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37"/>
  </p:notesMasterIdLst>
  <p:sldIdLst>
    <p:sldId id="256" r:id="rId3"/>
    <p:sldId id="258" r:id="rId4"/>
    <p:sldId id="257" r:id="rId5"/>
    <p:sldId id="259" r:id="rId6"/>
    <p:sldId id="264" r:id="rId7"/>
    <p:sldId id="260" r:id="rId8"/>
    <p:sldId id="261" r:id="rId9"/>
    <p:sldId id="262" r:id="rId10"/>
    <p:sldId id="263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8"/>
      <p:bold r:id="rId39"/>
      <p:italic r:id="rId40"/>
      <p:boldItalic r:id="rId41"/>
    </p:embeddedFont>
    <p:embeddedFont>
      <p:font typeface="Fira Sans Condensed ExtraBold" panose="020B0903050000020004" pitchFamily="34" charset="0"/>
      <p:bold r:id="rId42"/>
      <p:boldItalic r:id="rId43"/>
    </p:embeddedFont>
    <p:embeddedFont>
      <p:font typeface="Fira Sans Condensed Medium" panose="020B0603050000020004" pitchFamily="34" charset="0"/>
      <p:regular r:id="rId44"/>
      <p:bold r:id="rId45"/>
      <p:italic r:id="rId46"/>
      <p:boldItalic r:id="rId47"/>
    </p:embeddedFont>
    <p:embeddedFont>
      <p:font typeface="Fira Sans Condensed SemiBold" panose="020B0603050000020004" pitchFamily="34" charset="0"/>
      <p:regular r:id="rId48"/>
      <p:bold r:id="rId49"/>
      <p:italic r:id="rId50"/>
      <p:boldItalic r:id="rId51"/>
    </p:embeddedFont>
    <p:embeddedFont>
      <p:font typeface="Fira Sans Extra Condensed" panose="020B0503050000020004" pitchFamily="34" charset="0"/>
      <p:regular r:id="rId52"/>
      <p:bold r:id="rId53"/>
      <p:italic r:id="rId54"/>
      <p:boldItalic r:id="rId55"/>
    </p:embeddedFont>
    <p:embeddedFont>
      <p:font typeface="Fira Sans Extra Condensed ExtraBold" panose="020B0604020202020204" charset="0"/>
      <p:bold r:id="rId56"/>
      <p:boldItalic r:id="rId57"/>
    </p:embeddedFont>
    <p:embeddedFont>
      <p:font typeface="Fira Sans Extra Condensed Medium" panose="020B0604020202020204" charset="0"/>
      <p:regular r:id="rId58"/>
      <p:bold r:id="rId59"/>
      <p:italic r:id="rId60"/>
      <p:boldItalic r:id="rId61"/>
    </p:embeddedFont>
    <p:embeddedFont>
      <p:font typeface="Fira Sans Extra Condensed SemiBold" panose="020B0604020202020204" charset="0"/>
      <p:regular r:id="rId62"/>
      <p:bold r:id="rId63"/>
      <p:italic r:id="rId64"/>
      <p:boldItalic r:id="rId65"/>
    </p:embeddedFont>
    <p:embeddedFont>
      <p:font typeface="Proxima Nova" panose="020B0604020202020204" charset="0"/>
      <p:regular r:id="rId66"/>
      <p:bold r:id="rId67"/>
      <p:italic r:id="rId68"/>
      <p:boldItalic r:id="rId69"/>
    </p:embeddedFont>
    <p:embeddedFont>
      <p:font typeface="Proxima Nova Semibold" panose="020B0604020202020204" charset="0"/>
      <p:regular r:id="rId70"/>
      <p:bold r:id="rId71"/>
      <p:boldItalic r:id="rId72"/>
    </p:embeddedFont>
    <p:embeddedFont>
      <p:font typeface="Roboto" panose="02000000000000000000" pitchFamily="2" charset="0"/>
      <p:regular r:id="rId73"/>
      <p:bold r:id="rId74"/>
      <p:italic r:id="rId75"/>
      <p:boldItalic r:id="rId76"/>
    </p:embeddedFont>
    <p:embeddedFont>
      <p:font typeface="Roboto Medium" panose="02000000000000000000" pitchFamily="2" charset="0"/>
      <p:regular r:id="rId77"/>
      <p:bold r:id="rId78"/>
      <p:italic r:id="rId79"/>
      <p:boldItalic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88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63" Type="http://schemas.openxmlformats.org/officeDocument/2006/relationships/font" Target="fonts/font26.fntdata"/><Relationship Id="rId68" Type="http://schemas.openxmlformats.org/officeDocument/2006/relationships/font" Target="fonts/font31.fntdata"/><Relationship Id="rId84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74" Type="http://schemas.openxmlformats.org/officeDocument/2006/relationships/font" Target="fonts/font37.fntdata"/><Relationship Id="rId79" Type="http://schemas.openxmlformats.org/officeDocument/2006/relationships/font" Target="fonts/font42.fntdata"/><Relationship Id="rId5" Type="http://schemas.openxmlformats.org/officeDocument/2006/relationships/slide" Target="slides/slide3.xml"/><Relationship Id="rId61" Type="http://schemas.openxmlformats.org/officeDocument/2006/relationships/font" Target="fonts/font24.fntdata"/><Relationship Id="rId82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font" Target="fonts/font27.fntdata"/><Relationship Id="rId69" Type="http://schemas.openxmlformats.org/officeDocument/2006/relationships/font" Target="fonts/font32.fntdata"/><Relationship Id="rId77" Type="http://schemas.openxmlformats.org/officeDocument/2006/relationships/font" Target="fonts/font40.fntdata"/><Relationship Id="rId8" Type="http://schemas.openxmlformats.org/officeDocument/2006/relationships/slide" Target="slides/slide6.xml"/><Relationship Id="rId51" Type="http://schemas.openxmlformats.org/officeDocument/2006/relationships/font" Target="fonts/font14.fntdata"/><Relationship Id="rId72" Type="http://schemas.openxmlformats.org/officeDocument/2006/relationships/font" Target="fonts/font35.fntdata"/><Relationship Id="rId80" Type="http://schemas.openxmlformats.org/officeDocument/2006/relationships/font" Target="fonts/font4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67" Type="http://schemas.openxmlformats.org/officeDocument/2006/relationships/font" Target="fonts/font30.fntdata"/><Relationship Id="rId20" Type="http://schemas.openxmlformats.org/officeDocument/2006/relationships/slide" Target="slides/slide18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font" Target="fonts/font25.fntdata"/><Relationship Id="rId70" Type="http://schemas.openxmlformats.org/officeDocument/2006/relationships/font" Target="fonts/font33.fntdata"/><Relationship Id="rId75" Type="http://schemas.openxmlformats.org/officeDocument/2006/relationships/font" Target="fonts/font38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65" Type="http://schemas.openxmlformats.org/officeDocument/2006/relationships/font" Target="fonts/font28.fntdata"/><Relationship Id="rId73" Type="http://schemas.openxmlformats.org/officeDocument/2006/relationships/font" Target="fonts/font36.fntdata"/><Relationship Id="rId78" Type="http://schemas.openxmlformats.org/officeDocument/2006/relationships/font" Target="fonts/font41.fntdata"/><Relationship Id="rId8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2.fntdata"/><Relationship Id="rId34" Type="http://schemas.openxmlformats.org/officeDocument/2006/relationships/slide" Target="slides/slide32.xml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6" Type="http://schemas.openxmlformats.org/officeDocument/2006/relationships/font" Target="fonts/font39.fntdata"/><Relationship Id="rId7" Type="http://schemas.openxmlformats.org/officeDocument/2006/relationships/slide" Target="slides/slide5.xml"/><Relationship Id="rId71" Type="http://schemas.openxmlformats.org/officeDocument/2006/relationships/font" Target="fonts/font3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66" Type="http://schemas.openxmlformats.org/officeDocument/2006/relationships/font" Target="fonts/font2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a502d2014c_3_2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a502d2014c_3_2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c16db6928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c16db6928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ac16db6928_0_1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ac16db6928_0_1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ac16db6928_0_19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" name="Google Shape;1409;gac16db6928_0_19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ac16db6928_0_2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ac16db6928_0_2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ac16db6928_0_2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ac16db6928_0_2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ac16db6928_0_2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Google Shape;1606;gac16db6928_0_2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gac16db6928_0_2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2" name="Google Shape;1792;gac16db6928_0_27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gac16db6928_0_3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8" name="Google Shape;1878;gac16db6928_0_3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ac16db6928_0_3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ac16db6928_0_3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gac16db6928_0_3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" name="Google Shape;2002;gac16db6928_0_3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a502d2014c_3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a502d2014c_3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gac16db6928_0_3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" name="Google Shape;2031;gac16db6928_0_3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gac16db6928_0_4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4" name="Google Shape;2174;gac16db6928_0_4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gac43a48a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2" name="Google Shape;2232;gac43a48a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gac43a48afa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" name="Google Shape;2273;gac43a48afa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gac43a48afa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6" name="Google Shape;2726;gac43a48afa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ac43a48afa_0_1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" name="Google Shape;2879;gac43a48afa_0_1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gac43a48afa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2" name="Google Shape;2922;gac43a48afa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gac43a48afa_0_17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8" name="Google Shape;2988;gac43a48afa_0_17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3" name="Google Shape;3023;gac43a48afa_0_1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4" name="Google Shape;3024;gac43a48afa_0_1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gac43a48afa_0_2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2" name="Google Shape;3492;gac43a48afa_0_2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4871f8ddf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4871f8ddf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2" name="Google Shape;3582;gac43a48afa_0_3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3" name="Google Shape;3583;gac43a48afa_0_3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1" name="Google Shape;3661;gac43a48afa_0_3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2" name="Google Shape;3662;gac43a48afa_0_3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" name="Google Shape;3729;SLIDES_API203726947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0" name="Google Shape;3730;SLIDES_API203726947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6" name="Google Shape;3736;SLIDES_API203726947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7" name="Google Shape;3737;SLIDES_API203726947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3" name="Google Shape;3743;g925c029c67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4" name="Google Shape;3744;g925c029c67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502d2014c_3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a502d2014c_3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ac16db692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ac16db692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a502d2014c_3_8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a502d2014c_3_8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a502d2014c_3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a502d2014c_3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a502d2014c_3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a502d2014c_3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a502d2014c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a502d2014c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59500" y="1541550"/>
            <a:ext cx="39273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378750" y="2825850"/>
            <a:ext cx="23079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 sz="1800"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9">
          <p15:clr>
            <a:srgbClr val="EA4335"/>
          </p15:clr>
        </p15:guide>
        <p15:guide id="4" orient="horz" pos="2981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-1507800" y="-561900"/>
            <a:ext cx="6267300" cy="62673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6378600" y="2399224"/>
            <a:ext cx="2308050" cy="14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dirty="0"/>
              <a:t>M</a:t>
            </a:r>
            <a:r>
              <a:rPr lang="en" dirty="0"/>
              <a:t>embuat website Portofolio dan hosting pada</a:t>
            </a:r>
            <a:br>
              <a:rPr lang="en" dirty="0"/>
            </a:br>
            <a:r>
              <a:rPr lang="en" dirty="0"/>
              <a:t>GitHub Pages</a:t>
            </a:r>
            <a:endParaRPr dirty="0"/>
          </a:p>
        </p:txBody>
      </p:sp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6378750" y="1661497"/>
            <a:ext cx="2308050" cy="6242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Workshop</a:t>
            </a:r>
            <a:endParaRPr dirty="0"/>
          </a:p>
        </p:txBody>
      </p:sp>
      <p:grpSp>
        <p:nvGrpSpPr>
          <p:cNvPr id="58" name="Google Shape;58;p15"/>
          <p:cNvGrpSpPr/>
          <p:nvPr/>
        </p:nvGrpSpPr>
        <p:grpSpPr>
          <a:xfrm>
            <a:off x="-1026792" y="411477"/>
            <a:ext cx="5114802" cy="3767390"/>
            <a:chOff x="-219011" y="590289"/>
            <a:chExt cx="5623133" cy="4141810"/>
          </a:xfrm>
        </p:grpSpPr>
        <p:sp>
          <p:nvSpPr>
            <p:cNvPr id="59" name="Google Shape;59;p15"/>
            <p:cNvSpPr/>
            <p:nvPr/>
          </p:nvSpPr>
          <p:spPr>
            <a:xfrm>
              <a:off x="4152087" y="3026998"/>
              <a:ext cx="1252034" cy="1668692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3640042" y="2191854"/>
              <a:ext cx="1414482" cy="1329667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942673" y="1008376"/>
              <a:ext cx="1388682" cy="621230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1783701" y="590289"/>
              <a:ext cx="1653731" cy="649989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585531" y="745222"/>
              <a:ext cx="1906412" cy="1948669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742589" y="1085410"/>
              <a:ext cx="3809698" cy="3646519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2152635" y="3546148"/>
              <a:ext cx="870915" cy="1160742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1796457" y="2965222"/>
              <a:ext cx="983913" cy="924917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-79833" y="2141994"/>
              <a:ext cx="965967" cy="432127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505186" y="1851173"/>
              <a:ext cx="1150335" cy="452132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1062939" y="1958945"/>
              <a:ext cx="1326100" cy="1355494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-219011" y="2195580"/>
              <a:ext cx="2650026" cy="2536519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15"/>
          <p:cNvSpPr/>
          <p:nvPr/>
        </p:nvSpPr>
        <p:spPr>
          <a:xfrm>
            <a:off x="3781575" y="411475"/>
            <a:ext cx="828600" cy="828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3781575" y="3903475"/>
            <a:ext cx="828600" cy="828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4324500" y="2157450"/>
            <a:ext cx="828600" cy="828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4027179" y="4160454"/>
            <a:ext cx="457191" cy="413228"/>
            <a:chOff x="6099375" y="2456075"/>
            <a:chExt cx="337684" cy="314194"/>
          </a:xfrm>
        </p:grpSpPr>
        <p:sp>
          <p:nvSpPr>
            <p:cNvPr id="75" name="Google Shape;75;p15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15"/>
          <p:cNvGrpSpPr/>
          <p:nvPr/>
        </p:nvGrpSpPr>
        <p:grpSpPr>
          <a:xfrm>
            <a:off x="4035853" y="612421"/>
            <a:ext cx="320042" cy="426717"/>
            <a:chOff x="5194002" y="1511297"/>
            <a:chExt cx="259605" cy="346024"/>
          </a:xfrm>
        </p:grpSpPr>
        <p:sp>
          <p:nvSpPr>
            <p:cNvPr id="78" name="Google Shape;78;p15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15"/>
          <p:cNvGrpSpPr/>
          <p:nvPr/>
        </p:nvGrpSpPr>
        <p:grpSpPr>
          <a:xfrm>
            <a:off x="4518529" y="2356906"/>
            <a:ext cx="440523" cy="429754"/>
            <a:chOff x="7582302" y="1499934"/>
            <a:chExt cx="369133" cy="360411"/>
          </a:xfrm>
        </p:grpSpPr>
        <p:sp>
          <p:nvSpPr>
            <p:cNvPr id="83" name="Google Shape;83;p15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Logo Unpam | UNIVERSITAS PAMULANG">
            <a:extLst>
              <a:ext uri="{FF2B5EF4-FFF2-40B4-BE49-F238E27FC236}">
                <a16:creationId xmlns:a16="http://schemas.microsoft.com/office/drawing/2014/main" id="{1BC580F3-1F76-BC51-1D02-CF0C3370D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915" y="169335"/>
            <a:ext cx="926305" cy="89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l Amanah Al Bantani – Lembaga Pendidikan Islam">
            <a:extLst>
              <a:ext uri="{FF2B5EF4-FFF2-40B4-BE49-F238E27FC236}">
                <a16:creationId xmlns:a16="http://schemas.microsoft.com/office/drawing/2014/main" id="{155BAEBC-E486-500D-5FEC-2F03A33B2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477" y="169335"/>
            <a:ext cx="879658" cy="89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2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57" name="Google Shape;1057;p24"/>
          <p:cNvGrpSpPr/>
          <p:nvPr/>
        </p:nvGrpSpPr>
        <p:grpSpPr>
          <a:xfrm>
            <a:off x="2606523" y="1915650"/>
            <a:ext cx="2979412" cy="3561959"/>
            <a:chOff x="2606523" y="1915650"/>
            <a:chExt cx="2979412" cy="3561959"/>
          </a:xfrm>
        </p:grpSpPr>
        <p:sp>
          <p:nvSpPr>
            <p:cNvPr id="1058" name="Google Shape;1058;p24"/>
            <p:cNvSpPr/>
            <p:nvPr/>
          </p:nvSpPr>
          <p:spPr>
            <a:xfrm>
              <a:off x="5280375" y="3368979"/>
              <a:ext cx="92888" cy="1223837"/>
            </a:xfrm>
            <a:custGeom>
              <a:avLst/>
              <a:gdLst/>
              <a:ahLst/>
              <a:cxnLst/>
              <a:rect l="l" t="t" r="r" b="b"/>
              <a:pathLst>
                <a:path w="5268" h="69408" extrusionOk="0">
                  <a:moveTo>
                    <a:pt x="1" y="1"/>
                  </a:moveTo>
                  <a:lnTo>
                    <a:pt x="57" y="66377"/>
                  </a:lnTo>
                  <a:lnTo>
                    <a:pt x="5268" y="69407"/>
                  </a:lnTo>
                  <a:lnTo>
                    <a:pt x="5211" y="30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5280375" y="3320047"/>
              <a:ext cx="176272" cy="102374"/>
            </a:xfrm>
            <a:custGeom>
              <a:avLst/>
              <a:gdLst/>
              <a:ahLst/>
              <a:cxnLst/>
              <a:rect l="l" t="t" r="r" b="b"/>
              <a:pathLst>
                <a:path w="9997" h="5806" extrusionOk="0">
                  <a:moveTo>
                    <a:pt x="4786" y="1"/>
                  </a:moveTo>
                  <a:lnTo>
                    <a:pt x="1" y="2776"/>
                  </a:lnTo>
                  <a:lnTo>
                    <a:pt x="5211" y="5806"/>
                  </a:lnTo>
                  <a:lnTo>
                    <a:pt x="9997" y="3031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rgbClr val="374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5372260" y="3373475"/>
              <a:ext cx="85394" cy="1219340"/>
            </a:xfrm>
            <a:custGeom>
              <a:avLst/>
              <a:gdLst/>
              <a:ahLst/>
              <a:cxnLst/>
              <a:rect l="l" t="t" r="r" b="b"/>
              <a:pathLst>
                <a:path w="4843" h="69153" extrusionOk="0">
                  <a:moveTo>
                    <a:pt x="4786" y="1"/>
                  </a:moveTo>
                  <a:lnTo>
                    <a:pt x="0" y="2776"/>
                  </a:lnTo>
                  <a:lnTo>
                    <a:pt x="57" y="69152"/>
                  </a:lnTo>
                  <a:lnTo>
                    <a:pt x="4842" y="66377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747467" y="4253790"/>
              <a:ext cx="92888" cy="1223819"/>
            </a:xfrm>
            <a:custGeom>
              <a:avLst/>
              <a:gdLst/>
              <a:ahLst/>
              <a:cxnLst/>
              <a:rect l="l" t="t" r="r" b="b"/>
              <a:pathLst>
                <a:path w="5268" h="69407" extrusionOk="0">
                  <a:moveTo>
                    <a:pt x="0" y="1"/>
                  </a:moveTo>
                  <a:lnTo>
                    <a:pt x="57" y="66377"/>
                  </a:lnTo>
                  <a:lnTo>
                    <a:pt x="5267" y="69407"/>
                  </a:lnTo>
                  <a:lnTo>
                    <a:pt x="5211" y="30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47467" y="4205352"/>
              <a:ext cx="176272" cy="101881"/>
            </a:xfrm>
            <a:custGeom>
              <a:avLst/>
              <a:gdLst/>
              <a:ahLst/>
              <a:cxnLst/>
              <a:rect l="l" t="t" r="r" b="b"/>
              <a:pathLst>
                <a:path w="9997" h="5778" extrusionOk="0">
                  <a:moveTo>
                    <a:pt x="4786" y="1"/>
                  </a:moveTo>
                  <a:lnTo>
                    <a:pt x="0" y="2748"/>
                  </a:lnTo>
                  <a:lnTo>
                    <a:pt x="5211" y="5778"/>
                  </a:lnTo>
                  <a:lnTo>
                    <a:pt x="9996" y="3031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rgbClr val="374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3839335" y="4258780"/>
              <a:ext cx="85394" cy="1218829"/>
            </a:xfrm>
            <a:custGeom>
              <a:avLst/>
              <a:gdLst/>
              <a:ahLst/>
              <a:cxnLst/>
              <a:rect l="l" t="t" r="r" b="b"/>
              <a:pathLst>
                <a:path w="4843" h="69124" extrusionOk="0">
                  <a:moveTo>
                    <a:pt x="4786" y="1"/>
                  </a:moveTo>
                  <a:lnTo>
                    <a:pt x="1" y="2748"/>
                  </a:lnTo>
                  <a:lnTo>
                    <a:pt x="57" y="69124"/>
                  </a:lnTo>
                  <a:lnTo>
                    <a:pt x="4843" y="66377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2719357" y="3897778"/>
              <a:ext cx="92888" cy="1008121"/>
            </a:xfrm>
            <a:custGeom>
              <a:avLst/>
              <a:gdLst/>
              <a:ahLst/>
              <a:cxnLst/>
              <a:rect l="l" t="t" r="r" b="b"/>
              <a:pathLst>
                <a:path w="5268" h="57174" extrusionOk="0">
                  <a:moveTo>
                    <a:pt x="1" y="0"/>
                  </a:moveTo>
                  <a:lnTo>
                    <a:pt x="57" y="54143"/>
                  </a:lnTo>
                  <a:lnTo>
                    <a:pt x="5268" y="57173"/>
                  </a:lnTo>
                  <a:lnTo>
                    <a:pt x="5211" y="30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2719357" y="3848846"/>
              <a:ext cx="175778" cy="102374"/>
            </a:xfrm>
            <a:custGeom>
              <a:avLst/>
              <a:gdLst/>
              <a:ahLst/>
              <a:cxnLst/>
              <a:rect l="l" t="t" r="r" b="b"/>
              <a:pathLst>
                <a:path w="9969" h="5806" extrusionOk="0">
                  <a:moveTo>
                    <a:pt x="4758" y="0"/>
                  </a:moveTo>
                  <a:lnTo>
                    <a:pt x="1" y="2775"/>
                  </a:lnTo>
                  <a:lnTo>
                    <a:pt x="5211" y="5805"/>
                  </a:lnTo>
                  <a:lnTo>
                    <a:pt x="9968" y="3030"/>
                  </a:lnTo>
                  <a:lnTo>
                    <a:pt x="4758" y="0"/>
                  </a:lnTo>
                  <a:close/>
                </a:path>
              </a:pathLst>
            </a:custGeom>
            <a:solidFill>
              <a:srgbClr val="374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2811243" y="3902274"/>
              <a:ext cx="84900" cy="1003624"/>
            </a:xfrm>
            <a:custGeom>
              <a:avLst/>
              <a:gdLst/>
              <a:ahLst/>
              <a:cxnLst/>
              <a:rect l="l" t="t" r="r" b="b"/>
              <a:pathLst>
                <a:path w="4815" h="56919" extrusionOk="0">
                  <a:moveTo>
                    <a:pt x="4757" y="0"/>
                  </a:moveTo>
                  <a:lnTo>
                    <a:pt x="0" y="2775"/>
                  </a:lnTo>
                  <a:lnTo>
                    <a:pt x="57" y="56918"/>
                  </a:lnTo>
                  <a:lnTo>
                    <a:pt x="4814" y="54143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2606523" y="3896773"/>
              <a:ext cx="1073026" cy="720023"/>
            </a:xfrm>
            <a:custGeom>
              <a:avLst/>
              <a:gdLst/>
              <a:ahLst/>
              <a:cxnLst/>
              <a:rect l="l" t="t" r="r" b="b"/>
              <a:pathLst>
                <a:path w="60855" h="40835" extrusionOk="0">
                  <a:moveTo>
                    <a:pt x="0" y="1"/>
                  </a:moveTo>
                  <a:lnTo>
                    <a:pt x="28" y="5494"/>
                  </a:lnTo>
                  <a:lnTo>
                    <a:pt x="60854" y="40835"/>
                  </a:lnTo>
                  <a:lnTo>
                    <a:pt x="60826" y="353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2606523" y="2795762"/>
              <a:ext cx="2979381" cy="1724123"/>
            </a:xfrm>
            <a:custGeom>
              <a:avLst/>
              <a:gdLst/>
              <a:ahLst/>
              <a:cxnLst/>
              <a:rect l="l" t="t" r="r" b="b"/>
              <a:pathLst>
                <a:path w="168971" h="97781" extrusionOk="0">
                  <a:moveTo>
                    <a:pt x="108116" y="0"/>
                  </a:moveTo>
                  <a:lnTo>
                    <a:pt x="0" y="62441"/>
                  </a:lnTo>
                  <a:lnTo>
                    <a:pt x="60826" y="97781"/>
                  </a:lnTo>
                  <a:lnTo>
                    <a:pt x="168970" y="35369"/>
                  </a:lnTo>
                  <a:lnTo>
                    <a:pt x="108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2606523" y="2795762"/>
              <a:ext cx="2979381" cy="1724123"/>
            </a:xfrm>
            <a:custGeom>
              <a:avLst/>
              <a:gdLst/>
              <a:ahLst/>
              <a:cxnLst/>
              <a:rect l="l" t="t" r="r" b="b"/>
              <a:pathLst>
                <a:path w="168971" h="97781" fill="none" extrusionOk="0">
                  <a:moveTo>
                    <a:pt x="60826" y="97781"/>
                  </a:moveTo>
                  <a:lnTo>
                    <a:pt x="0" y="62441"/>
                  </a:lnTo>
                  <a:lnTo>
                    <a:pt x="108116" y="0"/>
                  </a:lnTo>
                  <a:lnTo>
                    <a:pt x="168970" y="35369"/>
                  </a:lnTo>
                  <a:lnTo>
                    <a:pt x="60826" y="97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679051" y="3419409"/>
              <a:ext cx="1906884" cy="1197370"/>
            </a:xfrm>
            <a:custGeom>
              <a:avLst/>
              <a:gdLst/>
              <a:ahLst/>
              <a:cxnLst/>
              <a:rect l="l" t="t" r="r" b="b"/>
              <a:pathLst>
                <a:path w="108146" h="67907" extrusionOk="0">
                  <a:moveTo>
                    <a:pt x="108145" y="1"/>
                  </a:moveTo>
                  <a:lnTo>
                    <a:pt x="1" y="62413"/>
                  </a:lnTo>
                  <a:lnTo>
                    <a:pt x="29" y="67907"/>
                  </a:lnTo>
                  <a:lnTo>
                    <a:pt x="108145" y="5495"/>
                  </a:lnTo>
                  <a:lnTo>
                    <a:pt x="1081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4409057" y="3854823"/>
              <a:ext cx="16504" cy="53444"/>
            </a:xfrm>
            <a:custGeom>
              <a:avLst/>
              <a:gdLst/>
              <a:ahLst/>
              <a:cxnLst/>
              <a:rect l="l" t="t" r="r" b="b"/>
              <a:pathLst>
                <a:path w="936" h="3031" extrusionOk="0">
                  <a:moveTo>
                    <a:pt x="1" y="1"/>
                  </a:moveTo>
                  <a:lnTo>
                    <a:pt x="1" y="2493"/>
                  </a:lnTo>
                  <a:lnTo>
                    <a:pt x="935" y="3031"/>
                  </a:lnTo>
                  <a:lnTo>
                    <a:pt x="935" y="5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4425544" y="3864310"/>
              <a:ext cx="37963" cy="65928"/>
            </a:xfrm>
            <a:custGeom>
              <a:avLst/>
              <a:gdLst/>
              <a:ahLst/>
              <a:cxnLst/>
              <a:rect l="l" t="t" r="r" b="b"/>
              <a:pathLst>
                <a:path w="2153" h="3739" extrusionOk="0">
                  <a:moveTo>
                    <a:pt x="0" y="1"/>
                  </a:moveTo>
                  <a:lnTo>
                    <a:pt x="0" y="2493"/>
                  </a:lnTo>
                  <a:lnTo>
                    <a:pt x="2152" y="3739"/>
                  </a:lnTo>
                  <a:lnTo>
                    <a:pt x="2152" y="12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38E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4409057" y="3765953"/>
              <a:ext cx="225220" cy="130339"/>
            </a:xfrm>
            <a:custGeom>
              <a:avLst/>
              <a:gdLst/>
              <a:ahLst/>
              <a:cxnLst/>
              <a:rect l="l" t="t" r="r" b="b"/>
              <a:pathLst>
                <a:path w="12773" h="7392" extrusionOk="0">
                  <a:moveTo>
                    <a:pt x="8723" y="0"/>
                  </a:moveTo>
                  <a:lnTo>
                    <a:pt x="1" y="5041"/>
                  </a:lnTo>
                  <a:lnTo>
                    <a:pt x="935" y="5579"/>
                  </a:lnTo>
                  <a:lnTo>
                    <a:pt x="3087" y="6825"/>
                  </a:lnTo>
                  <a:lnTo>
                    <a:pt x="4050" y="7391"/>
                  </a:lnTo>
                  <a:lnTo>
                    <a:pt x="12772" y="2351"/>
                  </a:lnTo>
                  <a:lnTo>
                    <a:pt x="8723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463491" y="3886281"/>
              <a:ext cx="16998" cy="53955"/>
            </a:xfrm>
            <a:custGeom>
              <a:avLst/>
              <a:gdLst/>
              <a:ahLst/>
              <a:cxnLst/>
              <a:rect l="l" t="t" r="r" b="b"/>
              <a:pathLst>
                <a:path w="964" h="3060" extrusionOk="0">
                  <a:moveTo>
                    <a:pt x="0" y="1"/>
                  </a:moveTo>
                  <a:lnTo>
                    <a:pt x="0" y="2493"/>
                  </a:lnTo>
                  <a:lnTo>
                    <a:pt x="963" y="3059"/>
                  </a:lnTo>
                  <a:lnTo>
                    <a:pt x="963" y="5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480471" y="3807390"/>
              <a:ext cx="153808" cy="132843"/>
            </a:xfrm>
            <a:custGeom>
              <a:avLst/>
              <a:gdLst/>
              <a:ahLst/>
              <a:cxnLst/>
              <a:rect l="l" t="t" r="r" b="b"/>
              <a:pathLst>
                <a:path w="8723" h="7534" extrusionOk="0">
                  <a:moveTo>
                    <a:pt x="8722" y="1"/>
                  </a:moveTo>
                  <a:lnTo>
                    <a:pt x="0" y="5041"/>
                  </a:lnTo>
                  <a:lnTo>
                    <a:pt x="0" y="7533"/>
                  </a:lnTo>
                  <a:lnTo>
                    <a:pt x="8722" y="2493"/>
                  </a:lnTo>
                  <a:lnTo>
                    <a:pt x="8722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423040" y="3886281"/>
              <a:ext cx="40467" cy="67427"/>
            </a:xfrm>
            <a:custGeom>
              <a:avLst/>
              <a:gdLst/>
              <a:ahLst/>
              <a:cxnLst/>
              <a:rect l="l" t="t" r="r" b="b"/>
              <a:pathLst>
                <a:path w="2295" h="3824" extrusionOk="0">
                  <a:moveTo>
                    <a:pt x="2294" y="1"/>
                  </a:moveTo>
                  <a:lnTo>
                    <a:pt x="1" y="1332"/>
                  </a:lnTo>
                  <a:lnTo>
                    <a:pt x="1" y="3824"/>
                  </a:lnTo>
                  <a:lnTo>
                    <a:pt x="2294" y="2493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rgbClr val="D7E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385094" y="3887780"/>
              <a:ext cx="37963" cy="65928"/>
            </a:xfrm>
            <a:custGeom>
              <a:avLst/>
              <a:gdLst/>
              <a:ahLst/>
              <a:cxnLst/>
              <a:rect l="l" t="t" r="r" b="b"/>
              <a:pathLst>
                <a:path w="2153" h="3739" extrusionOk="0">
                  <a:moveTo>
                    <a:pt x="1" y="1"/>
                  </a:moveTo>
                  <a:lnTo>
                    <a:pt x="1" y="2493"/>
                  </a:lnTo>
                  <a:lnTo>
                    <a:pt x="624" y="2776"/>
                  </a:lnTo>
                  <a:lnTo>
                    <a:pt x="1190" y="3059"/>
                  </a:lnTo>
                  <a:lnTo>
                    <a:pt x="1700" y="3399"/>
                  </a:lnTo>
                  <a:lnTo>
                    <a:pt x="2153" y="3739"/>
                  </a:lnTo>
                  <a:lnTo>
                    <a:pt x="2153" y="1247"/>
                  </a:lnTo>
                  <a:lnTo>
                    <a:pt x="1700" y="907"/>
                  </a:lnTo>
                  <a:lnTo>
                    <a:pt x="1162" y="567"/>
                  </a:lnTo>
                  <a:lnTo>
                    <a:pt x="624" y="2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4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385094" y="3887780"/>
              <a:ext cx="37963" cy="65928"/>
            </a:xfrm>
            <a:custGeom>
              <a:avLst/>
              <a:gdLst/>
              <a:ahLst/>
              <a:cxnLst/>
              <a:rect l="l" t="t" r="r" b="b"/>
              <a:pathLst>
                <a:path w="2153" h="3739" fill="none" extrusionOk="0">
                  <a:moveTo>
                    <a:pt x="1" y="1"/>
                  </a:moveTo>
                  <a:lnTo>
                    <a:pt x="1" y="2493"/>
                  </a:lnTo>
                  <a:lnTo>
                    <a:pt x="1" y="2493"/>
                  </a:lnTo>
                  <a:lnTo>
                    <a:pt x="624" y="2776"/>
                  </a:lnTo>
                  <a:lnTo>
                    <a:pt x="1190" y="3059"/>
                  </a:lnTo>
                  <a:lnTo>
                    <a:pt x="1700" y="3399"/>
                  </a:lnTo>
                  <a:lnTo>
                    <a:pt x="2153" y="3739"/>
                  </a:lnTo>
                  <a:lnTo>
                    <a:pt x="2153" y="1247"/>
                  </a:lnTo>
                  <a:lnTo>
                    <a:pt x="2153" y="1247"/>
                  </a:lnTo>
                  <a:lnTo>
                    <a:pt x="1700" y="907"/>
                  </a:lnTo>
                  <a:lnTo>
                    <a:pt x="1162" y="567"/>
                  </a:lnTo>
                  <a:lnTo>
                    <a:pt x="624" y="28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385094" y="3864310"/>
              <a:ext cx="78412" cy="45457"/>
            </a:xfrm>
            <a:custGeom>
              <a:avLst/>
              <a:gdLst/>
              <a:ahLst/>
              <a:cxnLst/>
              <a:rect l="l" t="t" r="r" b="b"/>
              <a:pathLst>
                <a:path w="4447" h="2578" extrusionOk="0">
                  <a:moveTo>
                    <a:pt x="2294" y="1"/>
                  </a:moveTo>
                  <a:lnTo>
                    <a:pt x="1" y="1332"/>
                  </a:lnTo>
                  <a:lnTo>
                    <a:pt x="624" y="1615"/>
                  </a:lnTo>
                  <a:lnTo>
                    <a:pt x="1162" y="1898"/>
                  </a:lnTo>
                  <a:lnTo>
                    <a:pt x="1700" y="2238"/>
                  </a:lnTo>
                  <a:lnTo>
                    <a:pt x="2153" y="2578"/>
                  </a:lnTo>
                  <a:lnTo>
                    <a:pt x="4446" y="1247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rgbClr val="F8F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188856" y="3893281"/>
              <a:ext cx="224709" cy="109357"/>
            </a:xfrm>
            <a:custGeom>
              <a:avLst/>
              <a:gdLst/>
              <a:ahLst/>
              <a:cxnLst/>
              <a:rect l="l" t="t" r="r" b="b"/>
              <a:pathLst>
                <a:path w="12744" h="6202" extrusionOk="0">
                  <a:moveTo>
                    <a:pt x="5749" y="0"/>
                  </a:moveTo>
                  <a:lnTo>
                    <a:pt x="5551" y="29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710"/>
                  </a:lnTo>
                  <a:lnTo>
                    <a:pt x="1" y="6202"/>
                  </a:lnTo>
                  <a:lnTo>
                    <a:pt x="29" y="5805"/>
                  </a:lnTo>
                  <a:lnTo>
                    <a:pt x="142" y="5437"/>
                  </a:lnTo>
                  <a:lnTo>
                    <a:pt x="284" y="5098"/>
                  </a:lnTo>
                  <a:lnTo>
                    <a:pt x="511" y="4758"/>
                  </a:lnTo>
                  <a:lnTo>
                    <a:pt x="765" y="4418"/>
                  </a:lnTo>
                  <a:lnTo>
                    <a:pt x="1105" y="4106"/>
                  </a:lnTo>
                  <a:lnTo>
                    <a:pt x="1473" y="3823"/>
                  </a:lnTo>
                  <a:lnTo>
                    <a:pt x="1898" y="3568"/>
                  </a:lnTo>
                  <a:lnTo>
                    <a:pt x="2380" y="3314"/>
                  </a:lnTo>
                  <a:lnTo>
                    <a:pt x="2918" y="3087"/>
                  </a:lnTo>
                  <a:lnTo>
                    <a:pt x="3512" y="2889"/>
                  </a:lnTo>
                  <a:lnTo>
                    <a:pt x="4135" y="2719"/>
                  </a:lnTo>
                  <a:lnTo>
                    <a:pt x="4192" y="2719"/>
                  </a:lnTo>
                  <a:lnTo>
                    <a:pt x="4249" y="2691"/>
                  </a:lnTo>
                  <a:lnTo>
                    <a:pt x="5013" y="2577"/>
                  </a:lnTo>
                  <a:lnTo>
                    <a:pt x="5070" y="2577"/>
                  </a:lnTo>
                  <a:lnTo>
                    <a:pt x="5551" y="2521"/>
                  </a:lnTo>
                  <a:lnTo>
                    <a:pt x="5749" y="2492"/>
                  </a:lnTo>
                  <a:lnTo>
                    <a:pt x="6486" y="2492"/>
                  </a:lnTo>
                  <a:lnTo>
                    <a:pt x="7194" y="2521"/>
                  </a:lnTo>
                  <a:lnTo>
                    <a:pt x="7901" y="2577"/>
                  </a:lnTo>
                  <a:lnTo>
                    <a:pt x="8553" y="2719"/>
                  </a:lnTo>
                  <a:lnTo>
                    <a:pt x="9204" y="2860"/>
                  </a:lnTo>
                  <a:lnTo>
                    <a:pt x="9799" y="3059"/>
                  </a:lnTo>
                  <a:lnTo>
                    <a:pt x="10365" y="3285"/>
                  </a:lnTo>
                  <a:lnTo>
                    <a:pt x="10875" y="3540"/>
                  </a:lnTo>
                  <a:lnTo>
                    <a:pt x="11243" y="3795"/>
                  </a:lnTo>
                  <a:lnTo>
                    <a:pt x="11583" y="4021"/>
                  </a:lnTo>
                  <a:lnTo>
                    <a:pt x="11866" y="4276"/>
                  </a:lnTo>
                  <a:lnTo>
                    <a:pt x="12121" y="4559"/>
                  </a:lnTo>
                  <a:lnTo>
                    <a:pt x="12347" y="4871"/>
                  </a:lnTo>
                  <a:lnTo>
                    <a:pt x="12517" y="5154"/>
                  </a:lnTo>
                  <a:lnTo>
                    <a:pt x="12630" y="5466"/>
                  </a:lnTo>
                  <a:lnTo>
                    <a:pt x="12715" y="5805"/>
                  </a:lnTo>
                  <a:lnTo>
                    <a:pt x="12744" y="6174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365" y="793"/>
                  </a:lnTo>
                  <a:lnTo>
                    <a:pt x="9799" y="567"/>
                  </a:lnTo>
                  <a:lnTo>
                    <a:pt x="9204" y="368"/>
                  </a:lnTo>
                  <a:lnTo>
                    <a:pt x="8553" y="199"/>
                  </a:lnTo>
                  <a:lnTo>
                    <a:pt x="7873" y="85"/>
                  </a:lnTo>
                  <a:lnTo>
                    <a:pt x="7194" y="29"/>
                  </a:lnTo>
                  <a:lnTo>
                    <a:pt x="6457" y="0"/>
                  </a:lnTo>
                  <a:close/>
                </a:path>
              </a:pathLst>
            </a:custGeom>
            <a:solidFill>
              <a:srgbClr val="BE8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188856" y="3893281"/>
              <a:ext cx="224709" cy="109357"/>
            </a:xfrm>
            <a:custGeom>
              <a:avLst/>
              <a:gdLst/>
              <a:ahLst/>
              <a:cxnLst/>
              <a:rect l="l" t="t" r="r" b="b"/>
              <a:pathLst>
                <a:path w="12744" h="6202" fill="none" extrusionOk="0">
                  <a:moveTo>
                    <a:pt x="1" y="3710"/>
                  </a:moveTo>
                  <a:lnTo>
                    <a:pt x="1" y="6202"/>
                  </a:lnTo>
                  <a:lnTo>
                    <a:pt x="1" y="6202"/>
                  </a:lnTo>
                  <a:lnTo>
                    <a:pt x="29" y="5805"/>
                  </a:lnTo>
                  <a:lnTo>
                    <a:pt x="142" y="5437"/>
                  </a:lnTo>
                  <a:lnTo>
                    <a:pt x="284" y="5098"/>
                  </a:lnTo>
                  <a:lnTo>
                    <a:pt x="511" y="4758"/>
                  </a:lnTo>
                  <a:lnTo>
                    <a:pt x="765" y="4418"/>
                  </a:lnTo>
                  <a:lnTo>
                    <a:pt x="1105" y="4106"/>
                  </a:lnTo>
                  <a:lnTo>
                    <a:pt x="1473" y="3823"/>
                  </a:lnTo>
                  <a:lnTo>
                    <a:pt x="1898" y="3568"/>
                  </a:lnTo>
                  <a:lnTo>
                    <a:pt x="1898" y="3568"/>
                  </a:lnTo>
                  <a:lnTo>
                    <a:pt x="2380" y="3314"/>
                  </a:lnTo>
                  <a:lnTo>
                    <a:pt x="2918" y="3087"/>
                  </a:lnTo>
                  <a:lnTo>
                    <a:pt x="3512" y="2889"/>
                  </a:lnTo>
                  <a:lnTo>
                    <a:pt x="4135" y="2719"/>
                  </a:lnTo>
                  <a:lnTo>
                    <a:pt x="4135" y="2719"/>
                  </a:lnTo>
                  <a:lnTo>
                    <a:pt x="4192" y="2719"/>
                  </a:lnTo>
                  <a:lnTo>
                    <a:pt x="4192" y="2719"/>
                  </a:lnTo>
                  <a:lnTo>
                    <a:pt x="4249" y="2691"/>
                  </a:lnTo>
                  <a:lnTo>
                    <a:pt x="4249" y="2691"/>
                  </a:lnTo>
                  <a:lnTo>
                    <a:pt x="5013" y="2577"/>
                  </a:lnTo>
                  <a:lnTo>
                    <a:pt x="5013" y="2577"/>
                  </a:lnTo>
                  <a:lnTo>
                    <a:pt x="5070" y="2577"/>
                  </a:lnTo>
                  <a:lnTo>
                    <a:pt x="5070" y="2577"/>
                  </a:lnTo>
                  <a:lnTo>
                    <a:pt x="5551" y="2521"/>
                  </a:lnTo>
                  <a:lnTo>
                    <a:pt x="5551" y="2521"/>
                  </a:lnTo>
                  <a:lnTo>
                    <a:pt x="5749" y="2492"/>
                  </a:lnTo>
                  <a:lnTo>
                    <a:pt x="5749" y="2492"/>
                  </a:lnTo>
                  <a:lnTo>
                    <a:pt x="6486" y="2492"/>
                  </a:lnTo>
                  <a:lnTo>
                    <a:pt x="7194" y="2521"/>
                  </a:lnTo>
                  <a:lnTo>
                    <a:pt x="7901" y="2577"/>
                  </a:lnTo>
                  <a:lnTo>
                    <a:pt x="8553" y="2719"/>
                  </a:lnTo>
                  <a:lnTo>
                    <a:pt x="9204" y="2860"/>
                  </a:lnTo>
                  <a:lnTo>
                    <a:pt x="9799" y="3059"/>
                  </a:lnTo>
                  <a:lnTo>
                    <a:pt x="10365" y="3285"/>
                  </a:lnTo>
                  <a:lnTo>
                    <a:pt x="10875" y="3540"/>
                  </a:lnTo>
                  <a:lnTo>
                    <a:pt x="10875" y="3540"/>
                  </a:lnTo>
                  <a:lnTo>
                    <a:pt x="11243" y="3795"/>
                  </a:lnTo>
                  <a:lnTo>
                    <a:pt x="11583" y="4021"/>
                  </a:lnTo>
                  <a:lnTo>
                    <a:pt x="11866" y="4276"/>
                  </a:lnTo>
                  <a:lnTo>
                    <a:pt x="12121" y="4559"/>
                  </a:lnTo>
                  <a:lnTo>
                    <a:pt x="12347" y="4871"/>
                  </a:lnTo>
                  <a:lnTo>
                    <a:pt x="12517" y="5154"/>
                  </a:lnTo>
                  <a:lnTo>
                    <a:pt x="12630" y="5466"/>
                  </a:lnTo>
                  <a:lnTo>
                    <a:pt x="12715" y="5805"/>
                  </a:lnTo>
                  <a:lnTo>
                    <a:pt x="12715" y="5805"/>
                  </a:lnTo>
                  <a:lnTo>
                    <a:pt x="12744" y="6174"/>
                  </a:lnTo>
                  <a:lnTo>
                    <a:pt x="12744" y="3682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365" y="793"/>
                  </a:lnTo>
                  <a:lnTo>
                    <a:pt x="9799" y="567"/>
                  </a:lnTo>
                  <a:lnTo>
                    <a:pt x="9204" y="368"/>
                  </a:lnTo>
                  <a:lnTo>
                    <a:pt x="8553" y="199"/>
                  </a:lnTo>
                  <a:lnTo>
                    <a:pt x="7873" y="85"/>
                  </a:lnTo>
                  <a:lnTo>
                    <a:pt x="7194" y="29"/>
                  </a:lnTo>
                  <a:lnTo>
                    <a:pt x="6457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7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153414" y="3958682"/>
              <a:ext cx="1005" cy="52457"/>
            </a:xfrm>
            <a:custGeom>
              <a:avLst/>
              <a:gdLst/>
              <a:ahLst/>
              <a:cxnLst/>
              <a:rect l="l" t="t" r="r" b="b"/>
              <a:pathLst>
                <a:path w="57" h="2975" extrusionOk="0">
                  <a:moveTo>
                    <a:pt x="0" y="1"/>
                  </a:moveTo>
                  <a:lnTo>
                    <a:pt x="0" y="2493"/>
                  </a:lnTo>
                  <a:lnTo>
                    <a:pt x="29" y="2719"/>
                  </a:lnTo>
                  <a:lnTo>
                    <a:pt x="57" y="2974"/>
                  </a:lnTo>
                  <a:lnTo>
                    <a:pt x="57" y="482"/>
                  </a:lnTo>
                  <a:lnTo>
                    <a:pt x="29" y="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E8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extrusionOk="0">
                  <a:moveTo>
                    <a:pt x="12744" y="1"/>
                  </a:move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1" y="29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close/>
                </a:path>
              </a:pathLst>
            </a:custGeom>
            <a:solidFill>
              <a:srgbClr val="40A1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fill="none" extrusionOk="0">
                  <a:moveTo>
                    <a:pt x="1" y="29"/>
                  </a:moveTo>
                  <a:lnTo>
                    <a:pt x="1" y="2521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lnTo>
                    <a:pt x="12744" y="1"/>
                  </a:ln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29" y="369"/>
                  </a:lnTo>
                  <a:lnTo>
                    <a:pt x="1" y="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extrusionOk="0">
                  <a:moveTo>
                    <a:pt x="12744" y="1"/>
                  </a:move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1" y="29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close/>
                </a:path>
              </a:pathLst>
            </a:custGeom>
            <a:solidFill>
              <a:srgbClr val="40A1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fill="none" extrusionOk="0">
                  <a:moveTo>
                    <a:pt x="1" y="29"/>
                  </a:moveTo>
                  <a:lnTo>
                    <a:pt x="1" y="2521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lnTo>
                    <a:pt x="12744" y="1"/>
                  </a:ln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29" y="369"/>
                  </a:lnTo>
                  <a:lnTo>
                    <a:pt x="1" y="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extrusionOk="0">
                  <a:moveTo>
                    <a:pt x="12744" y="1"/>
                  </a:move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1" y="29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close/>
                </a:path>
              </a:pathLst>
            </a:custGeom>
            <a:solidFill>
              <a:srgbClr val="40A1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fill="none" extrusionOk="0">
                  <a:moveTo>
                    <a:pt x="1" y="29"/>
                  </a:moveTo>
                  <a:lnTo>
                    <a:pt x="1" y="2521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lnTo>
                    <a:pt x="12744" y="1"/>
                  </a:ln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29" y="369"/>
                  </a:lnTo>
                  <a:lnTo>
                    <a:pt x="1" y="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4153414" y="3872809"/>
              <a:ext cx="295609" cy="171282"/>
            </a:xfrm>
            <a:custGeom>
              <a:avLst/>
              <a:gdLst/>
              <a:ahLst/>
              <a:cxnLst/>
              <a:rect l="l" t="t" r="r" b="b"/>
              <a:pathLst>
                <a:path w="16765" h="9714" extrusionOk="0">
                  <a:moveTo>
                    <a:pt x="8467" y="1161"/>
                  </a:moveTo>
                  <a:lnTo>
                    <a:pt x="9204" y="1190"/>
                  </a:lnTo>
                  <a:lnTo>
                    <a:pt x="9883" y="1246"/>
                  </a:lnTo>
                  <a:lnTo>
                    <a:pt x="10563" y="1360"/>
                  </a:lnTo>
                  <a:lnTo>
                    <a:pt x="11214" y="1529"/>
                  </a:lnTo>
                  <a:lnTo>
                    <a:pt x="11809" y="1728"/>
                  </a:lnTo>
                  <a:lnTo>
                    <a:pt x="12375" y="1954"/>
                  </a:lnTo>
                  <a:lnTo>
                    <a:pt x="12885" y="2209"/>
                  </a:lnTo>
                  <a:lnTo>
                    <a:pt x="13253" y="2436"/>
                  </a:lnTo>
                  <a:lnTo>
                    <a:pt x="13564" y="2691"/>
                  </a:lnTo>
                  <a:lnTo>
                    <a:pt x="13876" y="2945"/>
                  </a:lnTo>
                  <a:lnTo>
                    <a:pt x="14131" y="3229"/>
                  </a:lnTo>
                  <a:lnTo>
                    <a:pt x="14329" y="3512"/>
                  </a:lnTo>
                  <a:lnTo>
                    <a:pt x="14527" y="3823"/>
                  </a:lnTo>
                  <a:lnTo>
                    <a:pt x="14640" y="4135"/>
                  </a:lnTo>
                  <a:lnTo>
                    <a:pt x="14725" y="4475"/>
                  </a:lnTo>
                  <a:lnTo>
                    <a:pt x="14754" y="4701"/>
                  </a:lnTo>
                  <a:lnTo>
                    <a:pt x="14754" y="4899"/>
                  </a:lnTo>
                  <a:lnTo>
                    <a:pt x="14725" y="5126"/>
                  </a:lnTo>
                  <a:lnTo>
                    <a:pt x="14697" y="5324"/>
                  </a:lnTo>
                  <a:lnTo>
                    <a:pt x="14640" y="5522"/>
                  </a:lnTo>
                  <a:lnTo>
                    <a:pt x="14584" y="5720"/>
                  </a:lnTo>
                  <a:lnTo>
                    <a:pt x="14471" y="5919"/>
                  </a:lnTo>
                  <a:lnTo>
                    <a:pt x="14357" y="6117"/>
                  </a:lnTo>
                  <a:lnTo>
                    <a:pt x="14102" y="6485"/>
                  </a:lnTo>
                  <a:lnTo>
                    <a:pt x="13734" y="6825"/>
                  </a:lnTo>
                  <a:lnTo>
                    <a:pt x="13338" y="7165"/>
                  </a:lnTo>
                  <a:lnTo>
                    <a:pt x="12885" y="7476"/>
                  </a:lnTo>
                  <a:lnTo>
                    <a:pt x="12488" y="7674"/>
                  </a:lnTo>
                  <a:lnTo>
                    <a:pt x="12064" y="7873"/>
                  </a:lnTo>
                  <a:lnTo>
                    <a:pt x="11611" y="8043"/>
                  </a:lnTo>
                  <a:lnTo>
                    <a:pt x="11129" y="8184"/>
                  </a:lnTo>
                  <a:lnTo>
                    <a:pt x="10648" y="8297"/>
                  </a:lnTo>
                  <a:lnTo>
                    <a:pt x="10110" y="8411"/>
                  </a:lnTo>
                  <a:lnTo>
                    <a:pt x="9572" y="8467"/>
                  </a:lnTo>
                  <a:lnTo>
                    <a:pt x="9005" y="8524"/>
                  </a:lnTo>
                  <a:lnTo>
                    <a:pt x="8354" y="8552"/>
                  </a:lnTo>
                  <a:lnTo>
                    <a:pt x="7731" y="8524"/>
                  </a:lnTo>
                  <a:lnTo>
                    <a:pt x="7165" y="8467"/>
                  </a:lnTo>
                  <a:lnTo>
                    <a:pt x="6627" y="8411"/>
                  </a:lnTo>
                  <a:lnTo>
                    <a:pt x="6117" y="8297"/>
                  </a:lnTo>
                  <a:lnTo>
                    <a:pt x="5636" y="8184"/>
                  </a:lnTo>
                  <a:lnTo>
                    <a:pt x="5154" y="8043"/>
                  </a:lnTo>
                  <a:lnTo>
                    <a:pt x="4701" y="7873"/>
                  </a:lnTo>
                  <a:lnTo>
                    <a:pt x="4276" y="7674"/>
                  </a:lnTo>
                  <a:lnTo>
                    <a:pt x="3880" y="7476"/>
                  </a:lnTo>
                  <a:lnTo>
                    <a:pt x="3512" y="7250"/>
                  </a:lnTo>
                  <a:lnTo>
                    <a:pt x="3200" y="6995"/>
                  </a:lnTo>
                  <a:lnTo>
                    <a:pt x="2889" y="6740"/>
                  </a:lnTo>
                  <a:lnTo>
                    <a:pt x="2634" y="6457"/>
                  </a:lnTo>
                  <a:lnTo>
                    <a:pt x="2407" y="6174"/>
                  </a:lnTo>
                  <a:lnTo>
                    <a:pt x="2237" y="5862"/>
                  </a:lnTo>
                  <a:lnTo>
                    <a:pt x="2124" y="5551"/>
                  </a:lnTo>
                  <a:lnTo>
                    <a:pt x="2039" y="5211"/>
                  </a:lnTo>
                  <a:lnTo>
                    <a:pt x="2011" y="5013"/>
                  </a:lnTo>
                  <a:lnTo>
                    <a:pt x="2011" y="4786"/>
                  </a:lnTo>
                  <a:lnTo>
                    <a:pt x="2011" y="4588"/>
                  </a:lnTo>
                  <a:lnTo>
                    <a:pt x="2068" y="4390"/>
                  </a:lnTo>
                  <a:lnTo>
                    <a:pt x="2124" y="4163"/>
                  </a:lnTo>
                  <a:lnTo>
                    <a:pt x="2181" y="3965"/>
                  </a:lnTo>
                  <a:lnTo>
                    <a:pt x="2294" y="3767"/>
                  </a:lnTo>
                  <a:lnTo>
                    <a:pt x="2407" y="3568"/>
                  </a:lnTo>
                  <a:lnTo>
                    <a:pt x="2662" y="3200"/>
                  </a:lnTo>
                  <a:lnTo>
                    <a:pt x="3030" y="2860"/>
                  </a:lnTo>
                  <a:lnTo>
                    <a:pt x="3427" y="2521"/>
                  </a:lnTo>
                  <a:lnTo>
                    <a:pt x="3880" y="2237"/>
                  </a:lnTo>
                  <a:lnTo>
                    <a:pt x="4390" y="1983"/>
                  </a:lnTo>
                  <a:lnTo>
                    <a:pt x="4928" y="1756"/>
                  </a:lnTo>
                  <a:lnTo>
                    <a:pt x="5494" y="1558"/>
                  </a:lnTo>
                  <a:lnTo>
                    <a:pt x="6117" y="1388"/>
                  </a:lnTo>
                  <a:lnTo>
                    <a:pt x="6202" y="1388"/>
                  </a:lnTo>
                  <a:lnTo>
                    <a:pt x="6259" y="1360"/>
                  </a:lnTo>
                  <a:lnTo>
                    <a:pt x="7023" y="1246"/>
                  </a:lnTo>
                  <a:lnTo>
                    <a:pt x="7051" y="1246"/>
                  </a:lnTo>
                  <a:lnTo>
                    <a:pt x="7561" y="1190"/>
                  </a:lnTo>
                  <a:lnTo>
                    <a:pt x="7759" y="1161"/>
                  </a:lnTo>
                  <a:close/>
                  <a:moveTo>
                    <a:pt x="8326" y="0"/>
                  </a:moveTo>
                  <a:lnTo>
                    <a:pt x="7561" y="29"/>
                  </a:lnTo>
                  <a:lnTo>
                    <a:pt x="6825" y="85"/>
                  </a:lnTo>
                  <a:lnTo>
                    <a:pt x="6117" y="199"/>
                  </a:lnTo>
                  <a:lnTo>
                    <a:pt x="5409" y="312"/>
                  </a:lnTo>
                  <a:lnTo>
                    <a:pt x="4758" y="482"/>
                  </a:lnTo>
                  <a:lnTo>
                    <a:pt x="4135" y="680"/>
                  </a:lnTo>
                  <a:lnTo>
                    <a:pt x="3540" y="907"/>
                  </a:lnTo>
                  <a:lnTo>
                    <a:pt x="3002" y="1133"/>
                  </a:lnTo>
                  <a:lnTo>
                    <a:pt x="2492" y="1416"/>
                  </a:lnTo>
                  <a:lnTo>
                    <a:pt x="2152" y="1614"/>
                  </a:lnTo>
                  <a:lnTo>
                    <a:pt x="1869" y="1813"/>
                  </a:lnTo>
                  <a:lnTo>
                    <a:pt x="1586" y="2011"/>
                  </a:lnTo>
                  <a:lnTo>
                    <a:pt x="1331" y="2237"/>
                  </a:lnTo>
                  <a:lnTo>
                    <a:pt x="1105" y="2464"/>
                  </a:lnTo>
                  <a:lnTo>
                    <a:pt x="878" y="2691"/>
                  </a:lnTo>
                  <a:lnTo>
                    <a:pt x="680" y="2945"/>
                  </a:lnTo>
                  <a:lnTo>
                    <a:pt x="510" y="3200"/>
                  </a:lnTo>
                  <a:lnTo>
                    <a:pt x="368" y="3455"/>
                  </a:lnTo>
                  <a:lnTo>
                    <a:pt x="255" y="3710"/>
                  </a:lnTo>
                  <a:lnTo>
                    <a:pt x="142" y="3965"/>
                  </a:lnTo>
                  <a:lnTo>
                    <a:pt x="85" y="4220"/>
                  </a:lnTo>
                  <a:lnTo>
                    <a:pt x="29" y="4503"/>
                  </a:lnTo>
                  <a:lnTo>
                    <a:pt x="0" y="4786"/>
                  </a:lnTo>
                  <a:lnTo>
                    <a:pt x="0" y="5069"/>
                  </a:lnTo>
                  <a:lnTo>
                    <a:pt x="57" y="5352"/>
                  </a:lnTo>
                  <a:lnTo>
                    <a:pt x="114" y="5579"/>
                  </a:lnTo>
                  <a:lnTo>
                    <a:pt x="170" y="5834"/>
                  </a:lnTo>
                  <a:lnTo>
                    <a:pt x="284" y="6060"/>
                  </a:lnTo>
                  <a:lnTo>
                    <a:pt x="397" y="6315"/>
                  </a:lnTo>
                  <a:lnTo>
                    <a:pt x="510" y="6542"/>
                  </a:lnTo>
                  <a:lnTo>
                    <a:pt x="680" y="6768"/>
                  </a:lnTo>
                  <a:lnTo>
                    <a:pt x="850" y="6966"/>
                  </a:lnTo>
                  <a:lnTo>
                    <a:pt x="1020" y="7193"/>
                  </a:lnTo>
                  <a:lnTo>
                    <a:pt x="1445" y="7589"/>
                  </a:lnTo>
                  <a:lnTo>
                    <a:pt x="1926" y="7958"/>
                  </a:lnTo>
                  <a:lnTo>
                    <a:pt x="2464" y="8297"/>
                  </a:lnTo>
                  <a:lnTo>
                    <a:pt x="3087" y="8609"/>
                  </a:lnTo>
                  <a:lnTo>
                    <a:pt x="3710" y="8892"/>
                  </a:lnTo>
                  <a:lnTo>
                    <a:pt x="4418" y="9119"/>
                  </a:lnTo>
                  <a:lnTo>
                    <a:pt x="5126" y="9317"/>
                  </a:lnTo>
                  <a:lnTo>
                    <a:pt x="5890" y="9487"/>
                  </a:lnTo>
                  <a:lnTo>
                    <a:pt x="6683" y="9600"/>
                  </a:lnTo>
                  <a:lnTo>
                    <a:pt x="7504" y="9685"/>
                  </a:lnTo>
                  <a:lnTo>
                    <a:pt x="8354" y="9713"/>
                  </a:lnTo>
                  <a:lnTo>
                    <a:pt x="9204" y="9685"/>
                  </a:lnTo>
                  <a:lnTo>
                    <a:pt x="9940" y="9600"/>
                  </a:lnTo>
                  <a:lnTo>
                    <a:pt x="10648" y="9515"/>
                  </a:lnTo>
                  <a:lnTo>
                    <a:pt x="11327" y="9373"/>
                  </a:lnTo>
                  <a:lnTo>
                    <a:pt x="11979" y="9232"/>
                  </a:lnTo>
                  <a:lnTo>
                    <a:pt x="12630" y="9034"/>
                  </a:lnTo>
                  <a:lnTo>
                    <a:pt x="13196" y="8807"/>
                  </a:lnTo>
                  <a:lnTo>
                    <a:pt x="13763" y="8552"/>
                  </a:lnTo>
                  <a:lnTo>
                    <a:pt x="14272" y="8269"/>
                  </a:lnTo>
                  <a:lnTo>
                    <a:pt x="14584" y="8099"/>
                  </a:lnTo>
                  <a:lnTo>
                    <a:pt x="14895" y="7901"/>
                  </a:lnTo>
                  <a:lnTo>
                    <a:pt x="15150" y="7674"/>
                  </a:lnTo>
                  <a:lnTo>
                    <a:pt x="15433" y="7448"/>
                  </a:lnTo>
                  <a:lnTo>
                    <a:pt x="15660" y="7221"/>
                  </a:lnTo>
                  <a:lnTo>
                    <a:pt x="15886" y="6995"/>
                  </a:lnTo>
                  <a:lnTo>
                    <a:pt x="16056" y="6768"/>
                  </a:lnTo>
                  <a:lnTo>
                    <a:pt x="16226" y="6513"/>
                  </a:lnTo>
                  <a:lnTo>
                    <a:pt x="16396" y="6259"/>
                  </a:lnTo>
                  <a:lnTo>
                    <a:pt x="16509" y="6004"/>
                  </a:lnTo>
                  <a:lnTo>
                    <a:pt x="16594" y="5720"/>
                  </a:lnTo>
                  <a:lnTo>
                    <a:pt x="16679" y="5466"/>
                  </a:lnTo>
                  <a:lnTo>
                    <a:pt x="16736" y="5182"/>
                  </a:lnTo>
                  <a:lnTo>
                    <a:pt x="16764" y="4928"/>
                  </a:lnTo>
                  <a:lnTo>
                    <a:pt x="16736" y="4644"/>
                  </a:lnTo>
                  <a:lnTo>
                    <a:pt x="16708" y="4361"/>
                  </a:lnTo>
                  <a:lnTo>
                    <a:pt x="16651" y="4050"/>
                  </a:lnTo>
                  <a:lnTo>
                    <a:pt x="16538" y="3738"/>
                  </a:lnTo>
                  <a:lnTo>
                    <a:pt x="16396" y="3455"/>
                  </a:lnTo>
                  <a:lnTo>
                    <a:pt x="16226" y="3144"/>
                  </a:lnTo>
                  <a:lnTo>
                    <a:pt x="16028" y="2889"/>
                  </a:lnTo>
                  <a:lnTo>
                    <a:pt x="15830" y="2606"/>
                  </a:lnTo>
                  <a:lnTo>
                    <a:pt x="15575" y="2351"/>
                  </a:lnTo>
                  <a:lnTo>
                    <a:pt x="15292" y="2096"/>
                  </a:lnTo>
                  <a:lnTo>
                    <a:pt x="14839" y="1756"/>
                  </a:lnTo>
                  <a:lnTo>
                    <a:pt x="14301" y="1416"/>
                  </a:lnTo>
                  <a:lnTo>
                    <a:pt x="13763" y="1133"/>
                  </a:lnTo>
                  <a:lnTo>
                    <a:pt x="13140" y="850"/>
                  </a:lnTo>
                  <a:lnTo>
                    <a:pt x="12545" y="623"/>
                  </a:lnTo>
                  <a:lnTo>
                    <a:pt x="11894" y="453"/>
                  </a:lnTo>
                  <a:lnTo>
                    <a:pt x="11214" y="284"/>
                  </a:lnTo>
                  <a:lnTo>
                    <a:pt x="10534" y="170"/>
                  </a:lnTo>
                  <a:lnTo>
                    <a:pt x="9827" y="57"/>
                  </a:lnTo>
                  <a:lnTo>
                    <a:pt x="9090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4153414" y="3872809"/>
              <a:ext cx="295609" cy="171282"/>
            </a:xfrm>
            <a:custGeom>
              <a:avLst/>
              <a:gdLst/>
              <a:ahLst/>
              <a:cxnLst/>
              <a:rect l="l" t="t" r="r" b="b"/>
              <a:pathLst>
                <a:path w="16765" h="9714" fill="none" extrusionOk="0">
                  <a:moveTo>
                    <a:pt x="2492" y="1416"/>
                  </a:moveTo>
                  <a:lnTo>
                    <a:pt x="2492" y="1416"/>
                  </a:lnTo>
                  <a:lnTo>
                    <a:pt x="3002" y="1133"/>
                  </a:lnTo>
                  <a:lnTo>
                    <a:pt x="3540" y="907"/>
                  </a:lnTo>
                  <a:lnTo>
                    <a:pt x="4135" y="680"/>
                  </a:lnTo>
                  <a:lnTo>
                    <a:pt x="4758" y="482"/>
                  </a:lnTo>
                  <a:lnTo>
                    <a:pt x="5409" y="312"/>
                  </a:lnTo>
                  <a:lnTo>
                    <a:pt x="6117" y="199"/>
                  </a:lnTo>
                  <a:lnTo>
                    <a:pt x="6825" y="85"/>
                  </a:lnTo>
                  <a:lnTo>
                    <a:pt x="7561" y="29"/>
                  </a:lnTo>
                  <a:lnTo>
                    <a:pt x="7561" y="29"/>
                  </a:lnTo>
                  <a:lnTo>
                    <a:pt x="8326" y="0"/>
                  </a:lnTo>
                  <a:lnTo>
                    <a:pt x="9090" y="0"/>
                  </a:lnTo>
                  <a:lnTo>
                    <a:pt x="9827" y="57"/>
                  </a:lnTo>
                  <a:lnTo>
                    <a:pt x="10534" y="170"/>
                  </a:lnTo>
                  <a:lnTo>
                    <a:pt x="11214" y="284"/>
                  </a:lnTo>
                  <a:lnTo>
                    <a:pt x="11894" y="453"/>
                  </a:lnTo>
                  <a:lnTo>
                    <a:pt x="12545" y="623"/>
                  </a:lnTo>
                  <a:lnTo>
                    <a:pt x="13140" y="850"/>
                  </a:lnTo>
                  <a:lnTo>
                    <a:pt x="13140" y="850"/>
                  </a:lnTo>
                  <a:lnTo>
                    <a:pt x="13763" y="1133"/>
                  </a:lnTo>
                  <a:lnTo>
                    <a:pt x="14301" y="1416"/>
                  </a:lnTo>
                  <a:lnTo>
                    <a:pt x="14839" y="1756"/>
                  </a:lnTo>
                  <a:lnTo>
                    <a:pt x="15292" y="2096"/>
                  </a:lnTo>
                  <a:lnTo>
                    <a:pt x="15292" y="2096"/>
                  </a:lnTo>
                  <a:lnTo>
                    <a:pt x="15575" y="2351"/>
                  </a:lnTo>
                  <a:lnTo>
                    <a:pt x="15830" y="2606"/>
                  </a:lnTo>
                  <a:lnTo>
                    <a:pt x="16028" y="2889"/>
                  </a:lnTo>
                  <a:lnTo>
                    <a:pt x="16226" y="3144"/>
                  </a:lnTo>
                  <a:lnTo>
                    <a:pt x="16396" y="3455"/>
                  </a:lnTo>
                  <a:lnTo>
                    <a:pt x="16538" y="3738"/>
                  </a:lnTo>
                  <a:lnTo>
                    <a:pt x="16651" y="4050"/>
                  </a:lnTo>
                  <a:lnTo>
                    <a:pt x="16708" y="4361"/>
                  </a:lnTo>
                  <a:lnTo>
                    <a:pt x="16708" y="4361"/>
                  </a:lnTo>
                  <a:lnTo>
                    <a:pt x="16736" y="4644"/>
                  </a:lnTo>
                  <a:lnTo>
                    <a:pt x="16764" y="4928"/>
                  </a:lnTo>
                  <a:lnTo>
                    <a:pt x="16736" y="5182"/>
                  </a:lnTo>
                  <a:lnTo>
                    <a:pt x="16679" y="5466"/>
                  </a:lnTo>
                  <a:lnTo>
                    <a:pt x="16594" y="5720"/>
                  </a:lnTo>
                  <a:lnTo>
                    <a:pt x="16509" y="6004"/>
                  </a:lnTo>
                  <a:lnTo>
                    <a:pt x="16396" y="6259"/>
                  </a:lnTo>
                  <a:lnTo>
                    <a:pt x="16226" y="6513"/>
                  </a:lnTo>
                  <a:lnTo>
                    <a:pt x="16056" y="6768"/>
                  </a:lnTo>
                  <a:lnTo>
                    <a:pt x="15886" y="6995"/>
                  </a:lnTo>
                  <a:lnTo>
                    <a:pt x="15660" y="7221"/>
                  </a:lnTo>
                  <a:lnTo>
                    <a:pt x="15433" y="7448"/>
                  </a:lnTo>
                  <a:lnTo>
                    <a:pt x="15150" y="7674"/>
                  </a:lnTo>
                  <a:lnTo>
                    <a:pt x="14895" y="7901"/>
                  </a:lnTo>
                  <a:lnTo>
                    <a:pt x="14584" y="8099"/>
                  </a:lnTo>
                  <a:lnTo>
                    <a:pt x="14272" y="8269"/>
                  </a:lnTo>
                  <a:lnTo>
                    <a:pt x="14272" y="8269"/>
                  </a:lnTo>
                  <a:lnTo>
                    <a:pt x="13763" y="8552"/>
                  </a:lnTo>
                  <a:lnTo>
                    <a:pt x="13196" y="8807"/>
                  </a:lnTo>
                  <a:lnTo>
                    <a:pt x="12630" y="9034"/>
                  </a:lnTo>
                  <a:lnTo>
                    <a:pt x="11979" y="9232"/>
                  </a:lnTo>
                  <a:lnTo>
                    <a:pt x="11327" y="9373"/>
                  </a:lnTo>
                  <a:lnTo>
                    <a:pt x="10648" y="9515"/>
                  </a:lnTo>
                  <a:lnTo>
                    <a:pt x="9940" y="9600"/>
                  </a:lnTo>
                  <a:lnTo>
                    <a:pt x="9204" y="9685"/>
                  </a:lnTo>
                  <a:lnTo>
                    <a:pt x="9204" y="9685"/>
                  </a:lnTo>
                  <a:lnTo>
                    <a:pt x="8354" y="9713"/>
                  </a:lnTo>
                  <a:lnTo>
                    <a:pt x="7504" y="9685"/>
                  </a:lnTo>
                  <a:lnTo>
                    <a:pt x="6683" y="9600"/>
                  </a:lnTo>
                  <a:lnTo>
                    <a:pt x="5890" y="9487"/>
                  </a:lnTo>
                  <a:lnTo>
                    <a:pt x="5126" y="9317"/>
                  </a:lnTo>
                  <a:lnTo>
                    <a:pt x="4418" y="9119"/>
                  </a:lnTo>
                  <a:lnTo>
                    <a:pt x="3710" y="8892"/>
                  </a:lnTo>
                  <a:lnTo>
                    <a:pt x="3087" y="8609"/>
                  </a:lnTo>
                  <a:lnTo>
                    <a:pt x="2464" y="8297"/>
                  </a:lnTo>
                  <a:lnTo>
                    <a:pt x="1926" y="7958"/>
                  </a:lnTo>
                  <a:lnTo>
                    <a:pt x="1445" y="7589"/>
                  </a:lnTo>
                  <a:lnTo>
                    <a:pt x="1020" y="7193"/>
                  </a:lnTo>
                  <a:lnTo>
                    <a:pt x="850" y="6966"/>
                  </a:lnTo>
                  <a:lnTo>
                    <a:pt x="680" y="6768"/>
                  </a:lnTo>
                  <a:lnTo>
                    <a:pt x="510" y="6542"/>
                  </a:lnTo>
                  <a:lnTo>
                    <a:pt x="397" y="6315"/>
                  </a:lnTo>
                  <a:lnTo>
                    <a:pt x="284" y="6060"/>
                  </a:lnTo>
                  <a:lnTo>
                    <a:pt x="170" y="5834"/>
                  </a:lnTo>
                  <a:lnTo>
                    <a:pt x="114" y="5579"/>
                  </a:lnTo>
                  <a:lnTo>
                    <a:pt x="57" y="5352"/>
                  </a:lnTo>
                  <a:lnTo>
                    <a:pt x="57" y="5352"/>
                  </a:lnTo>
                  <a:lnTo>
                    <a:pt x="0" y="5069"/>
                  </a:lnTo>
                  <a:lnTo>
                    <a:pt x="0" y="4786"/>
                  </a:lnTo>
                  <a:lnTo>
                    <a:pt x="29" y="4503"/>
                  </a:lnTo>
                  <a:lnTo>
                    <a:pt x="85" y="4220"/>
                  </a:lnTo>
                  <a:lnTo>
                    <a:pt x="142" y="3965"/>
                  </a:lnTo>
                  <a:lnTo>
                    <a:pt x="255" y="3710"/>
                  </a:lnTo>
                  <a:lnTo>
                    <a:pt x="368" y="3455"/>
                  </a:lnTo>
                  <a:lnTo>
                    <a:pt x="510" y="3200"/>
                  </a:lnTo>
                  <a:lnTo>
                    <a:pt x="680" y="2945"/>
                  </a:lnTo>
                  <a:lnTo>
                    <a:pt x="878" y="2691"/>
                  </a:lnTo>
                  <a:lnTo>
                    <a:pt x="1105" y="2464"/>
                  </a:lnTo>
                  <a:lnTo>
                    <a:pt x="1331" y="2237"/>
                  </a:lnTo>
                  <a:lnTo>
                    <a:pt x="1586" y="2011"/>
                  </a:lnTo>
                  <a:lnTo>
                    <a:pt x="1869" y="1813"/>
                  </a:lnTo>
                  <a:lnTo>
                    <a:pt x="2152" y="1614"/>
                  </a:lnTo>
                  <a:lnTo>
                    <a:pt x="2492" y="1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4188856" y="3893281"/>
              <a:ext cx="224709" cy="130339"/>
            </a:xfrm>
            <a:custGeom>
              <a:avLst/>
              <a:gdLst/>
              <a:ahLst/>
              <a:cxnLst/>
              <a:rect l="l" t="t" r="r" b="b"/>
              <a:pathLst>
                <a:path w="12744" h="7392" fill="none" extrusionOk="0">
                  <a:moveTo>
                    <a:pt x="5721" y="7363"/>
                  </a:moveTo>
                  <a:lnTo>
                    <a:pt x="5721" y="7363"/>
                  </a:lnTo>
                  <a:lnTo>
                    <a:pt x="6344" y="7391"/>
                  </a:lnTo>
                  <a:lnTo>
                    <a:pt x="6995" y="7363"/>
                  </a:lnTo>
                  <a:lnTo>
                    <a:pt x="6995" y="7363"/>
                  </a:lnTo>
                  <a:lnTo>
                    <a:pt x="7562" y="7306"/>
                  </a:lnTo>
                  <a:lnTo>
                    <a:pt x="8100" y="7250"/>
                  </a:lnTo>
                  <a:lnTo>
                    <a:pt x="8638" y="7136"/>
                  </a:lnTo>
                  <a:lnTo>
                    <a:pt x="9119" y="7023"/>
                  </a:lnTo>
                  <a:lnTo>
                    <a:pt x="9601" y="6882"/>
                  </a:lnTo>
                  <a:lnTo>
                    <a:pt x="10054" y="6712"/>
                  </a:lnTo>
                  <a:lnTo>
                    <a:pt x="10478" y="6513"/>
                  </a:lnTo>
                  <a:lnTo>
                    <a:pt x="10875" y="6315"/>
                  </a:lnTo>
                  <a:lnTo>
                    <a:pt x="10875" y="6315"/>
                  </a:lnTo>
                  <a:lnTo>
                    <a:pt x="11328" y="6004"/>
                  </a:lnTo>
                  <a:lnTo>
                    <a:pt x="11724" y="5664"/>
                  </a:lnTo>
                  <a:lnTo>
                    <a:pt x="12092" y="5324"/>
                  </a:lnTo>
                  <a:lnTo>
                    <a:pt x="12347" y="4956"/>
                  </a:lnTo>
                  <a:lnTo>
                    <a:pt x="12461" y="4758"/>
                  </a:lnTo>
                  <a:lnTo>
                    <a:pt x="12574" y="4559"/>
                  </a:lnTo>
                  <a:lnTo>
                    <a:pt x="12630" y="4361"/>
                  </a:lnTo>
                  <a:lnTo>
                    <a:pt x="12687" y="4163"/>
                  </a:lnTo>
                  <a:lnTo>
                    <a:pt x="12715" y="3965"/>
                  </a:lnTo>
                  <a:lnTo>
                    <a:pt x="12744" y="3738"/>
                  </a:lnTo>
                  <a:lnTo>
                    <a:pt x="12744" y="3540"/>
                  </a:lnTo>
                  <a:lnTo>
                    <a:pt x="12715" y="3314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365" y="793"/>
                  </a:lnTo>
                  <a:lnTo>
                    <a:pt x="9799" y="567"/>
                  </a:lnTo>
                  <a:lnTo>
                    <a:pt x="9204" y="368"/>
                  </a:lnTo>
                  <a:lnTo>
                    <a:pt x="8553" y="199"/>
                  </a:lnTo>
                  <a:lnTo>
                    <a:pt x="7873" y="85"/>
                  </a:lnTo>
                  <a:lnTo>
                    <a:pt x="7194" y="29"/>
                  </a:lnTo>
                  <a:lnTo>
                    <a:pt x="6457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870" y="1076"/>
                  </a:lnTo>
                  <a:lnTo>
                    <a:pt x="1417" y="1360"/>
                  </a:lnTo>
                  <a:lnTo>
                    <a:pt x="1020" y="1699"/>
                  </a:lnTo>
                  <a:lnTo>
                    <a:pt x="652" y="2039"/>
                  </a:lnTo>
                  <a:lnTo>
                    <a:pt x="397" y="2407"/>
                  </a:lnTo>
                  <a:lnTo>
                    <a:pt x="284" y="2606"/>
                  </a:lnTo>
                  <a:lnTo>
                    <a:pt x="171" y="2804"/>
                  </a:lnTo>
                  <a:lnTo>
                    <a:pt x="114" y="3002"/>
                  </a:lnTo>
                  <a:lnTo>
                    <a:pt x="58" y="3229"/>
                  </a:lnTo>
                  <a:lnTo>
                    <a:pt x="1" y="3427"/>
                  </a:lnTo>
                  <a:lnTo>
                    <a:pt x="1" y="3625"/>
                  </a:lnTo>
                  <a:lnTo>
                    <a:pt x="1" y="3852"/>
                  </a:lnTo>
                  <a:lnTo>
                    <a:pt x="29" y="4050"/>
                  </a:lnTo>
                  <a:lnTo>
                    <a:pt x="29" y="4050"/>
                  </a:lnTo>
                  <a:lnTo>
                    <a:pt x="114" y="4390"/>
                  </a:lnTo>
                  <a:lnTo>
                    <a:pt x="227" y="4701"/>
                  </a:lnTo>
                  <a:lnTo>
                    <a:pt x="397" y="5013"/>
                  </a:lnTo>
                  <a:lnTo>
                    <a:pt x="624" y="5296"/>
                  </a:lnTo>
                  <a:lnTo>
                    <a:pt x="879" y="5579"/>
                  </a:lnTo>
                  <a:lnTo>
                    <a:pt x="1190" y="5834"/>
                  </a:lnTo>
                  <a:lnTo>
                    <a:pt x="1502" y="6089"/>
                  </a:lnTo>
                  <a:lnTo>
                    <a:pt x="1870" y="6315"/>
                  </a:lnTo>
                  <a:lnTo>
                    <a:pt x="1870" y="6315"/>
                  </a:lnTo>
                  <a:lnTo>
                    <a:pt x="2266" y="6513"/>
                  </a:lnTo>
                  <a:lnTo>
                    <a:pt x="2691" y="6712"/>
                  </a:lnTo>
                  <a:lnTo>
                    <a:pt x="3144" y="6882"/>
                  </a:lnTo>
                  <a:lnTo>
                    <a:pt x="3626" y="7023"/>
                  </a:lnTo>
                  <a:lnTo>
                    <a:pt x="4107" y="7136"/>
                  </a:lnTo>
                  <a:lnTo>
                    <a:pt x="4617" y="7250"/>
                  </a:lnTo>
                  <a:lnTo>
                    <a:pt x="5155" y="7306"/>
                  </a:lnTo>
                  <a:lnTo>
                    <a:pt x="5721" y="73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188856" y="3893281"/>
              <a:ext cx="224709" cy="130339"/>
            </a:xfrm>
            <a:custGeom>
              <a:avLst/>
              <a:gdLst/>
              <a:ahLst/>
              <a:cxnLst/>
              <a:rect l="l" t="t" r="r" b="b"/>
              <a:pathLst>
                <a:path w="12744" h="7392" extrusionOk="0">
                  <a:moveTo>
                    <a:pt x="5749" y="0"/>
                  </a:moveTo>
                  <a:lnTo>
                    <a:pt x="5551" y="29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682"/>
                  </a:lnTo>
                  <a:lnTo>
                    <a:pt x="29" y="4050"/>
                  </a:lnTo>
                  <a:lnTo>
                    <a:pt x="114" y="4390"/>
                  </a:lnTo>
                  <a:lnTo>
                    <a:pt x="227" y="4701"/>
                  </a:lnTo>
                  <a:lnTo>
                    <a:pt x="397" y="5013"/>
                  </a:lnTo>
                  <a:lnTo>
                    <a:pt x="624" y="5296"/>
                  </a:lnTo>
                  <a:lnTo>
                    <a:pt x="879" y="5579"/>
                  </a:lnTo>
                  <a:lnTo>
                    <a:pt x="1190" y="5834"/>
                  </a:lnTo>
                  <a:lnTo>
                    <a:pt x="1502" y="6089"/>
                  </a:lnTo>
                  <a:lnTo>
                    <a:pt x="1870" y="6315"/>
                  </a:lnTo>
                  <a:lnTo>
                    <a:pt x="2266" y="6513"/>
                  </a:lnTo>
                  <a:lnTo>
                    <a:pt x="2691" y="6712"/>
                  </a:lnTo>
                  <a:lnTo>
                    <a:pt x="3144" y="6882"/>
                  </a:lnTo>
                  <a:lnTo>
                    <a:pt x="3626" y="7023"/>
                  </a:lnTo>
                  <a:lnTo>
                    <a:pt x="4107" y="7136"/>
                  </a:lnTo>
                  <a:lnTo>
                    <a:pt x="4617" y="7250"/>
                  </a:lnTo>
                  <a:lnTo>
                    <a:pt x="5155" y="7306"/>
                  </a:lnTo>
                  <a:lnTo>
                    <a:pt x="5721" y="7363"/>
                  </a:lnTo>
                  <a:lnTo>
                    <a:pt x="6344" y="7391"/>
                  </a:lnTo>
                  <a:lnTo>
                    <a:pt x="6995" y="7363"/>
                  </a:lnTo>
                  <a:lnTo>
                    <a:pt x="7562" y="7306"/>
                  </a:lnTo>
                  <a:lnTo>
                    <a:pt x="8100" y="7250"/>
                  </a:lnTo>
                  <a:lnTo>
                    <a:pt x="8638" y="7136"/>
                  </a:lnTo>
                  <a:lnTo>
                    <a:pt x="9119" y="7023"/>
                  </a:lnTo>
                  <a:lnTo>
                    <a:pt x="9601" y="6882"/>
                  </a:lnTo>
                  <a:lnTo>
                    <a:pt x="10054" y="6712"/>
                  </a:lnTo>
                  <a:lnTo>
                    <a:pt x="10478" y="6513"/>
                  </a:lnTo>
                  <a:lnTo>
                    <a:pt x="10875" y="6315"/>
                  </a:lnTo>
                  <a:lnTo>
                    <a:pt x="11271" y="6032"/>
                  </a:lnTo>
                  <a:lnTo>
                    <a:pt x="11639" y="5749"/>
                  </a:lnTo>
                  <a:lnTo>
                    <a:pt x="11979" y="5437"/>
                  </a:lnTo>
                  <a:lnTo>
                    <a:pt x="12234" y="5126"/>
                  </a:lnTo>
                  <a:lnTo>
                    <a:pt x="12461" y="4786"/>
                  </a:lnTo>
                  <a:lnTo>
                    <a:pt x="12602" y="4418"/>
                  </a:lnTo>
                  <a:lnTo>
                    <a:pt x="12715" y="4050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422" y="822"/>
                  </a:lnTo>
                  <a:lnTo>
                    <a:pt x="9912" y="623"/>
                  </a:lnTo>
                  <a:lnTo>
                    <a:pt x="9402" y="425"/>
                  </a:lnTo>
                  <a:lnTo>
                    <a:pt x="8836" y="284"/>
                  </a:lnTo>
                  <a:lnTo>
                    <a:pt x="8270" y="142"/>
                  </a:lnTo>
                  <a:lnTo>
                    <a:pt x="7647" y="57"/>
                  </a:lnTo>
                  <a:lnTo>
                    <a:pt x="70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188856" y="3893281"/>
              <a:ext cx="224709" cy="130339"/>
            </a:xfrm>
            <a:custGeom>
              <a:avLst/>
              <a:gdLst/>
              <a:ahLst/>
              <a:cxnLst/>
              <a:rect l="l" t="t" r="r" b="b"/>
              <a:pathLst>
                <a:path w="12744" h="7392" fill="none" extrusionOk="0">
                  <a:moveTo>
                    <a:pt x="6401" y="0"/>
                  </a:moveTo>
                  <a:lnTo>
                    <a:pt x="6401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682"/>
                  </a:lnTo>
                  <a:lnTo>
                    <a:pt x="1" y="3682"/>
                  </a:lnTo>
                  <a:lnTo>
                    <a:pt x="29" y="4050"/>
                  </a:lnTo>
                  <a:lnTo>
                    <a:pt x="29" y="4050"/>
                  </a:lnTo>
                  <a:lnTo>
                    <a:pt x="114" y="4390"/>
                  </a:lnTo>
                  <a:lnTo>
                    <a:pt x="227" y="4701"/>
                  </a:lnTo>
                  <a:lnTo>
                    <a:pt x="397" y="5013"/>
                  </a:lnTo>
                  <a:lnTo>
                    <a:pt x="624" y="5296"/>
                  </a:lnTo>
                  <a:lnTo>
                    <a:pt x="879" y="5579"/>
                  </a:lnTo>
                  <a:lnTo>
                    <a:pt x="1190" y="5834"/>
                  </a:lnTo>
                  <a:lnTo>
                    <a:pt x="1502" y="6089"/>
                  </a:lnTo>
                  <a:lnTo>
                    <a:pt x="1870" y="6315"/>
                  </a:lnTo>
                  <a:lnTo>
                    <a:pt x="1870" y="6315"/>
                  </a:lnTo>
                  <a:lnTo>
                    <a:pt x="2266" y="6513"/>
                  </a:lnTo>
                  <a:lnTo>
                    <a:pt x="2691" y="6712"/>
                  </a:lnTo>
                  <a:lnTo>
                    <a:pt x="3144" y="6882"/>
                  </a:lnTo>
                  <a:lnTo>
                    <a:pt x="3626" y="7023"/>
                  </a:lnTo>
                  <a:lnTo>
                    <a:pt x="4107" y="7136"/>
                  </a:lnTo>
                  <a:lnTo>
                    <a:pt x="4617" y="7250"/>
                  </a:lnTo>
                  <a:lnTo>
                    <a:pt x="5155" y="7306"/>
                  </a:lnTo>
                  <a:lnTo>
                    <a:pt x="5721" y="7363"/>
                  </a:lnTo>
                  <a:lnTo>
                    <a:pt x="5721" y="7363"/>
                  </a:lnTo>
                  <a:lnTo>
                    <a:pt x="6344" y="7391"/>
                  </a:lnTo>
                  <a:lnTo>
                    <a:pt x="6344" y="7391"/>
                  </a:lnTo>
                  <a:lnTo>
                    <a:pt x="6995" y="7363"/>
                  </a:lnTo>
                  <a:lnTo>
                    <a:pt x="6995" y="7363"/>
                  </a:lnTo>
                  <a:lnTo>
                    <a:pt x="7562" y="7306"/>
                  </a:lnTo>
                  <a:lnTo>
                    <a:pt x="8100" y="7250"/>
                  </a:lnTo>
                  <a:lnTo>
                    <a:pt x="8638" y="7136"/>
                  </a:lnTo>
                  <a:lnTo>
                    <a:pt x="9119" y="7023"/>
                  </a:lnTo>
                  <a:lnTo>
                    <a:pt x="9601" y="6882"/>
                  </a:lnTo>
                  <a:lnTo>
                    <a:pt x="10054" y="6712"/>
                  </a:lnTo>
                  <a:lnTo>
                    <a:pt x="10478" y="6513"/>
                  </a:lnTo>
                  <a:lnTo>
                    <a:pt x="10875" y="6315"/>
                  </a:lnTo>
                  <a:lnTo>
                    <a:pt x="10875" y="6315"/>
                  </a:lnTo>
                  <a:lnTo>
                    <a:pt x="11271" y="6032"/>
                  </a:lnTo>
                  <a:lnTo>
                    <a:pt x="11639" y="5749"/>
                  </a:lnTo>
                  <a:lnTo>
                    <a:pt x="11979" y="5437"/>
                  </a:lnTo>
                  <a:lnTo>
                    <a:pt x="12234" y="5126"/>
                  </a:lnTo>
                  <a:lnTo>
                    <a:pt x="12461" y="4786"/>
                  </a:lnTo>
                  <a:lnTo>
                    <a:pt x="12602" y="4418"/>
                  </a:lnTo>
                  <a:lnTo>
                    <a:pt x="12715" y="4050"/>
                  </a:lnTo>
                  <a:lnTo>
                    <a:pt x="12744" y="3682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422" y="822"/>
                  </a:lnTo>
                  <a:lnTo>
                    <a:pt x="9912" y="623"/>
                  </a:lnTo>
                  <a:lnTo>
                    <a:pt x="9402" y="425"/>
                  </a:lnTo>
                  <a:lnTo>
                    <a:pt x="8836" y="284"/>
                  </a:lnTo>
                  <a:lnTo>
                    <a:pt x="8270" y="142"/>
                  </a:lnTo>
                  <a:lnTo>
                    <a:pt x="7647" y="57"/>
                  </a:lnTo>
                  <a:lnTo>
                    <a:pt x="7024" y="0"/>
                  </a:lnTo>
                  <a:lnTo>
                    <a:pt x="640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154402" y="3958189"/>
              <a:ext cx="294621" cy="129846"/>
            </a:xfrm>
            <a:custGeom>
              <a:avLst/>
              <a:gdLst/>
              <a:ahLst/>
              <a:cxnLst/>
              <a:rect l="l" t="t" r="r" b="b"/>
              <a:pathLst>
                <a:path w="16709" h="7364" extrusionOk="0">
                  <a:moveTo>
                    <a:pt x="16708" y="1"/>
                  </a:moveTo>
                  <a:lnTo>
                    <a:pt x="16680" y="227"/>
                  </a:lnTo>
                  <a:lnTo>
                    <a:pt x="16652" y="482"/>
                  </a:lnTo>
                  <a:lnTo>
                    <a:pt x="16595" y="737"/>
                  </a:lnTo>
                  <a:lnTo>
                    <a:pt x="16538" y="963"/>
                  </a:lnTo>
                  <a:lnTo>
                    <a:pt x="16425" y="1190"/>
                  </a:lnTo>
                  <a:lnTo>
                    <a:pt x="16312" y="1445"/>
                  </a:lnTo>
                  <a:lnTo>
                    <a:pt x="16199" y="1671"/>
                  </a:lnTo>
                  <a:lnTo>
                    <a:pt x="16029" y="1870"/>
                  </a:lnTo>
                  <a:lnTo>
                    <a:pt x="15859" y="2096"/>
                  </a:lnTo>
                  <a:lnTo>
                    <a:pt x="15689" y="2294"/>
                  </a:lnTo>
                  <a:lnTo>
                    <a:pt x="15264" y="2719"/>
                  </a:lnTo>
                  <a:lnTo>
                    <a:pt x="14754" y="3087"/>
                  </a:lnTo>
                  <a:lnTo>
                    <a:pt x="14216" y="3427"/>
                  </a:lnTo>
                  <a:lnTo>
                    <a:pt x="13707" y="3710"/>
                  </a:lnTo>
                  <a:lnTo>
                    <a:pt x="13140" y="3965"/>
                  </a:lnTo>
                  <a:lnTo>
                    <a:pt x="12574" y="4192"/>
                  </a:lnTo>
                  <a:lnTo>
                    <a:pt x="11923" y="4390"/>
                  </a:lnTo>
                  <a:lnTo>
                    <a:pt x="11271" y="4531"/>
                  </a:lnTo>
                  <a:lnTo>
                    <a:pt x="10592" y="4673"/>
                  </a:lnTo>
                  <a:lnTo>
                    <a:pt x="9884" y="4758"/>
                  </a:lnTo>
                  <a:lnTo>
                    <a:pt x="9148" y="4843"/>
                  </a:lnTo>
                  <a:lnTo>
                    <a:pt x="8298" y="4871"/>
                  </a:lnTo>
                  <a:lnTo>
                    <a:pt x="7448" y="4843"/>
                  </a:lnTo>
                  <a:lnTo>
                    <a:pt x="6627" y="4758"/>
                  </a:lnTo>
                  <a:lnTo>
                    <a:pt x="5834" y="4645"/>
                  </a:lnTo>
                  <a:lnTo>
                    <a:pt x="5070" y="4475"/>
                  </a:lnTo>
                  <a:lnTo>
                    <a:pt x="4362" y="4277"/>
                  </a:lnTo>
                  <a:lnTo>
                    <a:pt x="3654" y="4050"/>
                  </a:lnTo>
                  <a:lnTo>
                    <a:pt x="3031" y="3767"/>
                  </a:lnTo>
                  <a:lnTo>
                    <a:pt x="2408" y="3455"/>
                  </a:lnTo>
                  <a:lnTo>
                    <a:pt x="1870" y="3116"/>
                  </a:lnTo>
                  <a:lnTo>
                    <a:pt x="1389" y="2747"/>
                  </a:lnTo>
                  <a:lnTo>
                    <a:pt x="964" y="2351"/>
                  </a:lnTo>
                  <a:lnTo>
                    <a:pt x="794" y="2124"/>
                  </a:lnTo>
                  <a:lnTo>
                    <a:pt x="624" y="1926"/>
                  </a:lnTo>
                  <a:lnTo>
                    <a:pt x="454" y="1700"/>
                  </a:lnTo>
                  <a:lnTo>
                    <a:pt x="341" y="1473"/>
                  </a:lnTo>
                  <a:lnTo>
                    <a:pt x="228" y="1218"/>
                  </a:lnTo>
                  <a:lnTo>
                    <a:pt x="114" y="992"/>
                  </a:lnTo>
                  <a:lnTo>
                    <a:pt x="58" y="737"/>
                  </a:lnTo>
                  <a:lnTo>
                    <a:pt x="1" y="510"/>
                  </a:lnTo>
                  <a:lnTo>
                    <a:pt x="1" y="3002"/>
                  </a:lnTo>
                  <a:lnTo>
                    <a:pt x="58" y="3229"/>
                  </a:lnTo>
                  <a:lnTo>
                    <a:pt x="114" y="3484"/>
                  </a:lnTo>
                  <a:lnTo>
                    <a:pt x="228" y="3710"/>
                  </a:lnTo>
                  <a:lnTo>
                    <a:pt x="341" y="3965"/>
                  </a:lnTo>
                  <a:lnTo>
                    <a:pt x="454" y="4192"/>
                  </a:lnTo>
                  <a:lnTo>
                    <a:pt x="624" y="4418"/>
                  </a:lnTo>
                  <a:lnTo>
                    <a:pt x="794" y="4616"/>
                  </a:lnTo>
                  <a:lnTo>
                    <a:pt x="964" y="4843"/>
                  </a:lnTo>
                  <a:lnTo>
                    <a:pt x="1389" y="5239"/>
                  </a:lnTo>
                  <a:lnTo>
                    <a:pt x="1898" y="5608"/>
                  </a:lnTo>
                  <a:lnTo>
                    <a:pt x="2436" y="5947"/>
                  </a:lnTo>
                  <a:lnTo>
                    <a:pt x="3031" y="6259"/>
                  </a:lnTo>
                  <a:lnTo>
                    <a:pt x="3682" y="6542"/>
                  </a:lnTo>
                  <a:lnTo>
                    <a:pt x="4362" y="6769"/>
                  </a:lnTo>
                  <a:lnTo>
                    <a:pt x="5098" y="6967"/>
                  </a:lnTo>
                  <a:lnTo>
                    <a:pt x="5863" y="7137"/>
                  </a:lnTo>
                  <a:lnTo>
                    <a:pt x="6656" y="7250"/>
                  </a:lnTo>
                  <a:lnTo>
                    <a:pt x="7448" y="7335"/>
                  </a:lnTo>
                  <a:lnTo>
                    <a:pt x="8298" y="7363"/>
                  </a:lnTo>
                  <a:lnTo>
                    <a:pt x="9148" y="7335"/>
                  </a:lnTo>
                  <a:lnTo>
                    <a:pt x="9884" y="7278"/>
                  </a:lnTo>
                  <a:lnTo>
                    <a:pt x="10592" y="7165"/>
                  </a:lnTo>
                  <a:lnTo>
                    <a:pt x="11300" y="7023"/>
                  </a:lnTo>
                  <a:lnTo>
                    <a:pt x="11951" y="6882"/>
                  </a:lnTo>
                  <a:lnTo>
                    <a:pt x="12574" y="6684"/>
                  </a:lnTo>
                  <a:lnTo>
                    <a:pt x="13169" y="6457"/>
                  </a:lnTo>
                  <a:lnTo>
                    <a:pt x="13707" y="6202"/>
                  </a:lnTo>
                  <a:lnTo>
                    <a:pt x="14216" y="5947"/>
                  </a:lnTo>
                  <a:lnTo>
                    <a:pt x="14783" y="5579"/>
                  </a:lnTo>
                  <a:lnTo>
                    <a:pt x="15264" y="5211"/>
                  </a:lnTo>
                  <a:lnTo>
                    <a:pt x="15689" y="4815"/>
                  </a:lnTo>
                  <a:lnTo>
                    <a:pt x="15887" y="4588"/>
                  </a:lnTo>
                  <a:lnTo>
                    <a:pt x="16057" y="4362"/>
                  </a:lnTo>
                  <a:lnTo>
                    <a:pt x="16199" y="4163"/>
                  </a:lnTo>
                  <a:lnTo>
                    <a:pt x="16340" y="3937"/>
                  </a:lnTo>
                  <a:lnTo>
                    <a:pt x="16453" y="3682"/>
                  </a:lnTo>
                  <a:lnTo>
                    <a:pt x="16538" y="3455"/>
                  </a:lnTo>
                  <a:lnTo>
                    <a:pt x="16595" y="3229"/>
                  </a:lnTo>
                  <a:lnTo>
                    <a:pt x="16652" y="2974"/>
                  </a:lnTo>
                  <a:lnTo>
                    <a:pt x="16680" y="2719"/>
                  </a:lnTo>
                  <a:lnTo>
                    <a:pt x="16708" y="2493"/>
                  </a:lnTo>
                  <a:lnTo>
                    <a:pt x="16708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4545872" y="3247152"/>
              <a:ext cx="797412" cy="460878"/>
            </a:xfrm>
            <a:custGeom>
              <a:avLst/>
              <a:gdLst/>
              <a:ahLst/>
              <a:cxnLst/>
              <a:rect l="l" t="t" r="r" b="b"/>
              <a:pathLst>
                <a:path w="45224" h="26138" extrusionOk="0">
                  <a:moveTo>
                    <a:pt x="27384" y="0"/>
                  </a:moveTo>
                  <a:lnTo>
                    <a:pt x="1" y="15660"/>
                  </a:lnTo>
                  <a:lnTo>
                    <a:pt x="17529" y="26138"/>
                  </a:lnTo>
                  <a:lnTo>
                    <a:pt x="45224" y="10280"/>
                  </a:lnTo>
                  <a:lnTo>
                    <a:pt x="27384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56827" y="3329040"/>
              <a:ext cx="223192" cy="128841"/>
            </a:xfrm>
            <a:custGeom>
              <a:avLst/>
              <a:gdLst/>
              <a:ahLst/>
              <a:cxnLst/>
              <a:rect l="l" t="t" r="r" b="b"/>
              <a:pathLst>
                <a:path w="12658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4939846" y="3338526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1"/>
                  </a:moveTo>
                  <a:lnTo>
                    <a:pt x="0" y="170"/>
                  </a:lnTo>
                  <a:lnTo>
                    <a:pt x="12432" y="7335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4922866" y="3348507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4905885" y="3358505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0"/>
                  </a:moveTo>
                  <a:lnTo>
                    <a:pt x="1" y="142"/>
                  </a:lnTo>
                  <a:lnTo>
                    <a:pt x="12432" y="7306"/>
                  </a:lnTo>
                  <a:lnTo>
                    <a:pt x="12687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4889416" y="3367991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283" y="0"/>
                  </a:moveTo>
                  <a:lnTo>
                    <a:pt x="0" y="170"/>
                  </a:lnTo>
                  <a:lnTo>
                    <a:pt x="12403" y="7335"/>
                  </a:lnTo>
                  <a:lnTo>
                    <a:pt x="12658" y="7165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872435" y="3377972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03" y="7307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4855455" y="3387458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1"/>
                  </a:moveTo>
                  <a:lnTo>
                    <a:pt x="1" y="171"/>
                  </a:lnTo>
                  <a:lnTo>
                    <a:pt x="12404" y="7335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838474" y="3397456"/>
              <a:ext cx="223210" cy="128823"/>
            </a:xfrm>
            <a:custGeom>
              <a:avLst/>
              <a:gdLst/>
              <a:ahLst/>
              <a:cxnLst/>
              <a:rect l="l" t="t" r="r" b="b"/>
              <a:pathLst>
                <a:path w="12659" h="7306" extrusionOk="0">
                  <a:moveTo>
                    <a:pt x="312" y="0"/>
                  </a:moveTo>
                  <a:lnTo>
                    <a:pt x="1" y="142"/>
                  </a:lnTo>
                  <a:lnTo>
                    <a:pt x="12432" y="7306"/>
                  </a:lnTo>
                  <a:lnTo>
                    <a:pt x="12659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4821511" y="3407437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31" y="7306"/>
                  </a:lnTo>
                  <a:lnTo>
                    <a:pt x="12686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4804530" y="3416923"/>
              <a:ext cx="223704" cy="129334"/>
            </a:xfrm>
            <a:custGeom>
              <a:avLst/>
              <a:gdLst/>
              <a:ahLst/>
              <a:cxnLst/>
              <a:rect l="l" t="t" r="r" b="b"/>
              <a:pathLst>
                <a:path w="12687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32" y="7335"/>
                  </a:lnTo>
                  <a:lnTo>
                    <a:pt x="12686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4787550" y="3426904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4771081" y="3436390"/>
              <a:ext cx="223192" cy="129352"/>
            </a:xfrm>
            <a:custGeom>
              <a:avLst/>
              <a:gdLst/>
              <a:ahLst/>
              <a:cxnLst/>
              <a:rect l="l" t="t" r="r" b="b"/>
              <a:pathLst>
                <a:path w="12658" h="7336" extrusionOk="0">
                  <a:moveTo>
                    <a:pt x="283" y="1"/>
                  </a:moveTo>
                  <a:lnTo>
                    <a:pt x="0" y="171"/>
                  </a:lnTo>
                  <a:lnTo>
                    <a:pt x="12403" y="7335"/>
                  </a:lnTo>
                  <a:lnTo>
                    <a:pt x="12658" y="716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4754100" y="3446388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4737120" y="3455875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03" y="7334"/>
                  </a:lnTo>
                  <a:lnTo>
                    <a:pt x="12658" y="7193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4720139" y="3465855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1" y="170"/>
                  </a:lnTo>
                  <a:lnTo>
                    <a:pt x="12432" y="7306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4703158" y="3475835"/>
              <a:ext cx="223721" cy="128841"/>
            </a:xfrm>
            <a:custGeom>
              <a:avLst/>
              <a:gdLst/>
              <a:ahLst/>
              <a:cxnLst/>
              <a:rect l="l" t="t" r="r" b="b"/>
              <a:pathLst>
                <a:path w="12688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4686195" y="3485322"/>
              <a:ext cx="223704" cy="129352"/>
            </a:xfrm>
            <a:custGeom>
              <a:avLst/>
              <a:gdLst/>
              <a:ahLst/>
              <a:cxnLst/>
              <a:rect l="l" t="t" r="r" b="b"/>
              <a:pathLst>
                <a:path w="12687" h="7336" extrusionOk="0">
                  <a:moveTo>
                    <a:pt x="312" y="1"/>
                  </a:moveTo>
                  <a:lnTo>
                    <a:pt x="0" y="171"/>
                  </a:lnTo>
                  <a:lnTo>
                    <a:pt x="12431" y="7335"/>
                  </a:lnTo>
                  <a:lnTo>
                    <a:pt x="12686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4669709" y="3495320"/>
              <a:ext cx="80404" cy="46444"/>
            </a:xfrm>
            <a:custGeom>
              <a:avLst/>
              <a:gdLst/>
              <a:ahLst/>
              <a:cxnLst/>
              <a:rect l="l" t="t" r="r" b="b"/>
              <a:pathLst>
                <a:path w="4560" h="2634" extrusionOk="0">
                  <a:moveTo>
                    <a:pt x="284" y="0"/>
                  </a:moveTo>
                  <a:lnTo>
                    <a:pt x="1" y="142"/>
                  </a:lnTo>
                  <a:lnTo>
                    <a:pt x="4305" y="2634"/>
                  </a:lnTo>
                  <a:lnTo>
                    <a:pt x="4560" y="2464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3351994" y="3934225"/>
              <a:ext cx="797412" cy="460878"/>
            </a:xfrm>
            <a:custGeom>
              <a:avLst/>
              <a:gdLst/>
              <a:ahLst/>
              <a:cxnLst/>
              <a:rect l="l" t="t" r="r" b="b"/>
              <a:pathLst>
                <a:path w="45224" h="26138" extrusionOk="0">
                  <a:moveTo>
                    <a:pt x="27384" y="0"/>
                  </a:moveTo>
                  <a:lnTo>
                    <a:pt x="1" y="15660"/>
                  </a:lnTo>
                  <a:lnTo>
                    <a:pt x="17529" y="26138"/>
                  </a:lnTo>
                  <a:lnTo>
                    <a:pt x="45224" y="10251"/>
                  </a:lnTo>
                  <a:lnTo>
                    <a:pt x="27384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762949" y="4016113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3745968" y="4025600"/>
              <a:ext cx="223704" cy="129334"/>
            </a:xfrm>
            <a:custGeom>
              <a:avLst/>
              <a:gdLst/>
              <a:ahLst/>
              <a:cxnLst/>
              <a:rect l="l" t="t" r="r" b="b"/>
              <a:pathLst>
                <a:path w="12687" h="7335" extrusionOk="0">
                  <a:moveTo>
                    <a:pt x="312" y="1"/>
                  </a:moveTo>
                  <a:lnTo>
                    <a:pt x="0" y="170"/>
                  </a:lnTo>
                  <a:lnTo>
                    <a:pt x="12432" y="7335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3728988" y="4035580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3712007" y="4045067"/>
              <a:ext cx="223704" cy="129352"/>
            </a:xfrm>
            <a:custGeom>
              <a:avLst/>
              <a:gdLst/>
              <a:ahLst/>
              <a:cxnLst/>
              <a:rect l="l" t="t" r="r" b="b"/>
              <a:pathLst>
                <a:path w="12687" h="7336" extrusionOk="0">
                  <a:moveTo>
                    <a:pt x="312" y="1"/>
                  </a:moveTo>
                  <a:lnTo>
                    <a:pt x="1" y="171"/>
                  </a:lnTo>
                  <a:lnTo>
                    <a:pt x="12432" y="7335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3695538" y="4055065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283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5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3678557" y="4065045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04" y="7307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3661577" y="4074532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1"/>
                  </a:moveTo>
                  <a:lnTo>
                    <a:pt x="1" y="171"/>
                  </a:lnTo>
                  <a:lnTo>
                    <a:pt x="12404" y="7335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3644596" y="4084512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1" y="143"/>
                  </a:lnTo>
                  <a:lnTo>
                    <a:pt x="12432" y="7307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3627633" y="4094016"/>
              <a:ext cx="223704" cy="129334"/>
            </a:xfrm>
            <a:custGeom>
              <a:avLst/>
              <a:gdLst/>
              <a:ahLst/>
              <a:cxnLst/>
              <a:rect l="l" t="t" r="r" b="b"/>
              <a:pathLst>
                <a:path w="12687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31" y="7334"/>
                  </a:lnTo>
                  <a:lnTo>
                    <a:pt x="12686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3610653" y="4103997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32" y="7306"/>
                  </a:lnTo>
                  <a:lnTo>
                    <a:pt x="12687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3594166" y="4113977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284" y="1"/>
                  </a:moveTo>
                  <a:lnTo>
                    <a:pt x="1" y="142"/>
                  </a:lnTo>
                  <a:lnTo>
                    <a:pt x="12404" y="7307"/>
                  </a:lnTo>
                  <a:lnTo>
                    <a:pt x="12659" y="7165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3577203" y="4123464"/>
              <a:ext cx="223192" cy="129334"/>
            </a:xfrm>
            <a:custGeom>
              <a:avLst/>
              <a:gdLst/>
              <a:ahLst/>
              <a:cxnLst/>
              <a:rect l="l" t="t" r="r" b="b"/>
              <a:pathLst>
                <a:path w="12658" h="7335" extrusionOk="0">
                  <a:moveTo>
                    <a:pt x="312" y="1"/>
                  </a:moveTo>
                  <a:lnTo>
                    <a:pt x="0" y="171"/>
                  </a:lnTo>
                  <a:lnTo>
                    <a:pt x="12403" y="7335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3560222" y="4133462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3543242" y="4142948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04" y="7334"/>
                  </a:lnTo>
                  <a:lnTo>
                    <a:pt x="12658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3526261" y="4152928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6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3509280" y="4162909"/>
              <a:ext cx="223721" cy="128841"/>
            </a:xfrm>
            <a:custGeom>
              <a:avLst/>
              <a:gdLst/>
              <a:ahLst/>
              <a:cxnLst/>
              <a:rect l="l" t="t" r="r" b="b"/>
              <a:pathLst>
                <a:path w="12688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3492317" y="4172395"/>
              <a:ext cx="223704" cy="129352"/>
            </a:xfrm>
            <a:custGeom>
              <a:avLst/>
              <a:gdLst/>
              <a:ahLst/>
              <a:cxnLst/>
              <a:rect l="l" t="t" r="r" b="b"/>
              <a:pathLst>
                <a:path w="12687" h="7336" extrusionOk="0">
                  <a:moveTo>
                    <a:pt x="312" y="1"/>
                  </a:moveTo>
                  <a:lnTo>
                    <a:pt x="0" y="171"/>
                  </a:lnTo>
                  <a:lnTo>
                    <a:pt x="12431" y="7335"/>
                  </a:lnTo>
                  <a:lnTo>
                    <a:pt x="12686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3475831" y="4182393"/>
              <a:ext cx="80404" cy="46444"/>
            </a:xfrm>
            <a:custGeom>
              <a:avLst/>
              <a:gdLst/>
              <a:ahLst/>
              <a:cxnLst/>
              <a:rect l="l" t="t" r="r" b="b"/>
              <a:pathLst>
                <a:path w="4560" h="2634" extrusionOk="0">
                  <a:moveTo>
                    <a:pt x="284" y="0"/>
                  </a:moveTo>
                  <a:lnTo>
                    <a:pt x="1" y="142"/>
                  </a:lnTo>
                  <a:lnTo>
                    <a:pt x="4305" y="2634"/>
                  </a:lnTo>
                  <a:lnTo>
                    <a:pt x="4560" y="2464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4041568" y="3190726"/>
              <a:ext cx="865809" cy="512312"/>
            </a:xfrm>
            <a:custGeom>
              <a:avLst/>
              <a:gdLst/>
              <a:ahLst/>
              <a:cxnLst/>
              <a:rect l="l" t="t" r="r" b="b"/>
              <a:pathLst>
                <a:path w="49103" h="29055" extrusionOk="0">
                  <a:moveTo>
                    <a:pt x="19568" y="1"/>
                  </a:moveTo>
                  <a:lnTo>
                    <a:pt x="19511" y="29"/>
                  </a:lnTo>
                  <a:lnTo>
                    <a:pt x="142" y="11299"/>
                  </a:lnTo>
                  <a:lnTo>
                    <a:pt x="85" y="11328"/>
                  </a:lnTo>
                  <a:lnTo>
                    <a:pt x="29" y="11384"/>
                  </a:lnTo>
                  <a:lnTo>
                    <a:pt x="0" y="11441"/>
                  </a:lnTo>
                  <a:lnTo>
                    <a:pt x="0" y="11526"/>
                  </a:lnTo>
                  <a:lnTo>
                    <a:pt x="0" y="11837"/>
                  </a:lnTo>
                  <a:lnTo>
                    <a:pt x="0" y="11894"/>
                  </a:lnTo>
                  <a:lnTo>
                    <a:pt x="29" y="11979"/>
                  </a:lnTo>
                  <a:lnTo>
                    <a:pt x="85" y="12036"/>
                  </a:lnTo>
                  <a:lnTo>
                    <a:pt x="142" y="12064"/>
                  </a:lnTo>
                  <a:lnTo>
                    <a:pt x="29309" y="29026"/>
                  </a:lnTo>
                  <a:lnTo>
                    <a:pt x="29394" y="29054"/>
                  </a:lnTo>
                  <a:lnTo>
                    <a:pt x="29535" y="29054"/>
                  </a:lnTo>
                  <a:lnTo>
                    <a:pt x="29592" y="29026"/>
                  </a:lnTo>
                  <a:lnTo>
                    <a:pt x="48961" y="17784"/>
                  </a:lnTo>
                  <a:lnTo>
                    <a:pt x="49018" y="17727"/>
                  </a:lnTo>
                  <a:lnTo>
                    <a:pt x="49074" y="17671"/>
                  </a:lnTo>
                  <a:lnTo>
                    <a:pt x="49103" y="17614"/>
                  </a:lnTo>
                  <a:lnTo>
                    <a:pt x="49103" y="17529"/>
                  </a:lnTo>
                  <a:lnTo>
                    <a:pt x="49103" y="17218"/>
                  </a:lnTo>
                  <a:lnTo>
                    <a:pt x="49103" y="17161"/>
                  </a:lnTo>
                  <a:lnTo>
                    <a:pt x="49074" y="17076"/>
                  </a:lnTo>
                  <a:lnTo>
                    <a:pt x="49018" y="17019"/>
                  </a:lnTo>
                  <a:lnTo>
                    <a:pt x="48961" y="16991"/>
                  </a:lnTo>
                  <a:lnTo>
                    <a:pt x="19766" y="29"/>
                  </a:lnTo>
                  <a:lnTo>
                    <a:pt x="19709" y="1"/>
                  </a:lnTo>
                  <a:close/>
                </a:path>
              </a:pathLst>
            </a:custGeom>
            <a:solidFill>
              <a:srgbClr val="2333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4046064" y="3190726"/>
              <a:ext cx="856322" cy="501327"/>
            </a:xfrm>
            <a:custGeom>
              <a:avLst/>
              <a:gdLst/>
              <a:ahLst/>
              <a:cxnLst/>
              <a:rect l="l" t="t" r="r" b="b"/>
              <a:pathLst>
                <a:path w="48565" h="28432" extrusionOk="0">
                  <a:moveTo>
                    <a:pt x="19313" y="1"/>
                  </a:moveTo>
                  <a:lnTo>
                    <a:pt x="19256" y="29"/>
                  </a:lnTo>
                  <a:lnTo>
                    <a:pt x="142" y="11129"/>
                  </a:lnTo>
                  <a:lnTo>
                    <a:pt x="85" y="11186"/>
                  </a:lnTo>
                  <a:lnTo>
                    <a:pt x="28" y="11243"/>
                  </a:lnTo>
                  <a:lnTo>
                    <a:pt x="28" y="11299"/>
                  </a:lnTo>
                  <a:lnTo>
                    <a:pt x="0" y="11356"/>
                  </a:lnTo>
                  <a:lnTo>
                    <a:pt x="28" y="11441"/>
                  </a:lnTo>
                  <a:lnTo>
                    <a:pt x="28" y="11497"/>
                  </a:lnTo>
                  <a:lnTo>
                    <a:pt x="85" y="11554"/>
                  </a:lnTo>
                  <a:lnTo>
                    <a:pt x="142" y="11611"/>
                  </a:lnTo>
                  <a:lnTo>
                    <a:pt x="29054" y="28403"/>
                  </a:lnTo>
                  <a:lnTo>
                    <a:pt x="29139" y="28431"/>
                  </a:lnTo>
                  <a:lnTo>
                    <a:pt x="29280" y="28431"/>
                  </a:lnTo>
                  <a:lnTo>
                    <a:pt x="29337" y="28403"/>
                  </a:lnTo>
                  <a:lnTo>
                    <a:pt x="48451" y="17303"/>
                  </a:lnTo>
                  <a:lnTo>
                    <a:pt x="48508" y="17246"/>
                  </a:lnTo>
                  <a:lnTo>
                    <a:pt x="48536" y="17189"/>
                  </a:lnTo>
                  <a:lnTo>
                    <a:pt x="48564" y="17133"/>
                  </a:lnTo>
                  <a:lnTo>
                    <a:pt x="48564" y="17076"/>
                  </a:lnTo>
                  <a:lnTo>
                    <a:pt x="48564" y="16991"/>
                  </a:lnTo>
                  <a:lnTo>
                    <a:pt x="48536" y="16934"/>
                  </a:lnTo>
                  <a:lnTo>
                    <a:pt x="48508" y="16878"/>
                  </a:lnTo>
                  <a:lnTo>
                    <a:pt x="48451" y="16821"/>
                  </a:lnTo>
                  <a:lnTo>
                    <a:pt x="19511" y="29"/>
                  </a:lnTo>
                  <a:lnTo>
                    <a:pt x="19454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560860" y="3400948"/>
              <a:ext cx="318073" cy="279122"/>
            </a:xfrm>
            <a:custGeom>
              <a:avLst/>
              <a:gdLst/>
              <a:ahLst/>
              <a:cxnLst/>
              <a:rect l="l" t="t" r="r" b="b"/>
              <a:pathLst>
                <a:path w="18039" h="15830" extrusionOk="0">
                  <a:moveTo>
                    <a:pt x="18039" y="0"/>
                  </a:moveTo>
                  <a:lnTo>
                    <a:pt x="0" y="10506"/>
                  </a:lnTo>
                  <a:lnTo>
                    <a:pt x="0" y="15830"/>
                  </a:lnTo>
                  <a:lnTo>
                    <a:pt x="18039" y="5324"/>
                  </a:lnTo>
                  <a:lnTo>
                    <a:pt x="18039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041568" y="3073889"/>
              <a:ext cx="865809" cy="512806"/>
            </a:xfrm>
            <a:custGeom>
              <a:avLst/>
              <a:gdLst/>
              <a:ahLst/>
              <a:cxnLst/>
              <a:rect l="l" t="t" r="r" b="b"/>
              <a:pathLst>
                <a:path w="49103" h="29083" extrusionOk="0">
                  <a:moveTo>
                    <a:pt x="19624" y="0"/>
                  </a:moveTo>
                  <a:lnTo>
                    <a:pt x="19568" y="29"/>
                  </a:lnTo>
                  <a:lnTo>
                    <a:pt x="19511" y="57"/>
                  </a:lnTo>
                  <a:lnTo>
                    <a:pt x="142" y="11299"/>
                  </a:lnTo>
                  <a:lnTo>
                    <a:pt x="85" y="11356"/>
                  </a:lnTo>
                  <a:lnTo>
                    <a:pt x="29" y="11412"/>
                  </a:lnTo>
                  <a:lnTo>
                    <a:pt x="0" y="11469"/>
                  </a:lnTo>
                  <a:lnTo>
                    <a:pt x="0" y="11525"/>
                  </a:lnTo>
                  <a:lnTo>
                    <a:pt x="0" y="11837"/>
                  </a:lnTo>
                  <a:lnTo>
                    <a:pt x="0" y="11922"/>
                  </a:lnTo>
                  <a:lnTo>
                    <a:pt x="29" y="11979"/>
                  </a:lnTo>
                  <a:lnTo>
                    <a:pt x="85" y="12035"/>
                  </a:lnTo>
                  <a:lnTo>
                    <a:pt x="142" y="12092"/>
                  </a:lnTo>
                  <a:lnTo>
                    <a:pt x="29309" y="29026"/>
                  </a:lnTo>
                  <a:lnTo>
                    <a:pt x="29394" y="29054"/>
                  </a:lnTo>
                  <a:lnTo>
                    <a:pt x="29450" y="29082"/>
                  </a:lnTo>
                  <a:lnTo>
                    <a:pt x="29535" y="29054"/>
                  </a:lnTo>
                  <a:lnTo>
                    <a:pt x="29592" y="29026"/>
                  </a:lnTo>
                  <a:lnTo>
                    <a:pt x="48961" y="17784"/>
                  </a:lnTo>
                  <a:lnTo>
                    <a:pt x="49018" y="17755"/>
                  </a:lnTo>
                  <a:lnTo>
                    <a:pt x="49074" y="17699"/>
                  </a:lnTo>
                  <a:lnTo>
                    <a:pt x="49103" y="17614"/>
                  </a:lnTo>
                  <a:lnTo>
                    <a:pt x="49103" y="17557"/>
                  </a:lnTo>
                  <a:lnTo>
                    <a:pt x="49103" y="17246"/>
                  </a:lnTo>
                  <a:lnTo>
                    <a:pt x="49103" y="17161"/>
                  </a:lnTo>
                  <a:lnTo>
                    <a:pt x="49074" y="17104"/>
                  </a:lnTo>
                  <a:lnTo>
                    <a:pt x="49018" y="17047"/>
                  </a:lnTo>
                  <a:lnTo>
                    <a:pt x="48961" y="16991"/>
                  </a:lnTo>
                  <a:lnTo>
                    <a:pt x="19766" y="57"/>
                  </a:lnTo>
                  <a:lnTo>
                    <a:pt x="19709" y="29"/>
                  </a:lnTo>
                  <a:lnTo>
                    <a:pt x="19624" y="0"/>
                  </a:lnTo>
                  <a:close/>
                </a:path>
              </a:pathLst>
            </a:custGeom>
            <a:solidFill>
              <a:srgbClr val="3E54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046064" y="3073889"/>
              <a:ext cx="856322" cy="501821"/>
            </a:xfrm>
            <a:custGeom>
              <a:avLst/>
              <a:gdLst/>
              <a:ahLst/>
              <a:cxnLst/>
              <a:rect l="l" t="t" r="r" b="b"/>
              <a:pathLst>
                <a:path w="48565" h="28460" extrusionOk="0">
                  <a:moveTo>
                    <a:pt x="19369" y="0"/>
                  </a:moveTo>
                  <a:lnTo>
                    <a:pt x="19313" y="29"/>
                  </a:lnTo>
                  <a:lnTo>
                    <a:pt x="19256" y="57"/>
                  </a:lnTo>
                  <a:lnTo>
                    <a:pt x="142" y="11157"/>
                  </a:lnTo>
                  <a:lnTo>
                    <a:pt x="85" y="11186"/>
                  </a:lnTo>
                  <a:lnTo>
                    <a:pt x="28" y="11242"/>
                  </a:lnTo>
                  <a:lnTo>
                    <a:pt x="28" y="11299"/>
                  </a:lnTo>
                  <a:lnTo>
                    <a:pt x="0" y="11384"/>
                  </a:lnTo>
                  <a:lnTo>
                    <a:pt x="28" y="11441"/>
                  </a:lnTo>
                  <a:lnTo>
                    <a:pt x="28" y="11497"/>
                  </a:lnTo>
                  <a:lnTo>
                    <a:pt x="85" y="11554"/>
                  </a:lnTo>
                  <a:lnTo>
                    <a:pt x="142" y="11610"/>
                  </a:lnTo>
                  <a:lnTo>
                    <a:pt x="29054" y="28403"/>
                  </a:lnTo>
                  <a:lnTo>
                    <a:pt x="29139" y="28431"/>
                  </a:lnTo>
                  <a:lnTo>
                    <a:pt x="29195" y="28459"/>
                  </a:lnTo>
                  <a:lnTo>
                    <a:pt x="29280" y="28431"/>
                  </a:lnTo>
                  <a:lnTo>
                    <a:pt x="29337" y="28403"/>
                  </a:lnTo>
                  <a:lnTo>
                    <a:pt x="48451" y="17302"/>
                  </a:lnTo>
                  <a:lnTo>
                    <a:pt x="48508" y="17274"/>
                  </a:lnTo>
                  <a:lnTo>
                    <a:pt x="48536" y="17217"/>
                  </a:lnTo>
                  <a:lnTo>
                    <a:pt x="48564" y="17161"/>
                  </a:lnTo>
                  <a:lnTo>
                    <a:pt x="48564" y="17076"/>
                  </a:lnTo>
                  <a:lnTo>
                    <a:pt x="48564" y="17019"/>
                  </a:lnTo>
                  <a:lnTo>
                    <a:pt x="48536" y="16962"/>
                  </a:lnTo>
                  <a:lnTo>
                    <a:pt x="48508" y="16906"/>
                  </a:lnTo>
                  <a:lnTo>
                    <a:pt x="48451" y="16849"/>
                  </a:lnTo>
                  <a:lnTo>
                    <a:pt x="19511" y="57"/>
                  </a:lnTo>
                  <a:lnTo>
                    <a:pt x="19454" y="29"/>
                  </a:lnTo>
                  <a:lnTo>
                    <a:pt x="193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4041568" y="3282594"/>
              <a:ext cx="518801" cy="414946"/>
            </a:xfrm>
            <a:custGeom>
              <a:avLst/>
              <a:gdLst/>
              <a:ahLst/>
              <a:cxnLst/>
              <a:rect l="l" t="t" r="r" b="b"/>
              <a:pathLst>
                <a:path w="29423" h="23533" extrusionOk="0">
                  <a:moveTo>
                    <a:pt x="0" y="1"/>
                  </a:moveTo>
                  <a:lnTo>
                    <a:pt x="0" y="6316"/>
                  </a:lnTo>
                  <a:lnTo>
                    <a:pt x="29422" y="23533"/>
                  </a:lnTo>
                  <a:lnTo>
                    <a:pt x="29394" y="17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3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4056538" y="3021448"/>
              <a:ext cx="865826" cy="512312"/>
            </a:xfrm>
            <a:custGeom>
              <a:avLst/>
              <a:gdLst/>
              <a:ahLst/>
              <a:cxnLst/>
              <a:rect l="l" t="t" r="r" b="b"/>
              <a:pathLst>
                <a:path w="49104" h="29055" extrusionOk="0">
                  <a:moveTo>
                    <a:pt x="19568" y="1"/>
                  </a:moveTo>
                  <a:lnTo>
                    <a:pt x="19511" y="29"/>
                  </a:lnTo>
                  <a:lnTo>
                    <a:pt x="142" y="11300"/>
                  </a:lnTo>
                  <a:lnTo>
                    <a:pt x="86" y="11328"/>
                  </a:lnTo>
                  <a:lnTo>
                    <a:pt x="29" y="11385"/>
                  </a:lnTo>
                  <a:lnTo>
                    <a:pt x="1" y="11470"/>
                  </a:lnTo>
                  <a:lnTo>
                    <a:pt x="1" y="11526"/>
                  </a:lnTo>
                  <a:lnTo>
                    <a:pt x="1" y="11838"/>
                  </a:lnTo>
                  <a:lnTo>
                    <a:pt x="1" y="11923"/>
                  </a:lnTo>
                  <a:lnTo>
                    <a:pt x="29" y="11979"/>
                  </a:lnTo>
                  <a:lnTo>
                    <a:pt x="86" y="12036"/>
                  </a:lnTo>
                  <a:lnTo>
                    <a:pt x="142" y="12064"/>
                  </a:lnTo>
                  <a:lnTo>
                    <a:pt x="29309" y="29026"/>
                  </a:lnTo>
                  <a:lnTo>
                    <a:pt x="29394" y="29055"/>
                  </a:lnTo>
                  <a:lnTo>
                    <a:pt x="29536" y="29055"/>
                  </a:lnTo>
                  <a:lnTo>
                    <a:pt x="29592" y="29026"/>
                  </a:lnTo>
                  <a:lnTo>
                    <a:pt x="48962" y="17784"/>
                  </a:lnTo>
                  <a:lnTo>
                    <a:pt x="49018" y="17728"/>
                  </a:lnTo>
                  <a:lnTo>
                    <a:pt x="49075" y="17671"/>
                  </a:lnTo>
                  <a:lnTo>
                    <a:pt x="49103" y="17614"/>
                  </a:lnTo>
                  <a:lnTo>
                    <a:pt x="49103" y="17558"/>
                  </a:lnTo>
                  <a:lnTo>
                    <a:pt x="49103" y="17218"/>
                  </a:lnTo>
                  <a:lnTo>
                    <a:pt x="49103" y="17161"/>
                  </a:lnTo>
                  <a:lnTo>
                    <a:pt x="49075" y="17105"/>
                  </a:lnTo>
                  <a:lnTo>
                    <a:pt x="49018" y="17048"/>
                  </a:lnTo>
                  <a:lnTo>
                    <a:pt x="48962" y="16991"/>
                  </a:lnTo>
                  <a:lnTo>
                    <a:pt x="19766" y="29"/>
                  </a:lnTo>
                  <a:lnTo>
                    <a:pt x="19710" y="1"/>
                  </a:lnTo>
                  <a:close/>
                </a:path>
              </a:pathLst>
            </a:custGeom>
            <a:solidFill>
              <a:srgbClr val="2333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4061035" y="3021448"/>
              <a:ext cx="856322" cy="501327"/>
            </a:xfrm>
            <a:custGeom>
              <a:avLst/>
              <a:gdLst/>
              <a:ahLst/>
              <a:cxnLst/>
              <a:rect l="l" t="t" r="r" b="b"/>
              <a:pathLst>
                <a:path w="48565" h="28432" extrusionOk="0">
                  <a:moveTo>
                    <a:pt x="19313" y="1"/>
                  </a:moveTo>
                  <a:lnTo>
                    <a:pt x="19256" y="29"/>
                  </a:lnTo>
                  <a:lnTo>
                    <a:pt x="142" y="11130"/>
                  </a:lnTo>
                  <a:lnTo>
                    <a:pt x="86" y="11186"/>
                  </a:lnTo>
                  <a:lnTo>
                    <a:pt x="29" y="11243"/>
                  </a:lnTo>
                  <a:lnTo>
                    <a:pt x="29" y="11300"/>
                  </a:lnTo>
                  <a:lnTo>
                    <a:pt x="1" y="11385"/>
                  </a:lnTo>
                  <a:lnTo>
                    <a:pt x="29" y="11441"/>
                  </a:lnTo>
                  <a:lnTo>
                    <a:pt x="29" y="11498"/>
                  </a:lnTo>
                  <a:lnTo>
                    <a:pt x="86" y="11554"/>
                  </a:lnTo>
                  <a:lnTo>
                    <a:pt x="142" y="11611"/>
                  </a:lnTo>
                  <a:lnTo>
                    <a:pt x="29054" y="28403"/>
                  </a:lnTo>
                  <a:lnTo>
                    <a:pt x="29139" y="28432"/>
                  </a:lnTo>
                  <a:lnTo>
                    <a:pt x="29281" y="28432"/>
                  </a:lnTo>
                  <a:lnTo>
                    <a:pt x="29337" y="28403"/>
                  </a:lnTo>
                  <a:lnTo>
                    <a:pt x="48452" y="17303"/>
                  </a:lnTo>
                  <a:lnTo>
                    <a:pt x="48508" y="17275"/>
                  </a:lnTo>
                  <a:lnTo>
                    <a:pt x="48537" y="17218"/>
                  </a:lnTo>
                  <a:lnTo>
                    <a:pt x="48565" y="17133"/>
                  </a:lnTo>
                  <a:lnTo>
                    <a:pt x="48565" y="17076"/>
                  </a:lnTo>
                  <a:lnTo>
                    <a:pt x="48565" y="17020"/>
                  </a:lnTo>
                  <a:lnTo>
                    <a:pt x="48537" y="16935"/>
                  </a:lnTo>
                  <a:lnTo>
                    <a:pt x="48508" y="16878"/>
                  </a:lnTo>
                  <a:lnTo>
                    <a:pt x="48452" y="16850"/>
                  </a:lnTo>
                  <a:lnTo>
                    <a:pt x="19511" y="29"/>
                  </a:lnTo>
                  <a:lnTo>
                    <a:pt x="19455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4575830" y="3231670"/>
              <a:ext cx="318090" cy="279140"/>
            </a:xfrm>
            <a:custGeom>
              <a:avLst/>
              <a:gdLst/>
              <a:ahLst/>
              <a:cxnLst/>
              <a:rect l="l" t="t" r="r" b="b"/>
              <a:pathLst>
                <a:path w="18040" h="15831" extrusionOk="0">
                  <a:moveTo>
                    <a:pt x="18039" y="1"/>
                  </a:moveTo>
                  <a:lnTo>
                    <a:pt x="1" y="10506"/>
                  </a:lnTo>
                  <a:lnTo>
                    <a:pt x="1" y="15830"/>
                  </a:lnTo>
                  <a:lnTo>
                    <a:pt x="18039" y="5324"/>
                  </a:lnTo>
                  <a:lnTo>
                    <a:pt x="18039" y="1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4056538" y="2905105"/>
              <a:ext cx="865826" cy="512312"/>
            </a:xfrm>
            <a:custGeom>
              <a:avLst/>
              <a:gdLst/>
              <a:ahLst/>
              <a:cxnLst/>
              <a:rect l="l" t="t" r="r" b="b"/>
              <a:pathLst>
                <a:path w="49104" h="29055" extrusionOk="0">
                  <a:moveTo>
                    <a:pt x="19568" y="1"/>
                  </a:moveTo>
                  <a:lnTo>
                    <a:pt x="19511" y="29"/>
                  </a:lnTo>
                  <a:lnTo>
                    <a:pt x="142" y="11271"/>
                  </a:lnTo>
                  <a:lnTo>
                    <a:pt x="86" y="11328"/>
                  </a:lnTo>
                  <a:lnTo>
                    <a:pt x="29" y="11385"/>
                  </a:lnTo>
                  <a:lnTo>
                    <a:pt x="1" y="11441"/>
                  </a:lnTo>
                  <a:lnTo>
                    <a:pt x="1" y="11498"/>
                  </a:lnTo>
                  <a:lnTo>
                    <a:pt x="1" y="11838"/>
                  </a:lnTo>
                  <a:lnTo>
                    <a:pt x="1" y="11894"/>
                  </a:lnTo>
                  <a:lnTo>
                    <a:pt x="29" y="11951"/>
                  </a:lnTo>
                  <a:lnTo>
                    <a:pt x="86" y="12008"/>
                  </a:lnTo>
                  <a:lnTo>
                    <a:pt x="142" y="12064"/>
                  </a:lnTo>
                  <a:lnTo>
                    <a:pt x="29309" y="29026"/>
                  </a:lnTo>
                  <a:lnTo>
                    <a:pt x="29394" y="29055"/>
                  </a:lnTo>
                  <a:lnTo>
                    <a:pt x="29536" y="29055"/>
                  </a:lnTo>
                  <a:lnTo>
                    <a:pt x="29592" y="29026"/>
                  </a:lnTo>
                  <a:lnTo>
                    <a:pt x="48962" y="17756"/>
                  </a:lnTo>
                  <a:lnTo>
                    <a:pt x="49018" y="17728"/>
                  </a:lnTo>
                  <a:lnTo>
                    <a:pt x="49075" y="17671"/>
                  </a:lnTo>
                  <a:lnTo>
                    <a:pt x="49103" y="17614"/>
                  </a:lnTo>
                  <a:lnTo>
                    <a:pt x="49103" y="17529"/>
                  </a:lnTo>
                  <a:lnTo>
                    <a:pt x="49103" y="17218"/>
                  </a:lnTo>
                  <a:lnTo>
                    <a:pt x="49103" y="17133"/>
                  </a:lnTo>
                  <a:lnTo>
                    <a:pt x="49075" y="17076"/>
                  </a:lnTo>
                  <a:lnTo>
                    <a:pt x="49018" y="17020"/>
                  </a:lnTo>
                  <a:lnTo>
                    <a:pt x="48962" y="16991"/>
                  </a:lnTo>
                  <a:lnTo>
                    <a:pt x="19766" y="29"/>
                  </a:lnTo>
                  <a:lnTo>
                    <a:pt x="19710" y="1"/>
                  </a:lnTo>
                  <a:close/>
                </a:path>
              </a:pathLst>
            </a:custGeom>
            <a:solidFill>
              <a:srgbClr val="3E54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4061035" y="2905105"/>
              <a:ext cx="856322" cy="501327"/>
            </a:xfrm>
            <a:custGeom>
              <a:avLst/>
              <a:gdLst/>
              <a:ahLst/>
              <a:cxnLst/>
              <a:rect l="l" t="t" r="r" b="b"/>
              <a:pathLst>
                <a:path w="48565" h="28432" extrusionOk="0">
                  <a:moveTo>
                    <a:pt x="19313" y="1"/>
                  </a:moveTo>
                  <a:lnTo>
                    <a:pt x="19256" y="29"/>
                  </a:lnTo>
                  <a:lnTo>
                    <a:pt x="142" y="11130"/>
                  </a:lnTo>
                  <a:lnTo>
                    <a:pt x="86" y="11158"/>
                  </a:lnTo>
                  <a:lnTo>
                    <a:pt x="29" y="11215"/>
                  </a:lnTo>
                  <a:lnTo>
                    <a:pt x="29" y="11300"/>
                  </a:lnTo>
                  <a:lnTo>
                    <a:pt x="1" y="11356"/>
                  </a:lnTo>
                  <a:lnTo>
                    <a:pt x="29" y="11413"/>
                  </a:lnTo>
                  <a:lnTo>
                    <a:pt x="29" y="11498"/>
                  </a:lnTo>
                  <a:lnTo>
                    <a:pt x="86" y="11554"/>
                  </a:lnTo>
                  <a:lnTo>
                    <a:pt x="142" y="11583"/>
                  </a:lnTo>
                  <a:lnTo>
                    <a:pt x="29054" y="28375"/>
                  </a:lnTo>
                  <a:lnTo>
                    <a:pt x="29139" y="28403"/>
                  </a:lnTo>
                  <a:lnTo>
                    <a:pt x="29196" y="28432"/>
                  </a:lnTo>
                  <a:lnTo>
                    <a:pt x="29281" y="28403"/>
                  </a:lnTo>
                  <a:lnTo>
                    <a:pt x="29337" y="28375"/>
                  </a:lnTo>
                  <a:lnTo>
                    <a:pt x="48452" y="17303"/>
                  </a:lnTo>
                  <a:lnTo>
                    <a:pt x="48508" y="17246"/>
                  </a:lnTo>
                  <a:lnTo>
                    <a:pt x="48537" y="17190"/>
                  </a:lnTo>
                  <a:lnTo>
                    <a:pt x="48565" y="17133"/>
                  </a:lnTo>
                  <a:lnTo>
                    <a:pt x="48565" y="17048"/>
                  </a:lnTo>
                  <a:lnTo>
                    <a:pt x="48565" y="16991"/>
                  </a:lnTo>
                  <a:lnTo>
                    <a:pt x="48537" y="16935"/>
                  </a:lnTo>
                  <a:lnTo>
                    <a:pt x="48508" y="16878"/>
                  </a:lnTo>
                  <a:lnTo>
                    <a:pt x="48452" y="16822"/>
                  </a:lnTo>
                  <a:lnTo>
                    <a:pt x="19511" y="29"/>
                  </a:lnTo>
                  <a:lnTo>
                    <a:pt x="194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4056538" y="3113828"/>
              <a:ext cx="518801" cy="414452"/>
            </a:xfrm>
            <a:custGeom>
              <a:avLst/>
              <a:gdLst/>
              <a:ahLst/>
              <a:cxnLst/>
              <a:rect l="l" t="t" r="r" b="b"/>
              <a:pathLst>
                <a:path w="29423" h="23505" extrusionOk="0">
                  <a:moveTo>
                    <a:pt x="1" y="1"/>
                  </a:moveTo>
                  <a:lnTo>
                    <a:pt x="1" y="6287"/>
                  </a:lnTo>
                  <a:lnTo>
                    <a:pt x="29423" y="23504"/>
                  </a:lnTo>
                  <a:lnTo>
                    <a:pt x="29394" y="16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3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4370124" y="3066889"/>
              <a:ext cx="199741" cy="115369"/>
            </a:xfrm>
            <a:custGeom>
              <a:avLst/>
              <a:gdLst/>
              <a:ahLst/>
              <a:cxnLst/>
              <a:rect l="l" t="t" r="r" b="b"/>
              <a:pathLst>
                <a:path w="11328" h="6543" extrusionOk="0">
                  <a:moveTo>
                    <a:pt x="5239" y="1"/>
                  </a:moveTo>
                  <a:lnTo>
                    <a:pt x="4701" y="29"/>
                  </a:lnTo>
                  <a:lnTo>
                    <a:pt x="4163" y="114"/>
                  </a:lnTo>
                  <a:lnTo>
                    <a:pt x="3653" y="199"/>
                  </a:lnTo>
                  <a:lnTo>
                    <a:pt x="3143" y="341"/>
                  </a:lnTo>
                  <a:lnTo>
                    <a:pt x="2662" y="511"/>
                  </a:lnTo>
                  <a:lnTo>
                    <a:pt x="2181" y="680"/>
                  </a:lnTo>
                  <a:lnTo>
                    <a:pt x="1756" y="907"/>
                  </a:lnTo>
                  <a:lnTo>
                    <a:pt x="1359" y="1162"/>
                  </a:lnTo>
                  <a:lnTo>
                    <a:pt x="991" y="1417"/>
                  </a:lnTo>
                  <a:lnTo>
                    <a:pt x="708" y="1700"/>
                  </a:lnTo>
                  <a:lnTo>
                    <a:pt x="453" y="1983"/>
                  </a:lnTo>
                  <a:lnTo>
                    <a:pt x="283" y="2266"/>
                  </a:lnTo>
                  <a:lnTo>
                    <a:pt x="142" y="2578"/>
                  </a:lnTo>
                  <a:lnTo>
                    <a:pt x="57" y="2889"/>
                  </a:lnTo>
                  <a:lnTo>
                    <a:pt x="0" y="3201"/>
                  </a:lnTo>
                  <a:lnTo>
                    <a:pt x="28" y="3540"/>
                  </a:lnTo>
                  <a:lnTo>
                    <a:pt x="85" y="3852"/>
                  </a:lnTo>
                  <a:lnTo>
                    <a:pt x="198" y="4135"/>
                  </a:lnTo>
                  <a:lnTo>
                    <a:pt x="368" y="4447"/>
                  </a:lnTo>
                  <a:lnTo>
                    <a:pt x="595" y="4758"/>
                  </a:lnTo>
                  <a:lnTo>
                    <a:pt x="878" y="5041"/>
                  </a:lnTo>
                  <a:lnTo>
                    <a:pt x="1189" y="5296"/>
                  </a:lnTo>
                  <a:lnTo>
                    <a:pt x="1586" y="5551"/>
                  </a:lnTo>
                  <a:lnTo>
                    <a:pt x="2011" y="5778"/>
                  </a:lnTo>
                  <a:lnTo>
                    <a:pt x="2464" y="5976"/>
                  </a:lnTo>
                  <a:lnTo>
                    <a:pt x="2945" y="6146"/>
                  </a:lnTo>
                  <a:lnTo>
                    <a:pt x="3427" y="6287"/>
                  </a:lnTo>
                  <a:lnTo>
                    <a:pt x="3936" y="6401"/>
                  </a:lnTo>
                  <a:lnTo>
                    <a:pt x="4474" y="6486"/>
                  </a:lnTo>
                  <a:lnTo>
                    <a:pt x="5012" y="6542"/>
                  </a:lnTo>
                  <a:lnTo>
                    <a:pt x="6088" y="6542"/>
                  </a:lnTo>
                  <a:lnTo>
                    <a:pt x="6626" y="6514"/>
                  </a:lnTo>
                  <a:lnTo>
                    <a:pt x="7164" y="6429"/>
                  </a:lnTo>
                  <a:lnTo>
                    <a:pt x="7702" y="6344"/>
                  </a:lnTo>
                  <a:lnTo>
                    <a:pt x="8212" y="6202"/>
                  </a:lnTo>
                  <a:lnTo>
                    <a:pt x="8694" y="6032"/>
                  </a:lnTo>
                  <a:lnTo>
                    <a:pt x="9147" y="5863"/>
                  </a:lnTo>
                  <a:lnTo>
                    <a:pt x="9600" y="5636"/>
                  </a:lnTo>
                  <a:lnTo>
                    <a:pt x="9996" y="5381"/>
                  </a:lnTo>
                  <a:lnTo>
                    <a:pt x="10336" y="5126"/>
                  </a:lnTo>
                  <a:lnTo>
                    <a:pt x="10619" y="4843"/>
                  </a:lnTo>
                  <a:lnTo>
                    <a:pt x="10874" y="4560"/>
                  </a:lnTo>
                  <a:lnTo>
                    <a:pt x="11072" y="4248"/>
                  </a:lnTo>
                  <a:lnTo>
                    <a:pt x="11214" y="3965"/>
                  </a:lnTo>
                  <a:lnTo>
                    <a:pt x="11299" y="3654"/>
                  </a:lnTo>
                  <a:lnTo>
                    <a:pt x="11327" y="3314"/>
                  </a:lnTo>
                  <a:lnTo>
                    <a:pt x="11327" y="3002"/>
                  </a:lnTo>
                  <a:lnTo>
                    <a:pt x="11242" y="2691"/>
                  </a:lnTo>
                  <a:lnTo>
                    <a:pt x="11129" y="2379"/>
                  </a:lnTo>
                  <a:lnTo>
                    <a:pt x="10959" y="2096"/>
                  </a:lnTo>
                  <a:lnTo>
                    <a:pt x="10732" y="1785"/>
                  </a:lnTo>
                  <a:lnTo>
                    <a:pt x="10478" y="1502"/>
                  </a:lnTo>
                  <a:lnTo>
                    <a:pt x="10138" y="1247"/>
                  </a:lnTo>
                  <a:lnTo>
                    <a:pt x="9770" y="992"/>
                  </a:lnTo>
                  <a:lnTo>
                    <a:pt x="9345" y="765"/>
                  </a:lnTo>
                  <a:lnTo>
                    <a:pt x="8892" y="567"/>
                  </a:lnTo>
                  <a:lnTo>
                    <a:pt x="8410" y="397"/>
                  </a:lnTo>
                  <a:lnTo>
                    <a:pt x="7901" y="256"/>
                  </a:lnTo>
                  <a:lnTo>
                    <a:pt x="7391" y="142"/>
                  </a:lnTo>
                  <a:lnTo>
                    <a:pt x="6853" y="57"/>
                  </a:lnTo>
                  <a:lnTo>
                    <a:pt x="63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4370124" y="3124320"/>
              <a:ext cx="200235" cy="75414"/>
            </a:xfrm>
            <a:custGeom>
              <a:avLst/>
              <a:gdLst/>
              <a:ahLst/>
              <a:cxnLst/>
              <a:rect l="l" t="t" r="r" b="b"/>
              <a:pathLst>
                <a:path w="11356" h="4277" extrusionOk="0">
                  <a:moveTo>
                    <a:pt x="11327" y="0"/>
                  </a:moveTo>
                  <a:lnTo>
                    <a:pt x="11299" y="312"/>
                  </a:lnTo>
                  <a:lnTo>
                    <a:pt x="11214" y="652"/>
                  </a:lnTo>
                  <a:lnTo>
                    <a:pt x="11101" y="963"/>
                  </a:lnTo>
                  <a:lnTo>
                    <a:pt x="10902" y="1275"/>
                  </a:lnTo>
                  <a:lnTo>
                    <a:pt x="10647" y="1558"/>
                  </a:lnTo>
                  <a:lnTo>
                    <a:pt x="10364" y="1841"/>
                  </a:lnTo>
                  <a:lnTo>
                    <a:pt x="9996" y="2124"/>
                  </a:lnTo>
                  <a:lnTo>
                    <a:pt x="9600" y="2379"/>
                  </a:lnTo>
                  <a:lnTo>
                    <a:pt x="9147" y="2606"/>
                  </a:lnTo>
                  <a:lnTo>
                    <a:pt x="8694" y="2775"/>
                  </a:lnTo>
                  <a:lnTo>
                    <a:pt x="8212" y="2945"/>
                  </a:lnTo>
                  <a:lnTo>
                    <a:pt x="7702" y="3087"/>
                  </a:lnTo>
                  <a:lnTo>
                    <a:pt x="7164" y="3172"/>
                  </a:lnTo>
                  <a:lnTo>
                    <a:pt x="6626" y="3257"/>
                  </a:lnTo>
                  <a:lnTo>
                    <a:pt x="6088" y="3285"/>
                  </a:lnTo>
                  <a:lnTo>
                    <a:pt x="5012" y="3285"/>
                  </a:lnTo>
                  <a:lnTo>
                    <a:pt x="4474" y="3229"/>
                  </a:lnTo>
                  <a:lnTo>
                    <a:pt x="3936" y="3144"/>
                  </a:lnTo>
                  <a:lnTo>
                    <a:pt x="3427" y="3030"/>
                  </a:lnTo>
                  <a:lnTo>
                    <a:pt x="2945" y="2889"/>
                  </a:lnTo>
                  <a:lnTo>
                    <a:pt x="2464" y="2719"/>
                  </a:lnTo>
                  <a:lnTo>
                    <a:pt x="2011" y="2521"/>
                  </a:lnTo>
                  <a:lnTo>
                    <a:pt x="1586" y="2294"/>
                  </a:lnTo>
                  <a:lnTo>
                    <a:pt x="1218" y="2039"/>
                  </a:lnTo>
                  <a:lnTo>
                    <a:pt x="906" y="1784"/>
                  </a:lnTo>
                  <a:lnTo>
                    <a:pt x="623" y="1501"/>
                  </a:lnTo>
                  <a:lnTo>
                    <a:pt x="397" y="1218"/>
                  </a:lnTo>
                  <a:lnTo>
                    <a:pt x="227" y="935"/>
                  </a:lnTo>
                  <a:lnTo>
                    <a:pt x="113" y="623"/>
                  </a:lnTo>
                  <a:lnTo>
                    <a:pt x="28" y="340"/>
                  </a:lnTo>
                  <a:lnTo>
                    <a:pt x="0" y="29"/>
                  </a:lnTo>
                  <a:lnTo>
                    <a:pt x="28" y="991"/>
                  </a:lnTo>
                  <a:lnTo>
                    <a:pt x="57" y="1303"/>
                  </a:lnTo>
                  <a:lnTo>
                    <a:pt x="113" y="1614"/>
                  </a:lnTo>
                  <a:lnTo>
                    <a:pt x="255" y="1926"/>
                  </a:lnTo>
                  <a:lnTo>
                    <a:pt x="425" y="2209"/>
                  </a:lnTo>
                  <a:lnTo>
                    <a:pt x="651" y="2492"/>
                  </a:lnTo>
                  <a:lnTo>
                    <a:pt x="906" y="2775"/>
                  </a:lnTo>
                  <a:lnTo>
                    <a:pt x="1218" y="3030"/>
                  </a:lnTo>
                  <a:lnTo>
                    <a:pt x="1586" y="3257"/>
                  </a:lnTo>
                  <a:lnTo>
                    <a:pt x="2011" y="3512"/>
                  </a:lnTo>
                  <a:lnTo>
                    <a:pt x="2464" y="3710"/>
                  </a:lnTo>
                  <a:lnTo>
                    <a:pt x="2945" y="3880"/>
                  </a:lnTo>
                  <a:lnTo>
                    <a:pt x="3455" y="4021"/>
                  </a:lnTo>
                  <a:lnTo>
                    <a:pt x="3965" y="4106"/>
                  </a:lnTo>
                  <a:lnTo>
                    <a:pt x="4503" y="4191"/>
                  </a:lnTo>
                  <a:lnTo>
                    <a:pt x="5041" y="4248"/>
                  </a:lnTo>
                  <a:lnTo>
                    <a:pt x="5579" y="4276"/>
                  </a:lnTo>
                  <a:lnTo>
                    <a:pt x="6117" y="4248"/>
                  </a:lnTo>
                  <a:lnTo>
                    <a:pt x="6655" y="4220"/>
                  </a:lnTo>
                  <a:lnTo>
                    <a:pt x="7193" y="4163"/>
                  </a:lnTo>
                  <a:lnTo>
                    <a:pt x="7702" y="4050"/>
                  </a:lnTo>
                  <a:lnTo>
                    <a:pt x="8212" y="3908"/>
                  </a:lnTo>
                  <a:lnTo>
                    <a:pt x="8694" y="3767"/>
                  </a:lnTo>
                  <a:lnTo>
                    <a:pt x="9175" y="3568"/>
                  </a:lnTo>
                  <a:lnTo>
                    <a:pt x="9600" y="3342"/>
                  </a:lnTo>
                  <a:lnTo>
                    <a:pt x="10024" y="3087"/>
                  </a:lnTo>
                  <a:lnTo>
                    <a:pt x="10364" y="2832"/>
                  </a:lnTo>
                  <a:lnTo>
                    <a:pt x="10676" y="2549"/>
                  </a:lnTo>
                  <a:lnTo>
                    <a:pt x="10931" y="2237"/>
                  </a:lnTo>
                  <a:lnTo>
                    <a:pt x="11101" y="1926"/>
                  </a:lnTo>
                  <a:lnTo>
                    <a:pt x="11242" y="1614"/>
                  </a:lnTo>
                  <a:lnTo>
                    <a:pt x="11327" y="1303"/>
                  </a:lnTo>
                  <a:lnTo>
                    <a:pt x="11355" y="963"/>
                  </a:lnTo>
                  <a:lnTo>
                    <a:pt x="113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431540" y="3037935"/>
              <a:ext cx="77407" cy="98372"/>
            </a:xfrm>
            <a:custGeom>
              <a:avLst/>
              <a:gdLst/>
              <a:ahLst/>
              <a:cxnLst/>
              <a:rect l="l" t="t" r="r" b="b"/>
              <a:pathLst>
                <a:path w="4390" h="5579" extrusionOk="0">
                  <a:moveTo>
                    <a:pt x="793" y="0"/>
                  </a:moveTo>
                  <a:lnTo>
                    <a:pt x="0" y="4446"/>
                  </a:lnTo>
                  <a:lnTo>
                    <a:pt x="0" y="4559"/>
                  </a:lnTo>
                  <a:lnTo>
                    <a:pt x="28" y="4673"/>
                  </a:lnTo>
                  <a:lnTo>
                    <a:pt x="85" y="4758"/>
                  </a:lnTo>
                  <a:lnTo>
                    <a:pt x="142" y="4871"/>
                  </a:lnTo>
                  <a:lnTo>
                    <a:pt x="340" y="5069"/>
                  </a:lnTo>
                  <a:lnTo>
                    <a:pt x="623" y="5239"/>
                  </a:lnTo>
                  <a:lnTo>
                    <a:pt x="963" y="5409"/>
                  </a:lnTo>
                  <a:lnTo>
                    <a:pt x="1359" y="5494"/>
                  </a:lnTo>
                  <a:lnTo>
                    <a:pt x="1756" y="5579"/>
                  </a:lnTo>
                  <a:lnTo>
                    <a:pt x="2605" y="5579"/>
                  </a:lnTo>
                  <a:lnTo>
                    <a:pt x="3030" y="5494"/>
                  </a:lnTo>
                  <a:lnTo>
                    <a:pt x="3398" y="5409"/>
                  </a:lnTo>
                  <a:lnTo>
                    <a:pt x="3738" y="5239"/>
                  </a:lnTo>
                  <a:lnTo>
                    <a:pt x="4021" y="5069"/>
                  </a:lnTo>
                  <a:lnTo>
                    <a:pt x="4135" y="4984"/>
                  </a:lnTo>
                  <a:lnTo>
                    <a:pt x="4248" y="4871"/>
                  </a:lnTo>
                  <a:lnTo>
                    <a:pt x="4304" y="4758"/>
                  </a:lnTo>
                  <a:lnTo>
                    <a:pt x="4361" y="4644"/>
                  </a:lnTo>
                  <a:lnTo>
                    <a:pt x="4389" y="4559"/>
                  </a:lnTo>
                  <a:lnTo>
                    <a:pt x="4389" y="4446"/>
                  </a:lnTo>
                  <a:lnTo>
                    <a:pt x="3455" y="0"/>
                  </a:lnTo>
                  <a:lnTo>
                    <a:pt x="3427" y="142"/>
                  </a:lnTo>
                  <a:lnTo>
                    <a:pt x="3342" y="255"/>
                  </a:lnTo>
                  <a:lnTo>
                    <a:pt x="3228" y="368"/>
                  </a:lnTo>
                  <a:lnTo>
                    <a:pt x="3058" y="482"/>
                  </a:lnTo>
                  <a:lnTo>
                    <a:pt x="2860" y="567"/>
                  </a:lnTo>
                  <a:lnTo>
                    <a:pt x="2605" y="652"/>
                  </a:lnTo>
                  <a:lnTo>
                    <a:pt x="2379" y="680"/>
                  </a:lnTo>
                  <a:lnTo>
                    <a:pt x="1869" y="680"/>
                  </a:lnTo>
                  <a:lnTo>
                    <a:pt x="1614" y="652"/>
                  </a:lnTo>
                  <a:lnTo>
                    <a:pt x="1388" y="567"/>
                  </a:lnTo>
                  <a:lnTo>
                    <a:pt x="1189" y="482"/>
                  </a:lnTo>
                  <a:lnTo>
                    <a:pt x="1020" y="368"/>
                  </a:lnTo>
                  <a:lnTo>
                    <a:pt x="906" y="255"/>
                  </a:lnTo>
                  <a:lnTo>
                    <a:pt x="821" y="142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4445522" y="3025945"/>
              <a:ext cx="46938" cy="23980"/>
            </a:xfrm>
            <a:custGeom>
              <a:avLst/>
              <a:gdLst/>
              <a:ahLst/>
              <a:cxnLst/>
              <a:rect l="l" t="t" r="r" b="b"/>
              <a:pathLst>
                <a:path w="2662" h="1360" extrusionOk="0">
                  <a:moveTo>
                    <a:pt x="1076" y="1"/>
                  </a:moveTo>
                  <a:lnTo>
                    <a:pt x="850" y="29"/>
                  </a:lnTo>
                  <a:lnTo>
                    <a:pt x="623" y="114"/>
                  </a:lnTo>
                  <a:lnTo>
                    <a:pt x="396" y="199"/>
                  </a:lnTo>
                  <a:lnTo>
                    <a:pt x="227" y="312"/>
                  </a:lnTo>
                  <a:lnTo>
                    <a:pt x="113" y="426"/>
                  </a:lnTo>
                  <a:lnTo>
                    <a:pt x="28" y="539"/>
                  </a:lnTo>
                  <a:lnTo>
                    <a:pt x="0" y="680"/>
                  </a:lnTo>
                  <a:lnTo>
                    <a:pt x="28" y="822"/>
                  </a:lnTo>
                  <a:lnTo>
                    <a:pt x="113" y="935"/>
                  </a:lnTo>
                  <a:lnTo>
                    <a:pt x="227" y="1048"/>
                  </a:lnTo>
                  <a:lnTo>
                    <a:pt x="396" y="1162"/>
                  </a:lnTo>
                  <a:lnTo>
                    <a:pt x="595" y="1247"/>
                  </a:lnTo>
                  <a:lnTo>
                    <a:pt x="821" y="1332"/>
                  </a:lnTo>
                  <a:lnTo>
                    <a:pt x="1076" y="1360"/>
                  </a:lnTo>
                  <a:lnTo>
                    <a:pt x="1586" y="1360"/>
                  </a:lnTo>
                  <a:lnTo>
                    <a:pt x="1812" y="1332"/>
                  </a:lnTo>
                  <a:lnTo>
                    <a:pt x="2067" y="1247"/>
                  </a:lnTo>
                  <a:lnTo>
                    <a:pt x="2265" y="1162"/>
                  </a:lnTo>
                  <a:lnTo>
                    <a:pt x="2435" y="1048"/>
                  </a:lnTo>
                  <a:lnTo>
                    <a:pt x="2549" y="935"/>
                  </a:lnTo>
                  <a:lnTo>
                    <a:pt x="2634" y="822"/>
                  </a:lnTo>
                  <a:lnTo>
                    <a:pt x="2662" y="680"/>
                  </a:lnTo>
                  <a:lnTo>
                    <a:pt x="2634" y="539"/>
                  </a:lnTo>
                  <a:lnTo>
                    <a:pt x="2549" y="426"/>
                  </a:lnTo>
                  <a:lnTo>
                    <a:pt x="2435" y="312"/>
                  </a:lnTo>
                  <a:lnTo>
                    <a:pt x="2265" y="199"/>
                  </a:lnTo>
                  <a:lnTo>
                    <a:pt x="2067" y="114"/>
                  </a:lnTo>
                  <a:lnTo>
                    <a:pt x="1841" y="2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7675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4430041" y="3015964"/>
              <a:ext cx="82397" cy="66422"/>
            </a:xfrm>
            <a:custGeom>
              <a:avLst/>
              <a:gdLst/>
              <a:ahLst/>
              <a:cxnLst/>
              <a:rect l="l" t="t" r="r" b="b"/>
              <a:pathLst>
                <a:path w="4673" h="3767" extrusionOk="0">
                  <a:moveTo>
                    <a:pt x="4673" y="0"/>
                  </a:moveTo>
                  <a:lnTo>
                    <a:pt x="4050" y="340"/>
                  </a:lnTo>
                  <a:lnTo>
                    <a:pt x="3427" y="623"/>
                  </a:lnTo>
                  <a:lnTo>
                    <a:pt x="2832" y="878"/>
                  </a:lnTo>
                  <a:lnTo>
                    <a:pt x="2237" y="1105"/>
                  </a:lnTo>
                  <a:lnTo>
                    <a:pt x="1671" y="1275"/>
                  </a:lnTo>
                  <a:lnTo>
                    <a:pt x="1076" y="1388"/>
                  </a:lnTo>
                  <a:lnTo>
                    <a:pt x="538" y="1473"/>
                  </a:lnTo>
                  <a:lnTo>
                    <a:pt x="0" y="1530"/>
                  </a:lnTo>
                  <a:lnTo>
                    <a:pt x="0" y="3767"/>
                  </a:lnTo>
                  <a:lnTo>
                    <a:pt x="538" y="3682"/>
                  </a:lnTo>
                  <a:lnTo>
                    <a:pt x="1105" y="3568"/>
                  </a:lnTo>
                  <a:lnTo>
                    <a:pt x="1671" y="3399"/>
                  </a:lnTo>
                  <a:lnTo>
                    <a:pt x="2266" y="3200"/>
                  </a:lnTo>
                  <a:lnTo>
                    <a:pt x="2860" y="2974"/>
                  </a:lnTo>
                  <a:lnTo>
                    <a:pt x="3455" y="2719"/>
                  </a:lnTo>
                  <a:lnTo>
                    <a:pt x="4050" y="2407"/>
                  </a:lnTo>
                  <a:lnTo>
                    <a:pt x="4673" y="2068"/>
                  </a:lnTo>
                  <a:lnTo>
                    <a:pt x="46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4347148" y="2999477"/>
              <a:ext cx="249676" cy="46462"/>
            </a:xfrm>
            <a:custGeom>
              <a:avLst/>
              <a:gdLst/>
              <a:ahLst/>
              <a:cxnLst/>
              <a:rect l="l" t="t" r="r" b="b"/>
              <a:pathLst>
                <a:path w="14160" h="2635" extrusionOk="0">
                  <a:moveTo>
                    <a:pt x="6938" y="1"/>
                  </a:moveTo>
                  <a:lnTo>
                    <a:pt x="6457" y="284"/>
                  </a:lnTo>
                  <a:lnTo>
                    <a:pt x="6004" y="511"/>
                  </a:lnTo>
                  <a:lnTo>
                    <a:pt x="5522" y="737"/>
                  </a:lnTo>
                  <a:lnTo>
                    <a:pt x="5069" y="907"/>
                  </a:lnTo>
                  <a:lnTo>
                    <a:pt x="4616" y="1077"/>
                  </a:lnTo>
                  <a:lnTo>
                    <a:pt x="4135" y="1219"/>
                  </a:lnTo>
                  <a:lnTo>
                    <a:pt x="3682" y="1304"/>
                  </a:lnTo>
                  <a:lnTo>
                    <a:pt x="3257" y="1388"/>
                  </a:lnTo>
                  <a:lnTo>
                    <a:pt x="2804" y="1417"/>
                  </a:lnTo>
                  <a:lnTo>
                    <a:pt x="1954" y="1417"/>
                  </a:lnTo>
                  <a:lnTo>
                    <a:pt x="1530" y="1360"/>
                  </a:lnTo>
                  <a:lnTo>
                    <a:pt x="1133" y="1275"/>
                  </a:lnTo>
                  <a:lnTo>
                    <a:pt x="737" y="1162"/>
                  </a:lnTo>
                  <a:lnTo>
                    <a:pt x="369" y="992"/>
                  </a:lnTo>
                  <a:lnTo>
                    <a:pt x="1" y="822"/>
                  </a:lnTo>
                  <a:lnTo>
                    <a:pt x="624" y="1134"/>
                  </a:lnTo>
                  <a:lnTo>
                    <a:pt x="1246" y="1445"/>
                  </a:lnTo>
                  <a:lnTo>
                    <a:pt x="1869" y="1672"/>
                  </a:lnTo>
                  <a:lnTo>
                    <a:pt x="2492" y="1898"/>
                  </a:lnTo>
                  <a:lnTo>
                    <a:pt x="3087" y="2096"/>
                  </a:lnTo>
                  <a:lnTo>
                    <a:pt x="3682" y="2238"/>
                  </a:lnTo>
                  <a:lnTo>
                    <a:pt x="4276" y="2380"/>
                  </a:lnTo>
                  <a:lnTo>
                    <a:pt x="4843" y="2465"/>
                  </a:lnTo>
                  <a:lnTo>
                    <a:pt x="5409" y="2549"/>
                  </a:lnTo>
                  <a:lnTo>
                    <a:pt x="5975" y="2606"/>
                  </a:lnTo>
                  <a:lnTo>
                    <a:pt x="6514" y="2606"/>
                  </a:lnTo>
                  <a:lnTo>
                    <a:pt x="7023" y="2634"/>
                  </a:lnTo>
                  <a:lnTo>
                    <a:pt x="7561" y="2606"/>
                  </a:lnTo>
                  <a:lnTo>
                    <a:pt x="8043" y="2578"/>
                  </a:lnTo>
                  <a:lnTo>
                    <a:pt x="8552" y="2521"/>
                  </a:lnTo>
                  <a:lnTo>
                    <a:pt x="9005" y="2465"/>
                  </a:lnTo>
                  <a:lnTo>
                    <a:pt x="9912" y="2295"/>
                  </a:lnTo>
                  <a:lnTo>
                    <a:pt x="10761" y="2068"/>
                  </a:lnTo>
                  <a:lnTo>
                    <a:pt x="11526" y="1813"/>
                  </a:lnTo>
                  <a:lnTo>
                    <a:pt x="12205" y="1558"/>
                  </a:lnTo>
                  <a:lnTo>
                    <a:pt x="12828" y="1304"/>
                  </a:lnTo>
                  <a:lnTo>
                    <a:pt x="13366" y="1049"/>
                  </a:lnTo>
                  <a:lnTo>
                    <a:pt x="13791" y="794"/>
                  </a:lnTo>
                  <a:lnTo>
                    <a:pt x="14159" y="596"/>
                  </a:lnTo>
                  <a:lnTo>
                    <a:pt x="12772" y="369"/>
                  </a:lnTo>
                  <a:lnTo>
                    <a:pt x="12035" y="284"/>
                  </a:lnTo>
                  <a:lnTo>
                    <a:pt x="11214" y="199"/>
                  </a:lnTo>
                  <a:lnTo>
                    <a:pt x="10336" y="114"/>
                  </a:lnTo>
                  <a:lnTo>
                    <a:pt x="9345" y="58"/>
                  </a:lnTo>
                  <a:lnTo>
                    <a:pt x="8213" y="29"/>
                  </a:lnTo>
                  <a:lnTo>
                    <a:pt x="6938" y="1"/>
                  </a:lnTo>
                  <a:close/>
                </a:path>
              </a:pathLst>
            </a:custGeom>
            <a:solidFill>
              <a:srgbClr val="1A8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4469486" y="2999477"/>
              <a:ext cx="14988" cy="529"/>
            </a:xfrm>
            <a:custGeom>
              <a:avLst/>
              <a:gdLst/>
              <a:ahLst/>
              <a:cxnLst/>
              <a:rect l="l" t="t" r="r" b="b"/>
              <a:pathLst>
                <a:path w="850" h="30" extrusionOk="0">
                  <a:moveTo>
                    <a:pt x="0" y="1"/>
                  </a:moveTo>
                  <a:lnTo>
                    <a:pt x="595" y="29"/>
                  </a:lnTo>
                  <a:lnTo>
                    <a:pt x="850" y="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4469486" y="2999477"/>
              <a:ext cx="121347" cy="16504"/>
            </a:xfrm>
            <a:custGeom>
              <a:avLst/>
              <a:gdLst/>
              <a:ahLst/>
              <a:cxnLst/>
              <a:rect l="l" t="t" r="r" b="b"/>
              <a:pathLst>
                <a:path w="6882" h="936" extrusionOk="0">
                  <a:moveTo>
                    <a:pt x="0" y="1"/>
                  </a:moveTo>
                  <a:lnTo>
                    <a:pt x="567" y="227"/>
                  </a:lnTo>
                  <a:lnTo>
                    <a:pt x="1105" y="397"/>
                  </a:lnTo>
                  <a:lnTo>
                    <a:pt x="1671" y="567"/>
                  </a:lnTo>
                  <a:lnTo>
                    <a:pt x="2209" y="681"/>
                  </a:lnTo>
                  <a:lnTo>
                    <a:pt x="2266" y="652"/>
                  </a:lnTo>
                  <a:lnTo>
                    <a:pt x="1699" y="539"/>
                  </a:lnTo>
                  <a:lnTo>
                    <a:pt x="1133" y="369"/>
                  </a:lnTo>
                  <a:lnTo>
                    <a:pt x="567" y="199"/>
                  </a:lnTo>
                  <a:lnTo>
                    <a:pt x="0" y="1"/>
                  </a:lnTo>
                  <a:close/>
                  <a:moveTo>
                    <a:pt x="6683" y="511"/>
                  </a:moveTo>
                  <a:lnTo>
                    <a:pt x="6230" y="624"/>
                  </a:lnTo>
                  <a:lnTo>
                    <a:pt x="5749" y="709"/>
                  </a:lnTo>
                  <a:lnTo>
                    <a:pt x="5239" y="794"/>
                  </a:lnTo>
                  <a:lnTo>
                    <a:pt x="4758" y="822"/>
                  </a:lnTo>
                  <a:lnTo>
                    <a:pt x="3710" y="822"/>
                  </a:lnTo>
                  <a:lnTo>
                    <a:pt x="3200" y="765"/>
                  </a:lnTo>
                  <a:lnTo>
                    <a:pt x="2662" y="709"/>
                  </a:lnTo>
                  <a:lnTo>
                    <a:pt x="2605" y="765"/>
                  </a:lnTo>
                  <a:lnTo>
                    <a:pt x="3172" y="850"/>
                  </a:lnTo>
                  <a:lnTo>
                    <a:pt x="3738" y="907"/>
                  </a:lnTo>
                  <a:lnTo>
                    <a:pt x="4276" y="935"/>
                  </a:lnTo>
                  <a:lnTo>
                    <a:pt x="4814" y="907"/>
                  </a:lnTo>
                  <a:lnTo>
                    <a:pt x="5352" y="879"/>
                  </a:lnTo>
                  <a:lnTo>
                    <a:pt x="5862" y="794"/>
                  </a:lnTo>
                  <a:lnTo>
                    <a:pt x="6372" y="681"/>
                  </a:lnTo>
                  <a:lnTo>
                    <a:pt x="6881" y="539"/>
                  </a:lnTo>
                  <a:lnTo>
                    <a:pt x="6683" y="5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460493" y="2999477"/>
              <a:ext cx="9010" cy="46462"/>
            </a:xfrm>
            <a:custGeom>
              <a:avLst/>
              <a:gdLst/>
              <a:ahLst/>
              <a:cxnLst/>
              <a:rect l="l" t="t" r="r" b="b"/>
              <a:pathLst>
                <a:path w="511" h="2635" extrusionOk="0">
                  <a:moveTo>
                    <a:pt x="510" y="1"/>
                  </a:moveTo>
                  <a:lnTo>
                    <a:pt x="340" y="1360"/>
                  </a:lnTo>
                  <a:lnTo>
                    <a:pt x="425" y="1360"/>
                  </a:lnTo>
                  <a:lnTo>
                    <a:pt x="510" y="1"/>
                  </a:lnTo>
                  <a:close/>
                  <a:moveTo>
                    <a:pt x="312" y="1558"/>
                  </a:moveTo>
                  <a:lnTo>
                    <a:pt x="227" y="2011"/>
                  </a:lnTo>
                  <a:lnTo>
                    <a:pt x="142" y="2351"/>
                  </a:lnTo>
                  <a:lnTo>
                    <a:pt x="57" y="2549"/>
                  </a:lnTo>
                  <a:lnTo>
                    <a:pt x="29" y="2606"/>
                  </a:lnTo>
                  <a:lnTo>
                    <a:pt x="1" y="2606"/>
                  </a:lnTo>
                  <a:lnTo>
                    <a:pt x="284" y="2634"/>
                  </a:lnTo>
                  <a:lnTo>
                    <a:pt x="312" y="2549"/>
                  </a:lnTo>
                  <a:lnTo>
                    <a:pt x="340" y="2351"/>
                  </a:lnTo>
                  <a:lnTo>
                    <a:pt x="425" y="15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383102" y="2999477"/>
              <a:ext cx="86399" cy="35477"/>
            </a:xfrm>
            <a:custGeom>
              <a:avLst/>
              <a:gdLst/>
              <a:ahLst/>
              <a:cxnLst/>
              <a:rect l="l" t="t" r="r" b="b"/>
              <a:pathLst>
                <a:path w="4900" h="2012" extrusionOk="0">
                  <a:moveTo>
                    <a:pt x="4899" y="1"/>
                  </a:moveTo>
                  <a:lnTo>
                    <a:pt x="4531" y="341"/>
                  </a:lnTo>
                  <a:lnTo>
                    <a:pt x="4191" y="596"/>
                  </a:lnTo>
                  <a:lnTo>
                    <a:pt x="3852" y="850"/>
                  </a:lnTo>
                  <a:lnTo>
                    <a:pt x="3455" y="1105"/>
                  </a:lnTo>
                  <a:lnTo>
                    <a:pt x="3540" y="1134"/>
                  </a:lnTo>
                  <a:lnTo>
                    <a:pt x="3880" y="907"/>
                  </a:lnTo>
                  <a:lnTo>
                    <a:pt x="4220" y="624"/>
                  </a:lnTo>
                  <a:lnTo>
                    <a:pt x="4559" y="341"/>
                  </a:lnTo>
                  <a:lnTo>
                    <a:pt x="4899" y="1"/>
                  </a:lnTo>
                  <a:close/>
                  <a:moveTo>
                    <a:pt x="0" y="1757"/>
                  </a:moveTo>
                  <a:lnTo>
                    <a:pt x="114" y="1813"/>
                  </a:lnTo>
                  <a:lnTo>
                    <a:pt x="397" y="1898"/>
                  </a:lnTo>
                  <a:lnTo>
                    <a:pt x="340" y="1870"/>
                  </a:lnTo>
                  <a:lnTo>
                    <a:pt x="0" y="1757"/>
                  </a:lnTo>
                  <a:close/>
                  <a:moveTo>
                    <a:pt x="3200" y="1275"/>
                  </a:moveTo>
                  <a:lnTo>
                    <a:pt x="2804" y="1473"/>
                  </a:lnTo>
                  <a:lnTo>
                    <a:pt x="2436" y="1643"/>
                  </a:lnTo>
                  <a:lnTo>
                    <a:pt x="2068" y="1757"/>
                  </a:lnTo>
                  <a:lnTo>
                    <a:pt x="1699" y="1842"/>
                  </a:lnTo>
                  <a:lnTo>
                    <a:pt x="1360" y="1898"/>
                  </a:lnTo>
                  <a:lnTo>
                    <a:pt x="1020" y="1927"/>
                  </a:lnTo>
                  <a:lnTo>
                    <a:pt x="680" y="1927"/>
                  </a:lnTo>
                  <a:lnTo>
                    <a:pt x="340" y="1870"/>
                  </a:lnTo>
                  <a:lnTo>
                    <a:pt x="340" y="1870"/>
                  </a:lnTo>
                  <a:lnTo>
                    <a:pt x="595" y="1955"/>
                  </a:lnTo>
                  <a:lnTo>
                    <a:pt x="907" y="2011"/>
                  </a:lnTo>
                  <a:lnTo>
                    <a:pt x="1246" y="2011"/>
                  </a:lnTo>
                  <a:lnTo>
                    <a:pt x="1558" y="1983"/>
                  </a:lnTo>
                  <a:lnTo>
                    <a:pt x="1898" y="1927"/>
                  </a:lnTo>
                  <a:lnTo>
                    <a:pt x="2237" y="1813"/>
                  </a:lnTo>
                  <a:lnTo>
                    <a:pt x="2577" y="1672"/>
                  </a:lnTo>
                  <a:lnTo>
                    <a:pt x="2945" y="1502"/>
                  </a:lnTo>
                  <a:lnTo>
                    <a:pt x="3285" y="1304"/>
                  </a:lnTo>
                  <a:lnTo>
                    <a:pt x="3200" y="12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4469486" y="2999477"/>
              <a:ext cx="67920" cy="38474"/>
            </a:xfrm>
            <a:custGeom>
              <a:avLst/>
              <a:gdLst/>
              <a:ahLst/>
              <a:cxnLst/>
              <a:rect l="l" t="t" r="r" b="b"/>
              <a:pathLst>
                <a:path w="3852" h="2182" extrusionOk="0">
                  <a:moveTo>
                    <a:pt x="0" y="1"/>
                  </a:moveTo>
                  <a:lnTo>
                    <a:pt x="283" y="341"/>
                  </a:lnTo>
                  <a:lnTo>
                    <a:pt x="567" y="681"/>
                  </a:lnTo>
                  <a:lnTo>
                    <a:pt x="850" y="964"/>
                  </a:lnTo>
                  <a:lnTo>
                    <a:pt x="1133" y="1219"/>
                  </a:lnTo>
                  <a:lnTo>
                    <a:pt x="1218" y="1190"/>
                  </a:lnTo>
                  <a:lnTo>
                    <a:pt x="935" y="935"/>
                  </a:lnTo>
                  <a:lnTo>
                    <a:pt x="623" y="652"/>
                  </a:lnTo>
                  <a:lnTo>
                    <a:pt x="312" y="341"/>
                  </a:lnTo>
                  <a:lnTo>
                    <a:pt x="0" y="1"/>
                  </a:lnTo>
                  <a:close/>
                  <a:moveTo>
                    <a:pt x="1444" y="1360"/>
                  </a:moveTo>
                  <a:lnTo>
                    <a:pt x="1360" y="1388"/>
                  </a:lnTo>
                  <a:lnTo>
                    <a:pt x="1643" y="1615"/>
                  </a:lnTo>
                  <a:lnTo>
                    <a:pt x="1926" y="1785"/>
                  </a:lnTo>
                  <a:lnTo>
                    <a:pt x="2237" y="1955"/>
                  </a:lnTo>
                  <a:lnTo>
                    <a:pt x="2521" y="2068"/>
                  </a:lnTo>
                  <a:lnTo>
                    <a:pt x="2775" y="2125"/>
                  </a:lnTo>
                  <a:lnTo>
                    <a:pt x="3059" y="2181"/>
                  </a:lnTo>
                  <a:lnTo>
                    <a:pt x="3313" y="2181"/>
                  </a:lnTo>
                  <a:lnTo>
                    <a:pt x="3597" y="2153"/>
                  </a:lnTo>
                  <a:lnTo>
                    <a:pt x="3851" y="2068"/>
                  </a:lnTo>
                  <a:lnTo>
                    <a:pt x="3568" y="2125"/>
                  </a:lnTo>
                  <a:lnTo>
                    <a:pt x="3285" y="2125"/>
                  </a:lnTo>
                  <a:lnTo>
                    <a:pt x="3002" y="2068"/>
                  </a:lnTo>
                  <a:lnTo>
                    <a:pt x="2690" y="2011"/>
                  </a:lnTo>
                  <a:lnTo>
                    <a:pt x="2407" y="1898"/>
                  </a:lnTo>
                  <a:lnTo>
                    <a:pt x="2096" y="1757"/>
                  </a:lnTo>
                  <a:lnTo>
                    <a:pt x="1756" y="1558"/>
                  </a:lnTo>
                  <a:lnTo>
                    <a:pt x="1444" y="13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4517924" y="3008964"/>
              <a:ext cx="75908" cy="31985"/>
            </a:xfrm>
            <a:custGeom>
              <a:avLst/>
              <a:gdLst/>
              <a:ahLst/>
              <a:cxnLst/>
              <a:rect l="l" t="t" r="r" b="b"/>
              <a:pathLst>
                <a:path w="4305" h="1814" extrusionOk="0">
                  <a:moveTo>
                    <a:pt x="4163" y="1"/>
                  </a:moveTo>
                  <a:lnTo>
                    <a:pt x="3766" y="312"/>
                  </a:lnTo>
                  <a:lnTo>
                    <a:pt x="3313" y="596"/>
                  </a:lnTo>
                  <a:lnTo>
                    <a:pt x="2804" y="879"/>
                  </a:lnTo>
                  <a:lnTo>
                    <a:pt x="2265" y="1105"/>
                  </a:lnTo>
                  <a:lnTo>
                    <a:pt x="1699" y="1332"/>
                  </a:lnTo>
                  <a:lnTo>
                    <a:pt x="1138" y="1519"/>
                  </a:lnTo>
                  <a:lnTo>
                    <a:pt x="1138" y="1519"/>
                  </a:lnTo>
                  <a:lnTo>
                    <a:pt x="1303" y="1473"/>
                  </a:lnTo>
                  <a:lnTo>
                    <a:pt x="1501" y="1417"/>
                  </a:lnTo>
                  <a:lnTo>
                    <a:pt x="2067" y="1219"/>
                  </a:lnTo>
                  <a:lnTo>
                    <a:pt x="2605" y="1020"/>
                  </a:lnTo>
                  <a:lnTo>
                    <a:pt x="3115" y="766"/>
                  </a:lnTo>
                  <a:lnTo>
                    <a:pt x="3625" y="482"/>
                  </a:lnTo>
                  <a:lnTo>
                    <a:pt x="3965" y="256"/>
                  </a:lnTo>
                  <a:lnTo>
                    <a:pt x="4304" y="29"/>
                  </a:lnTo>
                  <a:lnTo>
                    <a:pt x="4163" y="1"/>
                  </a:lnTo>
                  <a:close/>
                  <a:moveTo>
                    <a:pt x="1138" y="1519"/>
                  </a:moveTo>
                  <a:lnTo>
                    <a:pt x="481" y="1700"/>
                  </a:lnTo>
                  <a:lnTo>
                    <a:pt x="0" y="1813"/>
                  </a:lnTo>
                  <a:lnTo>
                    <a:pt x="850" y="1615"/>
                  </a:lnTo>
                  <a:lnTo>
                    <a:pt x="1104" y="1530"/>
                  </a:lnTo>
                  <a:lnTo>
                    <a:pt x="1138" y="15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4360126" y="3019949"/>
              <a:ext cx="61943" cy="21494"/>
            </a:xfrm>
            <a:custGeom>
              <a:avLst/>
              <a:gdLst/>
              <a:ahLst/>
              <a:cxnLst/>
              <a:rect l="l" t="t" r="r" b="b"/>
              <a:pathLst>
                <a:path w="3513" h="1219" extrusionOk="0">
                  <a:moveTo>
                    <a:pt x="1" y="1"/>
                  </a:moveTo>
                  <a:lnTo>
                    <a:pt x="680" y="341"/>
                  </a:lnTo>
                  <a:lnTo>
                    <a:pt x="1417" y="652"/>
                  </a:lnTo>
                  <a:lnTo>
                    <a:pt x="1700" y="737"/>
                  </a:lnTo>
                  <a:lnTo>
                    <a:pt x="1856" y="780"/>
                  </a:lnTo>
                  <a:lnTo>
                    <a:pt x="1643" y="709"/>
                  </a:lnTo>
                  <a:lnTo>
                    <a:pt x="935" y="426"/>
                  </a:lnTo>
                  <a:lnTo>
                    <a:pt x="284" y="86"/>
                  </a:lnTo>
                  <a:lnTo>
                    <a:pt x="1" y="1"/>
                  </a:lnTo>
                  <a:close/>
                  <a:moveTo>
                    <a:pt x="1856" y="780"/>
                  </a:moveTo>
                  <a:lnTo>
                    <a:pt x="1898" y="794"/>
                  </a:lnTo>
                  <a:lnTo>
                    <a:pt x="2068" y="842"/>
                  </a:lnTo>
                  <a:lnTo>
                    <a:pt x="2068" y="842"/>
                  </a:lnTo>
                  <a:lnTo>
                    <a:pt x="2011" y="822"/>
                  </a:lnTo>
                  <a:lnTo>
                    <a:pt x="1856" y="780"/>
                  </a:lnTo>
                  <a:close/>
                  <a:moveTo>
                    <a:pt x="2068" y="842"/>
                  </a:moveTo>
                  <a:lnTo>
                    <a:pt x="2408" y="964"/>
                  </a:lnTo>
                  <a:lnTo>
                    <a:pt x="3512" y="1219"/>
                  </a:lnTo>
                  <a:lnTo>
                    <a:pt x="2691" y="1020"/>
                  </a:lnTo>
                  <a:lnTo>
                    <a:pt x="2068" y="8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4430534" y="3000482"/>
              <a:ext cx="93893" cy="26484"/>
            </a:xfrm>
            <a:custGeom>
              <a:avLst/>
              <a:gdLst/>
              <a:ahLst/>
              <a:cxnLst/>
              <a:rect l="l" t="t" r="r" b="b"/>
              <a:pathLst>
                <a:path w="5325" h="1502" extrusionOk="0">
                  <a:moveTo>
                    <a:pt x="4871" y="1"/>
                  </a:moveTo>
                  <a:lnTo>
                    <a:pt x="4814" y="170"/>
                  </a:lnTo>
                  <a:lnTo>
                    <a:pt x="4730" y="312"/>
                  </a:lnTo>
                  <a:lnTo>
                    <a:pt x="4616" y="454"/>
                  </a:lnTo>
                  <a:lnTo>
                    <a:pt x="4475" y="595"/>
                  </a:lnTo>
                  <a:lnTo>
                    <a:pt x="4418" y="624"/>
                  </a:lnTo>
                  <a:lnTo>
                    <a:pt x="4135" y="822"/>
                  </a:lnTo>
                  <a:lnTo>
                    <a:pt x="3795" y="992"/>
                  </a:lnTo>
                  <a:lnTo>
                    <a:pt x="3427" y="1133"/>
                  </a:lnTo>
                  <a:lnTo>
                    <a:pt x="3342" y="1162"/>
                  </a:lnTo>
                  <a:lnTo>
                    <a:pt x="3059" y="1218"/>
                  </a:lnTo>
                  <a:lnTo>
                    <a:pt x="2747" y="1275"/>
                  </a:lnTo>
                  <a:lnTo>
                    <a:pt x="2436" y="1303"/>
                  </a:lnTo>
                  <a:lnTo>
                    <a:pt x="2039" y="1303"/>
                  </a:lnTo>
                  <a:lnTo>
                    <a:pt x="1728" y="1275"/>
                  </a:lnTo>
                  <a:lnTo>
                    <a:pt x="1416" y="1247"/>
                  </a:lnTo>
                  <a:lnTo>
                    <a:pt x="1133" y="1162"/>
                  </a:lnTo>
                  <a:lnTo>
                    <a:pt x="850" y="1077"/>
                  </a:lnTo>
                  <a:lnTo>
                    <a:pt x="765" y="1048"/>
                  </a:lnTo>
                  <a:lnTo>
                    <a:pt x="539" y="963"/>
                  </a:lnTo>
                  <a:lnTo>
                    <a:pt x="340" y="850"/>
                  </a:lnTo>
                  <a:lnTo>
                    <a:pt x="1" y="992"/>
                  </a:lnTo>
                  <a:lnTo>
                    <a:pt x="255" y="1105"/>
                  </a:lnTo>
                  <a:lnTo>
                    <a:pt x="510" y="1218"/>
                  </a:lnTo>
                  <a:lnTo>
                    <a:pt x="595" y="1247"/>
                  </a:lnTo>
                  <a:lnTo>
                    <a:pt x="935" y="1360"/>
                  </a:lnTo>
                  <a:lnTo>
                    <a:pt x="1275" y="1416"/>
                  </a:lnTo>
                  <a:lnTo>
                    <a:pt x="1643" y="1473"/>
                  </a:lnTo>
                  <a:lnTo>
                    <a:pt x="2011" y="1501"/>
                  </a:lnTo>
                  <a:lnTo>
                    <a:pt x="2492" y="1501"/>
                  </a:lnTo>
                  <a:lnTo>
                    <a:pt x="2861" y="1473"/>
                  </a:lnTo>
                  <a:lnTo>
                    <a:pt x="3200" y="1416"/>
                  </a:lnTo>
                  <a:lnTo>
                    <a:pt x="3569" y="1331"/>
                  </a:lnTo>
                  <a:lnTo>
                    <a:pt x="3653" y="1303"/>
                  </a:lnTo>
                  <a:lnTo>
                    <a:pt x="4107" y="1133"/>
                  </a:lnTo>
                  <a:lnTo>
                    <a:pt x="4475" y="935"/>
                  </a:lnTo>
                  <a:lnTo>
                    <a:pt x="4673" y="822"/>
                  </a:lnTo>
                  <a:lnTo>
                    <a:pt x="4814" y="708"/>
                  </a:lnTo>
                  <a:lnTo>
                    <a:pt x="4871" y="652"/>
                  </a:lnTo>
                  <a:lnTo>
                    <a:pt x="5013" y="510"/>
                  </a:lnTo>
                  <a:lnTo>
                    <a:pt x="5154" y="340"/>
                  </a:lnTo>
                  <a:lnTo>
                    <a:pt x="5239" y="199"/>
                  </a:lnTo>
                  <a:lnTo>
                    <a:pt x="5324" y="29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4219820" y="2546589"/>
              <a:ext cx="498330" cy="477858"/>
            </a:xfrm>
            <a:custGeom>
              <a:avLst/>
              <a:gdLst/>
              <a:ahLst/>
              <a:cxnLst/>
              <a:rect l="l" t="t" r="r" b="b"/>
              <a:pathLst>
                <a:path w="28262" h="27101" extrusionOk="0">
                  <a:moveTo>
                    <a:pt x="14103" y="1"/>
                  </a:moveTo>
                  <a:lnTo>
                    <a:pt x="13253" y="29"/>
                  </a:lnTo>
                  <a:lnTo>
                    <a:pt x="12347" y="114"/>
                  </a:lnTo>
                  <a:lnTo>
                    <a:pt x="11412" y="256"/>
                  </a:lnTo>
                  <a:lnTo>
                    <a:pt x="10450" y="482"/>
                  </a:lnTo>
                  <a:lnTo>
                    <a:pt x="10082" y="596"/>
                  </a:lnTo>
                  <a:lnTo>
                    <a:pt x="9600" y="737"/>
                  </a:lnTo>
                  <a:lnTo>
                    <a:pt x="9006" y="964"/>
                  </a:lnTo>
                  <a:lnTo>
                    <a:pt x="8326" y="1247"/>
                  </a:lnTo>
                  <a:lnTo>
                    <a:pt x="7590" y="1615"/>
                  </a:lnTo>
                  <a:lnTo>
                    <a:pt x="6797" y="2068"/>
                  </a:lnTo>
                  <a:lnTo>
                    <a:pt x="6372" y="2323"/>
                  </a:lnTo>
                  <a:lnTo>
                    <a:pt x="5947" y="2606"/>
                  </a:lnTo>
                  <a:lnTo>
                    <a:pt x="5522" y="2918"/>
                  </a:lnTo>
                  <a:lnTo>
                    <a:pt x="5098" y="3257"/>
                  </a:lnTo>
                  <a:lnTo>
                    <a:pt x="4673" y="3626"/>
                  </a:lnTo>
                  <a:lnTo>
                    <a:pt x="4277" y="4022"/>
                  </a:lnTo>
                  <a:lnTo>
                    <a:pt x="3852" y="4418"/>
                  </a:lnTo>
                  <a:lnTo>
                    <a:pt x="3455" y="4872"/>
                  </a:lnTo>
                  <a:lnTo>
                    <a:pt x="3059" y="5353"/>
                  </a:lnTo>
                  <a:lnTo>
                    <a:pt x="2662" y="5863"/>
                  </a:lnTo>
                  <a:lnTo>
                    <a:pt x="2294" y="6401"/>
                  </a:lnTo>
                  <a:lnTo>
                    <a:pt x="1954" y="6995"/>
                  </a:lnTo>
                  <a:lnTo>
                    <a:pt x="1615" y="7590"/>
                  </a:lnTo>
                  <a:lnTo>
                    <a:pt x="1303" y="8241"/>
                  </a:lnTo>
                  <a:lnTo>
                    <a:pt x="1020" y="8921"/>
                  </a:lnTo>
                  <a:lnTo>
                    <a:pt x="765" y="9629"/>
                  </a:lnTo>
                  <a:lnTo>
                    <a:pt x="539" y="10393"/>
                  </a:lnTo>
                  <a:lnTo>
                    <a:pt x="340" y="11186"/>
                  </a:lnTo>
                  <a:lnTo>
                    <a:pt x="170" y="12008"/>
                  </a:lnTo>
                  <a:lnTo>
                    <a:pt x="29" y="12885"/>
                  </a:lnTo>
                  <a:lnTo>
                    <a:pt x="1" y="13367"/>
                  </a:lnTo>
                  <a:lnTo>
                    <a:pt x="1" y="13848"/>
                  </a:lnTo>
                  <a:lnTo>
                    <a:pt x="1" y="14499"/>
                  </a:lnTo>
                  <a:lnTo>
                    <a:pt x="29" y="15236"/>
                  </a:lnTo>
                  <a:lnTo>
                    <a:pt x="142" y="16085"/>
                  </a:lnTo>
                  <a:lnTo>
                    <a:pt x="312" y="17048"/>
                  </a:lnTo>
                  <a:lnTo>
                    <a:pt x="425" y="17529"/>
                  </a:lnTo>
                  <a:lnTo>
                    <a:pt x="539" y="18039"/>
                  </a:lnTo>
                  <a:lnTo>
                    <a:pt x="709" y="18577"/>
                  </a:lnTo>
                  <a:lnTo>
                    <a:pt x="878" y="19115"/>
                  </a:lnTo>
                  <a:lnTo>
                    <a:pt x="1105" y="19653"/>
                  </a:lnTo>
                  <a:lnTo>
                    <a:pt x="1331" y="20191"/>
                  </a:lnTo>
                  <a:lnTo>
                    <a:pt x="1615" y="20758"/>
                  </a:lnTo>
                  <a:lnTo>
                    <a:pt x="1926" y="21324"/>
                  </a:lnTo>
                  <a:lnTo>
                    <a:pt x="2266" y="21862"/>
                  </a:lnTo>
                  <a:lnTo>
                    <a:pt x="2634" y="22428"/>
                  </a:lnTo>
                  <a:lnTo>
                    <a:pt x="3059" y="22966"/>
                  </a:lnTo>
                  <a:lnTo>
                    <a:pt x="3512" y="23504"/>
                  </a:lnTo>
                  <a:lnTo>
                    <a:pt x="4022" y="24042"/>
                  </a:lnTo>
                  <a:lnTo>
                    <a:pt x="4560" y="24581"/>
                  </a:lnTo>
                  <a:lnTo>
                    <a:pt x="5154" y="25090"/>
                  </a:lnTo>
                  <a:lnTo>
                    <a:pt x="5777" y="25572"/>
                  </a:lnTo>
                  <a:lnTo>
                    <a:pt x="6485" y="26053"/>
                  </a:lnTo>
                  <a:lnTo>
                    <a:pt x="7222" y="26506"/>
                  </a:lnTo>
                  <a:lnTo>
                    <a:pt x="7590" y="26676"/>
                  </a:lnTo>
                  <a:lnTo>
                    <a:pt x="7958" y="26846"/>
                  </a:lnTo>
                  <a:lnTo>
                    <a:pt x="8354" y="26959"/>
                  </a:lnTo>
                  <a:lnTo>
                    <a:pt x="8751" y="27044"/>
                  </a:lnTo>
                  <a:lnTo>
                    <a:pt x="9175" y="27101"/>
                  </a:lnTo>
                  <a:lnTo>
                    <a:pt x="10025" y="27101"/>
                  </a:lnTo>
                  <a:lnTo>
                    <a:pt x="10478" y="27072"/>
                  </a:lnTo>
                  <a:lnTo>
                    <a:pt x="10903" y="26988"/>
                  </a:lnTo>
                  <a:lnTo>
                    <a:pt x="11356" y="26903"/>
                  </a:lnTo>
                  <a:lnTo>
                    <a:pt x="11837" y="26761"/>
                  </a:lnTo>
                  <a:lnTo>
                    <a:pt x="12290" y="26591"/>
                  </a:lnTo>
                  <a:lnTo>
                    <a:pt x="12743" y="26421"/>
                  </a:lnTo>
                  <a:lnTo>
                    <a:pt x="13225" y="26195"/>
                  </a:lnTo>
                  <a:lnTo>
                    <a:pt x="13678" y="25968"/>
                  </a:lnTo>
                  <a:lnTo>
                    <a:pt x="14159" y="25685"/>
                  </a:lnTo>
                  <a:lnTo>
                    <a:pt x="15349" y="25713"/>
                  </a:lnTo>
                  <a:lnTo>
                    <a:pt x="16453" y="25742"/>
                  </a:lnTo>
                  <a:lnTo>
                    <a:pt x="17472" y="25798"/>
                  </a:lnTo>
                  <a:lnTo>
                    <a:pt x="18379" y="25855"/>
                  </a:lnTo>
                  <a:lnTo>
                    <a:pt x="19171" y="25940"/>
                  </a:lnTo>
                  <a:lnTo>
                    <a:pt x="19879" y="26025"/>
                  </a:lnTo>
                  <a:lnTo>
                    <a:pt x="20927" y="26195"/>
                  </a:lnTo>
                  <a:lnTo>
                    <a:pt x="21182" y="26251"/>
                  </a:lnTo>
                  <a:lnTo>
                    <a:pt x="21295" y="26280"/>
                  </a:lnTo>
                  <a:lnTo>
                    <a:pt x="21409" y="26280"/>
                  </a:lnTo>
                  <a:lnTo>
                    <a:pt x="21550" y="26195"/>
                  </a:lnTo>
                  <a:lnTo>
                    <a:pt x="21947" y="25968"/>
                  </a:lnTo>
                  <a:lnTo>
                    <a:pt x="22513" y="25572"/>
                  </a:lnTo>
                  <a:lnTo>
                    <a:pt x="23221" y="25005"/>
                  </a:lnTo>
                  <a:lnTo>
                    <a:pt x="23617" y="24665"/>
                  </a:lnTo>
                  <a:lnTo>
                    <a:pt x="24014" y="24269"/>
                  </a:lnTo>
                  <a:lnTo>
                    <a:pt x="24439" y="23844"/>
                  </a:lnTo>
                  <a:lnTo>
                    <a:pt x="24863" y="23391"/>
                  </a:lnTo>
                  <a:lnTo>
                    <a:pt x="25288" y="22881"/>
                  </a:lnTo>
                  <a:lnTo>
                    <a:pt x="25684" y="22343"/>
                  </a:lnTo>
                  <a:lnTo>
                    <a:pt x="26081" y="21749"/>
                  </a:lnTo>
                  <a:lnTo>
                    <a:pt x="26449" y="21097"/>
                  </a:lnTo>
                  <a:lnTo>
                    <a:pt x="26902" y="20248"/>
                  </a:lnTo>
                  <a:lnTo>
                    <a:pt x="27270" y="19370"/>
                  </a:lnTo>
                  <a:lnTo>
                    <a:pt x="27582" y="18492"/>
                  </a:lnTo>
                  <a:lnTo>
                    <a:pt x="27837" y="17586"/>
                  </a:lnTo>
                  <a:lnTo>
                    <a:pt x="28035" y="16680"/>
                  </a:lnTo>
                  <a:lnTo>
                    <a:pt x="28176" y="15774"/>
                  </a:lnTo>
                  <a:lnTo>
                    <a:pt x="28261" y="14839"/>
                  </a:lnTo>
                  <a:lnTo>
                    <a:pt x="28261" y="13876"/>
                  </a:lnTo>
                  <a:lnTo>
                    <a:pt x="28261" y="13310"/>
                  </a:lnTo>
                  <a:lnTo>
                    <a:pt x="28205" y="12687"/>
                  </a:lnTo>
                  <a:lnTo>
                    <a:pt x="28120" y="12008"/>
                  </a:lnTo>
                  <a:lnTo>
                    <a:pt x="27978" y="11271"/>
                  </a:lnTo>
                  <a:lnTo>
                    <a:pt x="27808" y="10535"/>
                  </a:lnTo>
                  <a:lnTo>
                    <a:pt x="27582" y="9742"/>
                  </a:lnTo>
                  <a:lnTo>
                    <a:pt x="27299" y="8949"/>
                  </a:lnTo>
                  <a:lnTo>
                    <a:pt x="26930" y="8128"/>
                  </a:lnTo>
                  <a:lnTo>
                    <a:pt x="26506" y="7307"/>
                  </a:lnTo>
                  <a:lnTo>
                    <a:pt x="26279" y="6882"/>
                  </a:lnTo>
                  <a:lnTo>
                    <a:pt x="25996" y="6457"/>
                  </a:lnTo>
                  <a:lnTo>
                    <a:pt x="25713" y="6061"/>
                  </a:lnTo>
                  <a:lnTo>
                    <a:pt x="25430" y="5636"/>
                  </a:lnTo>
                  <a:lnTo>
                    <a:pt x="25090" y="5240"/>
                  </a:lnTo>
                  <a:lnTo>
                    <a:pt x="24750" y="4815"/>
                  </a:lnTo>
                  <a:lnTo>
                    <a:pt x="24354" y="4418"/>
                  </a:lnTo>
                  <a:lnTo>
                    <a:pt x="23957" y="4022"/>
                  </a:lnTo>
                  <a:lnTo>
                    <a:pt x="23532" y="3626"/>
                  </a:lnTo>
                  <a:lnTo>
                    <a:pt x="23079" y="3229"/>
                  </a:lnTo>
                  <a:lnTo>
                    <a:pt x="22598" y="2861"/>
                  </a:lnTo>
                  <a:lnTo>
                    <a:pt x="22088" y="2493"/>
                  </a:lnTo>
                  <a:lnTo>
                    <a:pt x="21550" y="2125"/>
                  </a:lnTo>
                  <a:lnTo>
                    <a:pt x="20984" y="1757"/>
                  </a:lnTo>
                  <a:lnTo>
                    <a:pt x="20786" y="1672"/>
                  </a:lnTo>
                  <a:lnTo>
                    <a:pt x="20191" y="1388"/>
                  </a:lnTo>
                  <a:lnTo>
                    <a:pt x="19370" y="1020"/>
                  </a:lnTo>
                  <a:lnTo>
                    <a:pt x="18888" y="822"/>
                  </a:lnTo>
                  <a:lnTo>
                    <a:pt x="18350" y="652"/>
                  </a:lnTo>
                  <a:lnTo>
                    <a:pt x="17756" y="482"/>
                  </a:lnTo>
                  <a:lnTo>
                    <a:pt x="17104" y="312"/>
                  </a:lnTo>
                  <a:lnTo>
                    <a:pt x="16425" y="199"/>
                  </a:lnTo>
                  <a:lnTo>
                    <a:pt x="15688" y="86"/>
                  </a:lnTo>
                  <a:lnTo>
                    <a:pt x="14924" y="29"/>
                  </a:lnTo>
                  <a:lnTo>
                    <a:pt x="14103" y="1"/>
                  </a:lnTo>
                  <a:close/>
                </a:path>
              </a:pathLst>
            </a:custGeom>
            <a:solidFill>
              <a:srgbClr val="1A8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4490945" y="2825721"/>
              <a:ext cx="225714" cy="174280"/>
            </a:xfrm>
            <a:custGeom>
              <a:avLst/>
              <a:gdLst/>
              <a:ahLst/>
              <a:cxnLst/>
              <a:rect l="l" t="t" r="r" b="b"/>
              <a:pathLst>
                <a:path w="12801" h="9884" extrusionOk="0">
                  <a:moveTo>
                    <a:pt x="12800" y="0"/>
                  </a:moveTo>
                  <a:lnTo>
                    <a:pt x="12687" y="708"/>
                  </a:lnTo>
                  <a:lnTo>
                    <a:pt x="12744" y="482"/>
                  </a:lnTo>
                  <a:lnTo>
                    <a:pt x="12800" y="0"/>
                  </a:lnTo>
                  <a:close/>
                  <a:moveTo>
                    <a:pt x="12687" y="708"/>
                  </a:moveTo>
                  <a:lnTo>
                    <a:pt x="12631" y="935"/>
                  </a:lnTo>
                  <a:lnTo>
                    <a:pt x="12517" y="1388"/>
                  </a:lnTo>
                  <a:lnTo>
                    <a:pt x="12404" y="1841"/>
                  </a:lnTo>
                  <a:lnTo>
                    <a:pt x="12234" y="2294"/>
                  </a:lnTo>
                  <a:lnTo>
                    <a:pt x="12036" y="2719"/>
                  </a:lnTo>
                  <a:lnTo>
                    <a:pt x="11838" y="3172"/>
                  </a:lnTo>
                  <a:lnTo>
                    <a:pt x="11611" y="3597"/>
                  </a:lnTo>
                  <a:lnTo>
                    <a:pt x="11583" y="3852"/>
                  </a:lnTo>
                  <a:lnTo>
                    <a:pt x="11781" y="3512"/>
                  </a:lnTo>
                  <a:lnTo>
                    <a:pt x="11951" y="3144"/>
                  </a:lnTo>
                  <a:lnTo>
                    <a:pt x="12121" y="2776"/>
                  </a:lnTo>
                  <a:lnTo>
                    <a:pt x="12262" y="2379"/>
                  </a:lnTo>
                  <a:lnTo>
                    <a:pt x="12376" y="2011"/>
                  </a:lnTo>
                  <a:lnTo>
                    <a:pt x="12489" y="1643"/>
                  </a:lnTo>
                  <a:lnTo>
                    <a:pt x="12659" y="850"/>
                  </a:lnTo>
                  <a:lnTo>
                    <a:pt x="12687" y="708"/>
                  </a:lnTo>
                  <a:close/>
                  <a:moveTo>
                    <a:pt x="11385" y="3965"/>
                  </a:moveTo>
                  <a:lnTo>
                    <a:pt x="11158" y="4333"/>
                  </a:lnTo>
                  <a:lnTo>
                    <a:pt x="10875" y="4701"/>
                  </a:lnTo>
                  <a:lnTo>
                    <a:pt x="10592" y="5069"/>
                  </a:lnTo>
                  <a:lnTo>
                    <a:pt x="10280" y="5437"/>
                  </a:lnTo>
                  <a:lnTo>
                    <a:pt x="9969" y="5777"/>
                  </a:lnTo>
                  <a:lnTo>
                    <a:pt x="9629" y="6117"/>
                  </a:lnTo>
                  <a:lnTo>
                    <a:pt x="9261" y="6457"/>
                  </a:lnTo>
                  <a:lnTo>
                    <a:pt x="8864" y="6768"/>
                  </a:lnTo>
                  <a:lnTo>
                    <a:pt x="8270" y="7221"/>
                  </a:lnTo>
                  <a:lnTo>
                    <a:pt x="7647" y="7646"/>
                  </a:lnTo>
                  <a:lnTo>
                    <a:pt x="7618" y="7816"/>
                  </a:lnTo>
                  <a:lnTo>
                    <a:pt x="8241" y="7420"/>
                  </a:lnTo>
                  <a:lnTo>
                    <a:pt x="8836" y="6967"/>
                  </a:lnTo>
                  <a:lnTo>
                    <a:pt x="9232" y="6655"/>
                  </a:lnTo>
                  <a:lnTo>
                    <a:pt x="9601" y="6344"/>
                  </a:lnTo>
                  <a:lnTo>
                    <a:pt x="9940" y="6004"/>
                  </a:lnTo>
                  <a:lnTo>
                    <a:pt x="10252" y="5664"/>
                  </a:lnTo>
                  <a:lnTo>
                    <a:pt x="10563" y="5324"/>
                  </a:lnTo>
                  <a:lnTo>
                    <a:pt x="10847" y="4956"/>
                  </a:lnTo>
                  <a:lnTo>
                    <a:pt x="11101" y="4588"/>
                  </a:lnTo>
                  <a:lnTo>
                    <a:pt x="11356" y="4220"/>
                  </a:lnTo>
                  <a:lnTo>
                    <a:pt x="11385" y="3965"/>
                  </a:lnTo>
                  <a:close/>
                  <a:moveTo>
                    <a:pt x="7222" y="7901"/>
                  </a:moveTo>
                  <a:lnTo>
                    <a:pt x="6627" y="8212"/>
                  </a:lnTo>
                  <a:lnTo>
                    <a:pt x="6004" y="8524"/>
                  </a:lnTo>
                  <a:lnTo>
                    <a:pt x="5353" y="8807"/>
                  </a:lnTo>
                  <a:lnTo>
                    <a:pt x="4702" y="9034"/>
                  </a:lnTo>
                  <a:lnTo>
                    <a:pt x="4022" y="9232"/>
                  </a:lnTo>
                  <a:lnTo>
                    <a:pt x="3342" y="9430"/>
                  </a:lnTo>
                  <a:lnTo>
                    <a:pt x="2663" y="9572"/>
                  </a:lnTo>
                  <a:lnTo>
                    <a:pt x="1955" y="9685"/>
                  </a:lnTo>
                  <a:lnTo>
                    <a:pt x="1955" y="9770"/>
                  </a:lnTo>
                  <a:lnTo>
                    <a:pt x="2634" y="9657"/>
                  </a:lnTo>
                  <a:lnTo>
                    <a:pt x="3342" y="9515"/>
                  </a:lnTo>
                  <a:lnTo>
                    <a:pt x="4022" y="9345"/>
                  </a:lnTo>
                  <a:lnTo>
                    <a:pt x="4673" y="9147"/>
                  </a:lnTo>
                  <a:lnTo>
                    <a:pt x="5325" y="8920"/>
                  </a:lnTo>
                  <a:lnTo>
                    <a:pt x="5976" y="8666"/>
                  </a:lnTo>
                  <a:lnTo>
                    <a:pt x="6599" y="8382"/>
                  </a:lnTo>
                  <a:lnTo>
                    <a:pt x="7194" y="8071"/>
                  </a:lnTo>
                  <a:lnTo>
                    <a:pt x="7222" y="7901"/>
                  </a:lnTo>
                  <a:close/>
                  <a:moveTo>
                    <a:pt x="1473" y="9770"/>
                  </a:moveTo>
                  <a:lnTo>
                    <a:pt x="737" y="9827"/>
                  </a:lnTo>
                  <a:lnTo>
                    <a:pt x="1" y="9883"/>
                  </a:lnTo>
                  <a:lnTo>
                    <a:pt x="482" y="9883"/>
                  </a:lnTo>
                  <a:lnTo>
                    <a:pt x="1445" y="9827"/>
                  </a:lnTo>
                  <a:lnTo>
                    <a:pt x="1473" y="97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4587327" y="2981015"/>
              <a:ext cx="48948" cy="27965"/>
            </a:xfrm>
            <a:custGeom>
              <a:avLst/>
              <a:gdLst/>
              <a:ahLst/>
              <a:cxnLst/>
              <a:rect l="l" t="t" r="r" b="b"/>
              <a:pathLst>
                <a:path w="2776" h="1586" extrusionOk="0">
                  <a:moveTo>
                    <a:pt x="2775" y="0"/>
                  </a:moveTo>
                  <a:lnTo>
                    <a:pt x="2294" y="397"/>
                  </a:lnTo>
                  <a:lnTo>
                    <a:pt x="1841" y="736"/>
                  </a:lnTo>
                  <a:lnTo>
                    <a:pt x="1359" y="991"/>
                  </a:lnTo>
                  <a:lnTo>
                    <a:pt x="765" y="1274"/>
                  </a:lnTo>
                  <a:lnTo>
                    <a:pt x="595" y="1444"/>
                  </a:lnTo>
                  <a:lnTo>
                    <a:pt x="1105" y="1190"/>
                  </a:lnTo>
                  <a:lnTo>
                    <a:pt x="1614" y="935"/>
                  </a:lnTo>
                  <a:lnTo>
                    <a:pt x="2011" y="651"/>
                  </a:lnTo>
                  <a:lnTo>
                    <a:pt x="2379" y="340"/>
                  </a:lnTo>
                  <a:lnTo>
                    <a:pt x="2775" y="0"/>
                  </a:lnTo>
                  <a:close/>
                  <a:moveTo>
                    <a:pt x="425" y="1416"/>
                  </a:moveTo>
                  <a:lnTo>
                    <a:pt x="0" y="1558"/>
                  </a:lnTo>
                  <a:lnTo>
                    <a:pt x="85" y="1586"/>
                  </a:lnTo>
                  <a:lnTo>
                    <a:pt x="198" y="1586"/>
                  </a:lnTo>
                  <a:lnTo>
                    <a:pt x="255" y="1558"/>
                  </a:lnTo>
                  <a:lnTo>
                    <a:pt x="425" y="14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4469486" y="2641473"/>
              <a:ext cx="229699" cy="358010"/>
            </a:xfrm>
            <a:custGeom>
              <a:avLst/>
              <a:gdLst/>
              <a:ahLst/>
              <a:cxnLst/>
              <a:rect l="l" t="t" r="r" b="b"/>
              <a:pathLst>
                <a:path w="13027" h="20304" extrusionOk="0">
                  <a:moveTo>
                    <a:pt x="11101" y="0"/>
                  </a:moveTo>
                  <a:lnTo>
                    <a:pt x="11469" y="538"/>
                  </a:lnTo>
                  <a:lnTo>
                    <a:pt x="11639" y="765"/>
                  </a:lnTo>
                  <a:lnTo>
                    <a:pt x="11469" y="510"/>
                  </a:lnTo>
                  <a:lnTo>
                    <a:pt x="11101" y="0"/>
                  </a:lnTo>
                  <a:close/>
                  <a:moveTo>
                    <a:pt x="11667" y="850"/>
                  </a:moveTo>
                  <a:lnTo>
                    <a:pt x="11922" y="1331"/>
                  </a:lnTo>
                  <a:lnTo>
                    <a:pt x="12148" y="1841"/>
                  </a:lnTo>
                  <a:lnTo>
                    <a:pt x="12347" y="2351"/>
                  </a:lnTo>
                  <a:lnTo>
                    <a:pt x="12517" y="2860"/>
                  </a:lnTo>
                  <a:lnTo>
                    <a:pt x="12630" y="3427"/>
                  </a:lnTo>
                  <a:lnTo>
                    <a:pt x="12743" y="3965"/>
                  </a:lnTo>
                  <a:lnTo>
                    <a:pt x="12800" y="4531"/>
                  </a:lnTo>
                  <a:lnTo>
                    <a:pt x="12828" y="5126"/>
                  </a:lnTo>
                  <a:lnTo>
                    <a:pt x="13026" y="5381"/>
                  </a:lnTo>
                  <a:lnTo>
                    <a:pt x="12998" y="4814"/>
                  </a:lnTo>
                  <a:lnTo>
                    <a:pt x="12941" y="4248"/>
                  </a:lnTo>
                  <a:lnTo>
                    <a:pt x="12828" y="3682"/>
                  </a:lnTo>
                  <a:lnTo>
                    <a:pt x="12715" y="3143"/>
                  </a:lnTo>
                  <a:lnTo>
                    <a:pt x="12545" y="2605"/>
                  </a:lnTo>
                  <a:lnTo>
                    <a:pt x="12347" y="2096"/>
                  </a:lnTo>
                  <a:lnTo>
                    <a:pt x="12120" y="1586"/>
                  </a:lnTo>
                  <a:lnTo>
                    <a:pt x="11837" y="1105"/>
                  </a:lnTo>
                  <a:lnTo>
                    <a:pt x="11667" y="850"/>
                  </a:lnTo>
                  <a:close/>
                  <a:moveTo>
                    <a:pt x="12828" y="5522"/>
                  </a:moveTo>
                  <a:lnTo>
                    <a:pt x="12800" y="6117"/>
                  </a:lnTo>
                  <a:lnTo>
                    <a:pt x="12743" y="6711"/>
                  </a:lnTo>
                  <a:lnTo>
                    <a:pt x="12658" y="7334"/>
                  </a:lnTo>
                  <a:lnTo>
                    <a:pt x="12517" y="7929"/>
                  </a:lnTo>
                  <a:lnTo>
                    <a:pt x="12375" y="8552"/>
                  </a:lnTo>
                  <a:lnTo>
                    <a:pt x="12177" y="9175"/>
                  </a:lnTo>
                  <a:lnTo>
                    <a:pt x="11950" y="9798"/>
                  </a:lnTo>
                  <a:lnTo>
                    <a:pt x="11695" y="10421"/>
                  </a:lnTo>
                  <a:lnTo>
                    <a:pt x="11865" y="10648"/>
                  </a:lnTo>
                  <a:lnTo>
                    <a:pt x="12148" y="10053"/>
                  </a:lnTo>
                  <a:lnTo>
                    <a:pt x="12375" y="9430"/>
                  </a:lnTo>
                  <a:lnTo>
                    <a:pt x="12573" y="8807"/>
                  </a:lnTo>
                  <a:lnTo>
                    <a:pt x="12715" y="8212"/>
                  </a:lnTo>
                  <a:lnTo>
                    <a:pt x="12856" y="7589"/>
                  </a:lnTo>
                  <a:lnTo>
                    <a:pt x="12941" y="6995"/>
                  </a:lnTo>
                  <a:lnTo>
                    <a:pt x="12998" y="6372"/>
                  </a:lnTo>
                  <a:lnTo>
                    <a:pt x="13026" y="5777"/>
                  </a:lnTo>
                  <a:lnTo>
                    <a:pt x="12828" y="5522"/>
                  </a:lnTo>
                  <a:close/>
                  <a:moveTo>
                    <a:pt x="11497" y="10846"/>
                  </a:moveTo>
                  <a:lnTo>
                    <a:pt x="11016" y="11752"/>
                  </a:lnTo>
                  <a:lnTo>
                    <a:pt x="10478" y="12630"/>
                  </a:lnTo>
                  <a:lnTo>
                    <a:pt x="9883" y="13508"/>
                  </a:lnTo>
                  <a:lnTo>
                    <a:pt x="9203" y="14357"/>
                  </a:lnTo>
                  <a:lnTo>
                    <a:pt x="8637" y="14980"/>
                  </a:lnTo>
                  <a:lnTo>
                    <a:pt x="8071" y="15603"/>
                  </a:lnTo>
                  <a:lnTo>
                    <a:pt x="8212" y="15773"/>
                  </a:lnTo>
                  <a:lnTo>
                    <a:pt x="8779" y="15178"/>
                  </a:lnTo>
                  <a:lnTo>
                    <a:pt x="9345" y="14555"/>
                  </a:lnTo>
                  <a:lnTo>
                    <a:pt x="9685" y="14131"/>
                  </a:lnTo>
                  <a:lnTo>
                    <a:pt x="10025" y="13706"/>
                  </a:lnTo>
                  <a:lnTo>
                    <a:pt x="10648" y="12856"/>
                  </a:lnTo>
                  <a:lnTo>
                    <a:pt x="11186" y="11979"/>
                  </a:lnTo>
                  <a:lnTo>
                    <a:pt x="11667" y="11072"/>
                  </a:lnTo>
                  <a:lnTo>
                    <a:pt x="11497" y="10846"/>
                  </a:lnTo>
                  <a:close/>
                  <a:moveTo>
                    <a:pt x="7703" y="15943"/>
                  </a:moveTo>
                  <a:lnTo>
                    <a:pt x="7136" y="16453"/>
                  </a:lnTo>
                  <a:lnTo>
                    <a:pt x="6570" y="16934"/>
                  </a:lnTo>
                  <a:lnTo>
                    <a:pt x="5975" y="17387"/>
                  </a:lnTo>
                  <a:lnTo>
                    <a:pt x="5381" y="17812"/>
                  </a:lnTo>
                  <a:lnTo>
                    <a:pt x="4786" y="18208"/>
                  </a:lnTo>
                  <a:lnTo>
                    <a:pt x="4163" y="18577"/>
                  </a:lnTo>
                  <a:lnTo>
                    <a:pt x="3540" y="18916"/>
                  </a:lnTo>
                  <a:lnTo>
                    <a:pt x="2889" y="19256"/>
                  </a:lnTo>
                  <a:lnTo>
                    <a:pt x="2945" y="19313"/>
                  </a:lnTo>
                  <a:lnTo>
                    <a:pt x="3597" y="19001"/>
                  </a:lnTo>
                  <a:lnTo>
                    <a:pt x="4220" y="18661"/>
                  </a:lnTo>
                  <a:lnTo>
                    <a:pt x="4843" y="18322"/>
                  </a:lnTo>
                  <a:lnTo>
                    <a:pt x="5466" y="17925"/>
                  </a:lnTo>
                  <a:lnTo>
                    <a:pt x="6089" y="17500"/>
                  </a:lnTo>
                  <a:lnTo>
                    <a:pt x="6683" y="17076"/>
                  </a:lnTo>
                  <a:lnTo>
                    <a:pt x="7250" y="16594"/>
                  </a:lnTo>
                  <a:lnTo>
                    <a:pt x="7816" y="16113"/>
                  </a:lnTo>
                  <a:lnTo>
                    <a:pt x="7703" y="15943"/>
                  </a:lnTo>
                  <a:close/>
                  <a:moveTo>
                    <a:pt x="2436" y="19454"/>
                  </a:moveTo>
                  <a:lnTo>
                    <a:pt x="1841" y="19709"/>
                  </a:lnTo>
                  <a:lnTo>
                    <a:pt x="1218" y="19936"/>
                  </a:lnTo>
                  <a:lnTo>
                    <a:pt x="623" y="20134"/>
                  </a:lnTo>
                  <a:lnTo>
                    <a:pt x="0" y="20304"/>
                  </a:lnTo>
                  <a:lnTo>
                    <a:pt x="623" y="20162"/>
                  </a:lnTo>
                  <a:lnTo>
                    <a:pt x="1246" y="19964"/>
                  </a:lnTo>
                  <a:lnTo>
                    <a:pt x="1869" y="19738"/>
                  </a:lnTo>
                  <a:lnTo>
                    <a:pt x="2492" y="19511"/>
                  </a:lnTo>
                  <a:lnTo>
                    <a:pt x="2436" y="194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4222324" y="2718371"/>
              <a:ext cx="247172" cy="281115"/>
            </a:xfrm>
            <a:custGeom>
              <a:avLst/>
              <a:gdLst/>
              <a:ahLst/>
              <a:cxnLst/>
              <a:rect l="l" t="t" r="r" b="b"/>
              <a:pathLst>
                <a:path w="14018" h="15943" extrusionOk="0">
                  <a:moveTo>
                    <a:pt x="538" y="0"/>
                  </a:moveTo>
                  <a:lnTo>
                    <a:pt x="312" y="765"/>
                  </a:lnTo>
                  <a:lnTo>
                    <a:pt x="198" y="1303"/>
                  </a:lnTo>
                  <a:lnTo>
                    <a:pt x="85" y="1869"/>
                  </a:lnTo>
                  <a:lnTo>
                    <a:pt x="28" y="2407"/>
                  </a:lnTo>
                  <a:lnTo>
                    <a:pt x="0" y="2973"/>
                  </a:lnTo>
                  <a:lnTo>
                    <a:pt x="85" y="2690"/>
                  </a:lnTo>
                  <a:lnTo>
                    <a:pt x="142" y="2011"/>
                  </a:lnTo>
                  <a:lnTo>
                    <a:pt x="227" y="1331"/>
                  </a:lnTo>
                  <a:lnTo>
                    <a:pt x="368" y="651"/>
                  </a:lnTo>
                  <a:lnTo>
                    <a:pt x="538" y="0"/>
                  </a:lnTo>
                  <a:close/>
                  <a:moveTo>
                    <a:pt x="85" y="3087"/>
                  </a:moveTo>
                  <a:lnTo>
                    <a:pt x="0" y="3370"/>
                  </a:lnTo>
                  <a:lnTo>
                    <a:pt x="28" y="3965"/>
                  </a:lnTo>
                  <a:lnTo>
                    <a:pt x="113" y="4559"/>
                  </a:lnTo>
                  <a:lnTo>
                    <a:pt x="227" y="5154"/>
                  </a:lnTo>
                  <a:lnTo>
                    <a:pt x="340" y="5749"/>
                  </a:lnTo>
                  <a:lnTo>
                    <a:pt x="538" y="6343"/>
                  </a:lnTo>
                  <a:lnTo>
                    <a:pt x="736" y="6910"/>
                  </a:lnTo>
                  <a:lnTo>
                    <a:pt x="991" y="7504"/>
                  </a:lnTo>
                  <a:lnTo>
                    <a:pt x="1274" y="8071"/>
                  </a:lnTo>
                  <a:lnTo>
                    <a:pt x="1359" y="7816"/>
                  </a:lnTo>
                  <a:lnTo>
                    <a:pt x="1076" y="7221"/>
                  </a:lnTo>
                  <a:lnTo>
                    <a:pt x="821" y="6655"/>
                  </a:lnTo>
                  <a:lnTo>
                    <a:pt x="623" y="6060"/>
                  </a:lnTo>
                  <a:lnTo>
                    <a:pt x="425" y="5465"/>
                  </a:lnTo>
                  <a:lnTo>
                    <a:pt x="283" y="4871"/>
                  </a:lnTo>
                  <a:lnTo>
                    <a:pt x="198" y="4276"/>
                  </a:lnTo>
                  <a:lnTo>
                    <a:pt x="113" y="3681"/>
                  </a:lnTo>
                  <a:lnTo>
                    <a:pt x="85" y="3087"/>
                  </a:lnTo>
                  <a:close/>
                  <a:moveTo>
                    <a:pt x="1558" y="8212"/>
                  </a:moveTo>
                  <a:lnTo>
                    <a:pt x="1501" y="8467"/>
                  </a:lnTo>
                  <a:lnTo>
                    <a:pt x="1728" y="8864"/>
                  </a:lnTo>
                  <a:lnTo>
                    <a:pt x="2011" y="9288"/>
                  </a:lnTo>
                  <a:lnTo>
                    <a:pt x="2294" y="9685"/>
                  </a:lnTo>
                  <a:lnTo>
                    <a:pt x="2605" y="10081"/>
                  </a:lnTo>
                  <a:lnTo>
                    <a:pt x="2917" y="10449"/>
                  </a:lnTo>
                  <a:lnTo>
                    <a:pt x="3257" y="10846"/>
                  </a:lnTo>
                  <a:lnTo>
                    <a:pt x="3625" y="11214"/>
                  </a:lnTo>
                  <a:lnTo>
                    <a:pt x="3993" y="11582"/>
                  </a:lnTo>
                  <a:lnTo>
                    <a:pt x="4616" y="12120"/>
                  </a:lnTo>
                  <a:lnTo>
                    <a:pt x="5239" y="12630"/>
                  </a:lnTo>
                  <a:lnTo>
                    <a:pt x="5296" y="12432"/>
                  </a:lnTo>
                  <a:lnTo>
                    <a:pt x="4673" y="11922"/>
                  </a:lnTo>
                  <a:lnTo>
                    <a:pt x="4050" y="11384"/>
                  </a:lnTo>
                  <a:lnTo>
                    <a:pt x="3681" y="11016"/>
                  </a:lnTo>
                  <a:lnTo>
                    <a:pt x="3313" y="10619"/>
                  </a:lnTo>
                  <a:lnTo>
                    <a:pt x="2973" y="10223"/>
                  </a:lnTo>
                  <a:lnTo>
                    <a:pt x="2662" y="9826"/>
                  </a:lnTo>
                  <a:lnTo>
                    <a:pt x="2351" y="9430"/>
                  </a:lnTo>
                  <a:lnTo>
                    <a:pt x="2067" y="9033"/>
                  </a:lnTo>
                  <a:lnTo>
                    <a:pt x="1812" y="8609"/>
                  </a:lnTo>
                  <a:lnTo>
                    <a:pt x="1558" y="8212"/>
                  </a:lnTo>
                  <a:close/>
                  <a:moveTo>
                    <a:pt x="5692" y="12743"/>
                  </a:moveTo>
                  <a:lnTo>
                    <a:pt x="5635" y="12913"/>
                  </a:lnTo>
                  <a:lnTo>
                    <a:pt x="6230" y="13338"/>
                  </a:lnTo>
                  <a:lnTo>
                    <a:pt x="6853" y="13706"/>
                  </a:lnTo>
                  <a:lnTo>
                    <a:pt x="7504" y="14046"/>
                  </a:lnTo>
                  <a:lnTo>
                    <a:pt x="8156" y="14385"/>
                  </a:lnTo>
                  <a:lnTo>
                    <a:pt x="8835" y="14669"/>
                  </a:lnTo>
                  <a:lnTo>
                    <a:pt x="9487" y="14952"/>
                  </a:lnTo>
                  <a:lnTo>
                    <a:pt x="10194" y="15178"/>
                  </a:lnTo>
                  <a:lnTo>
                    <a:pt x="10874" y="15377"/>
                  </a:lnTo>
                  <a:lnTo>
                    <a:pt x="10902" y="15320"/>
                  </a:lnTo>
                  <a:lnTo>
                    <a:pt x="10223" y="15093"/>
                  </a:lnTo>
                  <a:lnTo>
                    <a:pt x="9515" y="14839"/>
                  </a:lnTo>
                  <a:lnTo>
                    <a:pt x="8864" y="14555"/>
                  </a:lnTo>
                  <a:lnTo>
                    <a:pt x="8184" y="14272"/>
                  </a:lnTo>
                  <a:lnTo>
                    <a:pt x="7533" y="13932"/>
                  </a:lnTo>
                  <a:lnTo>
                    <a:pt x="6910" y="13564"/>
                  </a:lnTo>
                  <a:lnTo>
                    <a:pt x="6287" y="13168"/>
                  </a:lnTo>
                  <a:lnTo>
                    <a:pt x="5692" y="12743"/>
                  </a:lnTo>
                  <a:close/>
                  <a:moveTo>
                    <a:pt x="11384" y="15462"/>
                  </a:moveTo>
                  <a:lnTo>
                    <a:pt x="11355" y="15518"/>
                  </a:lnTo>
                  <a:lnTo>
                    <a:pt x="12035" y="15660"/>
                  </a:lnTo>
                  <a:lnTo>
                    <a:pt x="12686" y="15773"/>
                  </a:lnTo>
                  <a:lnTo>
                    <a:pt x="13338" y="15886"/>
                  </a:lnTo>
                  <a:lnTo>
                    <a:pt x="14017" y="15943"/>
                  </a:lnTo>
                  <a:lnTo>
                    <a:pt x="13366" y="15858"/>
                  </a:lnTo>
                  <a:lnTo>
                    <a:pt x="12686" y="15745"/>
                  </a:lnTo>
                  <a:lnTo>
                    <a:pt x="12035" y="15631"/>
                  </a:lnTo>
                  <a:lnTo>
                    <a:pt x="11384" y="15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4272243" y="2591042"/>
              <a:ext cx="197255" cy="408439"/>
            </a:xfrm>
            <a:custGeom>
              <a:avLst/>
              <a:gdLst/>
              <a:ahLst/>
              <a:cxnLst/>
              <a:rect l="l" t="t" r="r" b="b"/>
              <a:pathLst>
                <a:path w="11187" h="23164" extrusionOk="0">
                  <a:moveTo>
                    <a:pt x="3088" y="0"/>
                  </a:moveTo>
                  <a:lnTo>
                    <a:pt x="2663" y="312"/>
                  </a:lnTo>
                  <a:lnTo>
                    <a:pt x="2238" y="680"/>
                  </a:lnTo>
                  <a:lnTo>
                    <a:pt x="1842" y="1076"/>
                  </a:lnTo>
                  <a:lnTo>
                    <a:pt x="1473" y="1501"/>
                  </a:lnTo>
                  <a:lnTo>
                    <a:pt x="1162" y="1982"/>
                  </a:lnTo>
                  <a:lnTo>
                    <a:pt x="1445" y="1784"/>
                  </a:lnTo>
                  <a:lnTo>
                    <a:pt x="1785" y="1274"/>
                  </a:lnTo>
                  <a:lnTo>
                    <a:pt x="2181" y="793"/>
                  </a:lnTo>
                  <a:lnTo>
                    <a:pt x="2606" y="397"/>
                  </a:lnTo>
                  <a:lnTo>
                    <a:pt x="3088" y="0"/>
                  </a:lnTo>
                  <a:close/>
                  <a:moveTo>
                    <a:pt x="1275" y="2067"/>
                  </a:moveTo>
                  <a:lnTo>
                    <a:pt x="992" y="2266"/>
                  </a:lnTo>
                  <a:lnTo>
                    <a:pt x="765" y="2719"/>
                  </a:lnTo>
                  <a:lnTo>
                    <a:pt x="567" y="3200"/>
                  </a:lnTo>
                  <a:lnTo>
                    <a:pt x="397" y="3681"/>
                  </a:lnTo>
                  <a:lnTo>
                    <a:pt x="256" y="4191"/>
                  </a:lnTo>
                  <a:lnTo>
                    <a:pt x="171" y="4729"/>
                  </a:lnTo>
                  <a:lnTo>
                    <a:pt x="86" y="5267"/>
                  </a:lnTo>
                  <a:lnTo>
                    <a:pt x="29" y="5834"/>
                  </a:lnTo>
                  <a:lnTo>
                    <a:pt x="1" y="6400"/>
                  </a:lnTo>
                  <a:lnTo>
                    <a:pt x="341" y="6173"/>
                  </a:lnTo>
                  <a:lnTo>
                    <a:pt x="369" y="5607"/>
                  </a:lnTo>
                  <a:lnTo>
                    <a:pt x="397" y="5041"/>
                  </a:lnTo>
                  <a:lnTo>
                    <a:pt x="482" y="4503"/>
                  </a:lnTo>
                  <a:lnTo>
                    <a:pt x="596" y="3965"/>
                  </a:lnTo>
                  <a:lnTo>
                    <a:pt x="709" y="3455"/>
                  </a:lnTo>
                  <a:lnTo>
                    <a:pt x="879" y="2973"/>
                  </a:lnTo>
                  <a:lnTo>
                    <a:pt x="1077" y="2520"/>
                  </a:lnTo>
                  <a:lnTo>
                    <a:pt x="1275" y="2067"/>
                  </a:lnTo>
                  <a:close/>
                  <a:moveTo>
                    <a:pt x="341" y="6570"/>
                  </a:moveTo>
                  <a:lnTo>
                    <a:pt x="1" y="6796"/>
                  </a:lnTo>
                  <a:lnTo>
                    <a:pt x="29" y="7419"/>
                  </a:lnTo>
                  <a:lnTo>
                    <a:pt x="86" y="8014"/>
                  </a:lnTo>
                  <a:lnTo>
                    <a:pt x="171" y="8637"/>
                  </a:lnTo>
                  <a:lnTo>
                    <a:pt x="284" y="9260"/>
                  </a:lnTo>
                  <a:lnTo>
                    <a:pt x="426" y="9911"/>
                  </a:lnTo>
                  <a:lnTo>
                    <a:pt x="596" y="10534"/>
                  </a:lnTo>
                  <a:lnTo>
                    <a:pt x="794" y="11186"/>
                  </a:lnTo>
                  <a:lnTo>
                    <a:pt x="1020" y="11837"/>
                  </a:lnTo>
                  <a:lnTo>
                    <a:pt x="1304" y="11639"/>
                  </a:lnTo>
                  <a:lnTo>
                    <a:pt x="1105" y="10959"/>
                  </a:lnTo>
                  <a:lnTo>
                    <a:pt x="907" y="10308"/>
                  </a:lnTo>
                  <a:lnTo>
                    <a:pt x="737" y="9685"/>
                  </a:lnTo>
                  <a:lnTo>
                    <a:pt x="596" y="9033"/>
                  </a:lnTo>
                  <a:lnTo>
                    <a:pt x="482" y="8410"/>
                  </a:lnTo>
                  <a:lnTo>
                    <a:pt x="426" y="7787"/>
                  </a:lnTo>
                  <a:lnTo>
                    <a:pt x="369" y="7164"/>
                  </a:lnTo>
                  <a:lnTo>
                    <a:pt x="341" y="6570"/>
                  </a:lnTo>
                  <a:close/>
                  <a:moveTo>
                    <a:pt x="1473" y="12092"/>
                  </a:moveTo>
                  <a:lnTo>
                    <a:pt x="1190" y="12290"/>
                  </a:lnTo>
                  <a:lnTo>
                    <a:pt x="1587" y="13253"/>
                  </a:lnTo>
                  <a:lnTo>
                    <a:pt x="2068" y="14187"/>
                  </a:lnTo>
                  <a:lnTo>
                    <a:pt x="2606" y="15150"/>
                  </a:lnTo>
                  <a:lnTo>
                    <a:pt x="3201" y="16085"/>
                  </a:lnTo>
                  <a:lnTo>
                    <a:pt x="3682" y="16792"/>
                  </a:lnTo>
                  <a:lnTo>
                    <a:pt x="4164" y="17472"/>
                  </a:lnTo>
                  <a:lnTo>
                    <a:pt x="4390" y="17302"/>
                  </a:lnTo>
                  <a:lnTo>
                    <a:pt x="3909" y="16623"/>
                  </a:lnTo>
                  <a:lnTo>
                    <a:pt x="3427" y="15915"/>
                  </a:lnTo>
                  <a:lnTo>
                    <a:pt x="2861" y="14980"/>
                  </a:lnTo>
                  <a:lnTo>
                    <a:pt x="2351" y="14017"/>
                  </a:lnTo>
                  <a:lnTo>
                    <a:pt x="1870" y="13055"/>
                  </a:lnTo>
                  <a:lnTo>
                    <a:pt x="1473" y="12092"/>
                  </a:lnTo>
                  <a:close/>
                  <a:moveTo>
                    <a:pt x="4702" y="17727"/>
                  </a:moveTo>
                  <a:lnTo>
                    <a:pt x="4503" y="17869"/>
                  </a:lnTo>
                  <a:lnTo>
                    <a:pt x="4985" y="18435"/>
                  </a:lnTo>
                  <a:lnTo>
                    <a:pt x="5494" y="19001"/>
                  </a:lnTo>
                  <a:lnTo>
                    <a:pt x="6004" y="19511"/>
                  </a:lnTo>
                  <a:lnTo>
                    <a:pt x="6514" y="20021"/>
                  </a:lnTo>
                  <a:lnTo>
                    <a:pt x="7052" y="20474"/>
                  </a:lnTo>
                  <a:lnTo>
                    <a:pt x="7590" y="20927"/>
                  </a:lnTo>
                  <a:lnTo>
                    <a:pt x="8128" y="21352"/>
                  </a:lnTo>
                  <a:lnTo>
                    <a:pt x="8694" y="21748"/>
                  </a:lnTo>
                  <a:lnTo>
                    <a:pt x="8751" y="21691"/>
                  </a:lnTo>
                  <a:lnTo>
                    <a:pt x="8213" y="21295"/>
                  </a:lnTo>
                  <a:lnTo>
                    <a:pt x="7675" y="20870"/>
                  </a:lnTo>
                  <a:lnTo>
                    <a:pt x="7165" y="20389"/>
                  </a:lnTo>
                  <a:lnTo>
                    <a:pt x="6656" y="19907"/>
                  </a:lnTo>
                  <a:lnTo>
                    <a:pt x="6146" y="19398"/>
                  </a:lnTo>
                  <a:lnTo>
                    <a:pt x="5664" y="18860"/>
                  </a:lnTo>
                  <a:lnTo>
                    <a:pt x="5155" y="18322"/>
                  </a:lnTo>
                  <a:lnTo>
                    <a:pt x="4702" y="17727"/>
                  </a:lnTo>
                  <a:close/>
                  <a:moveTo>
                    <a:pt x="9119" y="21975"/>
                  </a:moveTo>
                  <a:lnTo>
                    <a:pt x="9062" y="22003"/>
                  </a:lnTo>
                  <a:lnTo>
                    <a:pt x="9601" y="22343"/>
                  </a:lnTo>
                  <a:lnTo>
                    <a:pt x="10110" y="22654"/>
                  </a:lnTo>
                  <a:lnTo>
                    <a:pt x="10648" y="22909"/>
                  </a:lnTo>
                  <a:lnTo>
                    <a:pt x="11186" y="23164"/>
                  </a:lnTo>
                  <a:lnTo>
                    <a:pt x="10677" y="22909"/>
                  </a:lnTo>
                  <a:lnTo>
                    <a:pt x="10167" y="22626"/>
                  </a:lnTo>
                  <a:lnTo>
                    <a:pt x="9629" y="22314"/>
                  </a:lnTo>
                  <a:lnTo>
                    <a:pt x="9119" y="219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4469486" y="2547100"/>
              <a:ext cx="35970" cy="452379"/>
            </a:xfrm>
            <a:custGeom>
              <a:avLst/>
              <a:gdLst/>
              <a:ahLst/>
              <a:cxnLst/>
              <a:rect l="l" t="t" r="r" b="b"/>
              <a:pathLst>
                <a:path w="2040" h="25656" extrusionOk="0">
                  <a:moveTo>
                    <a:pt x="850" y="0"/>
                  </a:moveTo>
                  <a:lnTo>
                    <a:pt x="1161" y="29"/>
                  </a:lnTo>
                  <a:lnTo>
                    <a:pt x="1190" y="29"/>
                  </a:lnTo>
                  <a:lnTo>
                    <a:pt x="906" y="0"/>
                  </a:lnTo>
                  <a:close/>
                  <a:moveTo>
                    <a:pt x="935" y="29"/>
                  </a:moveTo>
                  <a:lnTo>
                    <a:pt x="991" y="85"/>
                  </a:lnTo>
                  <a:lnTo>
                    <a:pt x="1048" y="170"/>
                  </a:lnTo>
                  <a:lnTo>
                    <a:pt x="1133" y="397"/>
                  </a:lnTo>
                  <a:lnTo>
                    <a:pt x="1218" y="736"/>
                  </a:lnTo>
                  <a:lnTo>
                    <a:pt x="1303" y="1161"/>
                  </a:lnTo>
                  <a:lnTo>
                    <a:pt x="1360" y="1671"/>
                  </a:lnTo>
                  <a:lnTo>
                    <a:pt x="1813" y="1699"/>
                  </a:lnTo>
                  <a:lnTo>
                    <a:pt x="1813" y="1699"/>
                  </a:lnTo>
                  <a:lnTo>
                    <a:pt x="1728" y="1190"/>
                  </a:lnTo>
                  <a:lnTo>
                    <a:pt x="1614" y="765"/>
                  </a:lnTo>
                  <a:lnTo>
                    <a:pt x="1529" y="425"/>
                  </a:lnTo>
                  <a:lnTo>
                    <a:pt x="1388" y="198"/>
                  </a:lnTo>
                  <a:lnTo>
                    <a:pt x="1331" y="113"/>
                  </a:lnTo>
                  <a:lnTo>
                    <a:pt x="1246" y="57"/>
                  </a:lnTo>
                  <a:lnTo>
                    <a:pt x="935" y="29"/>
                  </a:lnTo>
                  <a:close/>
                  <a:moveTo>
                    <a:pt x="1388" y="1926"/>
                  </a:moveTo>
                  <a:lnTo>
                    <a:pt x="1444" y="2719"/>
                  </a:lnTo>
                  <a:lnTo>
                    <a:pt x="1501" y="3625"/>
                  </a:lnTo>
                  <a:lnTo>
                    <a:pt x="1529" y="4644"/>
                  </a:lnTo>
                  <a:lnTo>
                    <a:pt x="1558" y="5777"/>
                  </a:lnTo>
                  <a:lnTo>
                    <a:pt x="2039" y="5805"/>
                  </a:lnTo>
                  <a:lnTo>
                    <a:pt x="2039" y="5805"/>
                  </a:lnTo>
                  <a:lnTo>
                    <a:pt x="2011" y="4701"/>
                  </a:lnTo>
                  <a:lnTo>
                    <a:pt x="1983" y="3681"/>
                  </a:lnTo>
                  <a:lnTo>
                    <a:pt x="1926" y="2747"/>
                  </a:lnTo>
                  <a:lnTo>
                    <a:pt x="1841" y="1954"/>
                  </a:lnTo>
                  <a:lnTo>
                    <a:pt x="1388" y="1926"/>
                  </a:lnTo>
                  <a:close/>
                  <a:moveTo>
                    <a:pt x="1558" y="6173"/>
                  </a:moveTo>
                  <a:lnTo>
                    <a:pt x="1529" y="8694"/>
                  </a:lnTo>
                  <a:lnTo>
                    <a:pt x="1416" y="11497"/>
                  </a:lnTo>
                  <a:lnTo>
                    <a:pt x="1869" y="11525"/>
                  </a:lnTo>
                  <a:lnTo>
                    <a:pt x="1954" y="10110"/>
                  </a:lnTo>
                  <a:lnTo>
                    <a:pt x="2011" y="8750"/>
                  </a:lnTo>
                  <a:lnTo>
                    <a:pt x="2039" y="7448"/>
                  </a:lnTo>
                  <a:lnTo>
                    <a:pt x="2039" y="6202"/>
                  </a:lnTo>
                  <a:lnTo>
                    <a:pt x="1558" y="6173"/>
                  </a:lnTo>
                  <a:close/>
                  <a:moveTo>
                    <a:pt x="1388" y="11979"/>
                  </a:moveTo>
                  <a:lnTo>
                    <a:pt x="1275" y="14131"/>
                  </a:lnTo>
                  <a:lnTo>
                    <a:pt x="1133" y="16339"/>
                  </a:lnTo>
                  <a:lnTo>
                    <a:pt x="991" y="17982"/>
                  </a:lnTo>
                  <a:lnTo>
                    <a:pt x="1303" y="18010"/>
                  </a:lnTo>
                  <a:lnTo>
                    <a:pt x="1473" y="16368"/>
                  </a:lnTo>
                  <a:lnTo>
                    <a:pt x="1671" y="14159"/>
                  </a:lnTo>
                  <a:lnTo>
                    <a:pt x="1841" y="12007"/>
                  </a:lnTo>
                  <a:lnTo>
                    <a:pt x="1388" y="11979"/>
                  </a:lnTo>
                  <a:close/>
                  <a:moveTo>
                    <a:pt x="935" y="18492"/>
                  </a:moveTo>
                  <a:lnTo>
                    <a:pt x="652" y="21182"/>
                  </a:lnTo>
                  <a:lnTo>
                    <a:pt x="510" y="22428"/>
                  </a:lnTo>
                  <a:lnTo>
                    <a:pt x="368" y="23532"/>
                  </a:lnTo>
                  <a:lnTo>
                    <a:pt x="453" y="23560"/>
                  </a:lnTo>
                  <a:lnTo>
                    <a:pt x="680" y="22428"/>
                  </a:lnTo>
                  <a:lnTo>
                    <a:pt x="878" y="21210"/>
                  </a:lnTo>
                  <a:lnTo>
                    <a:pt x="1048" y="19907"/>
                  </a:lnTo>
                  <a:lnTo>
                    <a:pt x="1246" y="18520"/>
                  </a:lnTo>
                  <a:lnTo>
                    <a:pt x="935" y="18492"/>
                  </a:lnTo>
                  <a:close/>
                  <a:moveTo>
                    <a:pt x="312" y="23900"/>
                  </a:moveTo>
                  <a:lnTo>
                    <a:pt x="142" y="24835"/>
                  </a:lnTo>
                  <a:lnTo>
                    <a:pt x="0" y="25656"/>
                  </a:lnTo>
                  <a:lnTo>
                    <a:pt x="199" y="24835"/>
                  </a:lnTo>
                  <a:lnTo>
                    <a:pt x="397" y="239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4469486" y="2565068"/>
              <a:ext cx="151304" cy="434412"/>
            </a:xfrm>
            <a:custGeom>
              <a:avLst/>
              <a:gdLst/>
              <a:ahLst/>
              <a:cxnLst/>
              <a:rect l="l" t="t" r="r" b="b"/>
              <a:pathLst>
                <a:path w="8581" h="24637" extrusionOk="0">
                  <a:moveTo>
                    <a:pt x="5324" y="1"/>
                  </a:moveTo>
                  <a:lnTo>
                    <a:pt x="5352" y="29"/>
                  </a:lnTo>
                  <a:lnTo>
                    <a:pt x="5475" y="76"/>
                  </a:lnTo>
                  <a:lnTo>
                    <a:pt x="5324" y="1"/>
                  </a:lnTo>
                  <a:close/>
                  <a:moveTo>
                    <a:pt x="5475" y="76"/>
                  </a:moveTo>
                  <a:lnTo>
                    <a:pt x="5664" y="171"/>
                  </a:lnTo>
                  <a:lnTo>
                    <a:pt x="5919" y="312"/>
                  </a:lnTo>
                  <a:lnTo>
                    <a:pt x="6145" y="482"/>
                  </a:lnTo>
                  <a:lnTo>
                    <a:pt x="6372" y="680"/>
                  </a:lnTo>
                  <a:lnTo>
                    <a:pt x="6598" y="907"/>
                  </a:lnTo>
                  <a:lnTo>
                    <a:pt x="6768" y="1133"/>
                  </a:lnTo>
                  <a:lnTo>
                    <a:pt x="6966" y="1388"/>
                  </a:lnTo>
                  <a:lnTo>
                    <a:pt x="7136" y="1671"/>
                  </a:lnTo>
                  <a:lnTo>
                    <a:pt x="7306" y="1955"/>
                  </a:lnTo>
                  <a:lnTo>
                    <a:pt x="7674" y="2124"/>
                  </a:lnTo>
                  <a:lnTo>
                    <a:pt x="7504" y="1813"/>
                  </a:lnTo>
                  <a:lnTo>
                    <a:pt x="7335" y="1558"/>
                  </a:lnTo>
                  <a:lnTo>
                    <a:pt x="7136" y="1275"/>
                  </a:lnTo>
                  <a:lnTo>
                    <a:pt x="6910" y="1048"/>
                  </a:lnTo>
                  <a:lnTo>
                    <a:pt x="6712" y="822"/>
                  </a:lnTo>
                  <a:lnTo>
                    <a:pt x="6457" y="624"/>
                  </a:lnTo>
                  <a:lnTo>
                    <a:pt x="6230" y="454"/>
                  </a:lnTo>
                  <a:lnTo>
                    <a:pt x="5947" y="284"/>
                  </a:lnTo>
                  <a:lnTo>
                    <a:pt x="5720" y="171"/>
                  </a:lnTo>
                  <a:lnTo>
                    <a:pt x="5475" y="76"/>
                  </a:lnTo>
                  <a:close/>
                  <a:moveTo>
                    <a:pt x="7419" y="2238"/>
                  </a:moveTo>
                  <a:lnTo>
                    <a:pt x="7589" y="2634"/>
                  </a:lnTo>
                  <a:lnTo>
                    <a:pt x="7731" y="3087"/>
                  </a:lnTo>
                  <a:lnTo>
                    <a:pt x="7873" y="3540"/>
                  </a:lnTo>
                  <a:lnTo>
                    <a:pt x="7957" y="4022"/>
                  </a:lnTo>
                  <a:lnTo>
                    <a:pt x="8042" y="4560"/>
                  </a:lnTo>
                  <a:lnTo>
                    <a:pt x="8099" y="5069"/>
                  </a:lnTo>
                  <a:lnTo>
                    <a:pt x="8156" y="5636"/>
                  </a:lnTo>
                  <a:lnTo>
                    <a:pt x="8156" y="6202"/>
                  </a:lnTo>
                  <a:lnTo>
                    <a:pt x="8580" y="6372"/>
                  </a:lnTo>
                  <a:lnTo>
                    <a:pt x="8580" y="6372"/>
                  </a:lnTo>
                  <a:lnTo>
                    <a:pt x="8552" y="5806"/>
                  </a:lnTo>
                  <a:lnTo>
                    <a:pt x="8524" y="5268"/>
                  </a:lnTo>
                  <a:lnTo>
                    <a:pt x="8467" y="4730"/>
                  </a:lnTo>
                  <a:lnTo>
                    <a:pt x="8382" y="4220"/>
                  </a:lnTo>
                  <a:lnTo>
                    <a:pt x="8269" y="3710"/>
                  </a:lnTo>
                  <a:lnTo>
                    <a:pt x="8127" y="3257"/>
                  </a:lnTo>
                  <a:lnTo>
                    <a:pt x="7986" y="2804"/>
                  </a:lnTo>
                  <a:lnTo>
                    <a:pt x="7788" y="2379"/>
                  </a:lnTo>
                  <a:lnTo>
                    <a:pt x="7419" y="2238"/>
                  </a:lnTo>
                  <a:close/>
                  <a:moveTo>
                    <a:pt x="8184" y="6599"/>
                  </a:moveTo>
                  <a:lnTo>
                    <a:pt x="8156" y="7222"/>
                  </a:lnTo>
                  <a:lnTo>
                    <a:pt x="8127" y="7816"/>
                  </a:lnTo>
                  <a:lnTo>
                    <a:pt x="8071" y="8468"/>
                  </a:lnTo>
                  <a:lnTo>
                    <a:pt x="7986" y="9091"/>
                  </a:lnTo>
                  <a:lnTo>
                    <a:pt x="7873" y="9770"/>
                  </a:lnTo>
                  <a:lnTo>
                    <a:pt x="7759" y="10421"/>
                  </a:lnTo>
                  <a:lnTo>
                    <a:pt x="7618" y="11101"/>
                  </a:lnTo>
                  <a:lnTo>
                    <a:pt x="7448" y="11781"/>
                  </a:lnTo>
                  <a:lnTo>
                    <a:pt x="7816" y="11951"/>
                  </a:lnTo>
                  <a:lnTo>
                    <a:pt x="8014" y="11271"/>
                  </a:lnTo>
                  <a:lnTo>
                    <a:pt x="8156" y="10591"/>
                  </a:lnTo>
                  <a:lnTo>
                    <a:pt x="8269" y="9940"/>
                  </a:lnTo>
                  <a:lnTo>
                    <a:pt x="8382" y="9289"/>
                  </a:lnTo>
                  <a:lnTo>
                    <a:pt x="8467" y="8637"/>
                  </a:lnTo>
                  <a:lnTo>
                    <a:pt x="8524" y="8015"/>
                  </a:lnTo>
                  <a:lnTo>
                    <a:pt x="8580" y="7392"/>
                  </a:lnTo>
                  <a:lnTo>
                    <a:pt x="8580" y="6797"/>
                  </a:lnTo>
                  <a:lnTo>
                    <a:pt x="8184" y="6599"/>
                  </a:lnTo>
                  <a:close/>
                  <a:moveTo>
                    <a:pt x="7335" y="12262"/>
                  </a:moveTo>
                  <a:lnTo>
                    <a:pt x="7023" y="13282"/>
                  </a:lnTo>
                  <a:lnTo>
                    <a:pt x="6683" y="14301"/>
                  </a:lnTo>
                  <a:lnTo>
                    <a:pt x="6287" y="15349"/>
                  </a:lnTo>
                  <a:lnTo>
                    <a:pt x="5862" y="16368"/>
                  </a:lnTo>
                  <a:lnTo>
                    <a:pt x="5522" y="17133"/>
                  </a:lnTo>
                  <a:lnTo>
                    <a:pt x="5154" y="17897"/>
                  </a:lnTo>
                  <a:lnTo>
                    <a:pt x="5409" y="18011"/>
                  </a:lnTo>
                  <a:lnTo>
                    <a:pt x="5805" y="17246"/>
                  </a:lnTo>
                  <a:lnTo>
                    <a:pt x="6173" y="16510"/>
                  </a:lnTo>
                  <a:lnTo>
                    <a:pt x="6627" y="15462"/>
                  </a:lnTo>
                  <a:lnTo>
                    <a:pt x="7023" y="14443"/>
                  </a:lnTo>
                  <a:lnTo>
                    <a:pt x="7391" y="13423"/>
                  </a:lnTo>
                  <a:lnTo>
                    <a:pt x="7703" y="12432"/>
                  </a:lnTo>
                  <a:lnTo>
                    <a:pt x="7335" y="12262"/>
                  </a:lnTo>
                  <a:close/>
                  <a:moveTo>
                    <a:pt x="4899" y="18350"/>
                  </a:moveTo>
                  <a:lnTo>
                    <a:pt x="4559" y="18973"/>
                  </a:lnTo>
                  <a:lnTo>
                    <a:pt x="4191" y="19596"/>
                  </a:lnTo>
                  <a:lnTo>
                    <a:pt x="3823" y="20191"/>
                  </a:lnTo>
                  <a:lnTo>
                    <a:pt x="3427" y="20786"/>
                  </a:lnTo>
                  <a:lnTo>
                    <a:pt x="3059" y="21324"/>
                  </a:lnTo>
                  <a:lnTo>
                    <a:pt x="2662" y="21862"/>
                  </a:lnTo>
                  <a:lnTo>
                    <a:pt x="2237" y="22372"/>
                  </a:lnTo>
                  <a:lnTo>
                    <a:pt x="1841" y="22853"/>
                  </a:lnTo>
                  <a:lnTo>
                    <a:pt x="1926" y="22881"/>
                  </a:lnTo>
                  <a:lnTo>
                    <a:pt x="2351" y="22428"/>
                  </a:lnTo>
                  <a:lnTo>
                    <a:pt x="2775" y="21918"/>
                  </a:lnTo>
                  <a:lnTo>
                    <a:pt x="3200" y="21409"/>
                  </a:lnTo>
                  <a:lnTo>
                    <a:pt x="3625" y="20871"/>
                  </a:lnTo>
                  <a:lnTo>
                    <a:pt x="4021" y="20276"/>
                  </a:lnTo>
                  <a:lnTo>
                    <a:pt x="4418" y="19710"/>
                  </a:lnTo>
                  <a:lnTo>
                    <a:pt x="4786" y="19087"/>
                  </a:lnTo>
                  <a:lnTo>
                    <a:pt x="5154" y="18435"/>
                  </a:lnTo>
                  <a:lnTo>
                    <a:pt x="4899" y="18350"/>
                  </a:lnTo>
                  <a:close/>
                  <a:moveTo>
                    <a:pt x="1558" y="23164"/>
                  </a:moveTo>
                  <a:lnTo>
                    <a:pt x="1161" y="23561"/>
                  </a:lnTo>
                  <a:lnTo>
                    <a:pt x="793" y="23957"/>
                  </a:lnTo>
                  <a:lnTo>
                    <a:pt x="561" y="24173"/>
                  </a:lnTo>
                  <a:lnTo>
                    <a:pt x="561" y="24173"/>
                  </a:lnTo>
                  <a:lnTo>
                    <a:pt x="821" y="23957"/>
                  </a:lnTo>
                  <a:lnTo>
                    <a:pt x="1218" y="23617"/>
                  </a:lnTo>
                  <a:lnTo>
                    <a:pt x="1643" y="23193"/>
                  </a:lnTo>
                  <a:lnTo>
                    <a:pt x="1558" y="23164"/>
                  </a:lnTo>
                  <a:close/>
                  <a:moveTo>
                    <a:pt x="561" y="24173"/>
                  </a:moveTo>
                  <a:lnTo>
                    <a:pt x="0" y="24637"/>
                  </a:lnTo>
                  <a:lnTo>
                    <a:pt x="397" y="24325"/>
                  </a:lnTo>
                  <a:lnTo>
                    <a:pt x="561" y="241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4250272" y="2916602"/>
              <a:ext cx="219225" cy="88885"/>
            </a:xfrm>
            <a:custGeom>
              <a:avLst/>
              <a:gdLst/>
              <a:ahLst/>
              <a:cxnLst/>
              <a:rect l="l" t="t" r="r" b="b"/>
              <a:pathLst>
                <a:path w="12433" h="5041" extrusionOk="0">
                  <a:moveTo>
                    <a:pt x="1" y="0"/>
                  </a:moveTo>
                  <a:lnTo>
                    <a:pt x="143" y="255"/>
                  </a:lnTo>
                  <a:lnTo>
                    <a:pt x="256" y="397"/>
                  </a:lnTo>
                  <a:lnTo>
                    <a:pt x="1" y="0"/>
                  </a:lnTo>
                  <a:close/>
                  <a:moveTo>
                    <a:pt x="369" y="567"/>
                  </a:moveTo>
                  <a:lnTo>
                    <a:pt x="511" y="821"/>
                  </a:lnTo>
                  <a:lnTo>
                    <a:pt x="737" y="1161"/>
                  </a:lnTo>
                  <a:lnTo>
                    <a:pt x="992" y="1501"/>
                  </a:lnTo>
                  <a:lnTo>
                    <a:pt x="1275" y="1813"/>
                  </a:lnTo>
                  <a:lnTo>
                    <a:pt x="1558" y="2124"/>
                  </a:lnTo>
                  <a:lnTo>
                    <a:pt x="1870" y="2407"/>
                  </a:lnTo>
                  <a:lnTo>
                    <a:pt x="2181" y="2690"/>
                  </a:lnTo>
                  <a:lnTo>
                    <a:pt x="2521" y="2974"/>
                  </a:lnTo>
                  <a:lnTo>
                    <a:pt x="2889" y="3228"/>
                  </a:lnTo>
                  <a:lnTo>
                    <a:pt x="3456" y="3597"/>
                  </a:lnTo>
                  <a:lnTo>
                    <a:pt x="4079" y="3908"/>
                  </a:lnTo>
                  <a:lnTo>
                    <a:pt x="3965" y="3738"/>
                  </a:lnTo>
                  <a:lnTo>
                    <a:pt x="3371" y="3398"/>
                  </a:lnTo>
                  <a:lnTo>
                    <a:pt x="2776" y="3030"/>
                  </a:lnTo>
                  <a:lnTo>
                    <a:pt x="2408" y="2775"/>
                  </a:lnTo>
                  <a:lnTo>
                    <a:pt x="2068" y="2492"/>
                  </a:lnTo>
                  <a:lnTo>
                    <a:pt x="1728" y="2209"/>
                  </a:lnTo>
                  <a:lnTo>
                    <a:pt x="1417" y="1897"/>
                  </a:lnTo>
                  <a:lnTo>
                    <a:pt x="1134" y="1586"/>
                  </a:lnTo>
                  <a:lnTo>
                    <a:pt x="850" y="1246"/>
                  </a:lnTo>
                  <a:lnTo>
                    <a:pt x="596" y="935"/>
                  </a:lnTo>
                  <a:lnTo>
                    <a:pt x="369" y="567"/>
                  </a:lnTo>
                  <a:close/>
                  <a:moveTo>
                    <a:pt x="4362" y="3936"/>
                  </a:moveTo>
                  <a:lnTo>
                    <a:pt x="4447" y="4078"/>
                  </a:lnTo>
                  <a:lnTo>
                    <a:pt x="5041" y="4333"/>
                  </a:lnTo>
                  <a:lnTo>
                    <a:pt x="5636" y="4531"/>
                  </a:lnTo>
                  <a:lnTo>
                    <a:pt x="6231" y="4701"/>
                  </a:lnTo>
                  <a:lnTo>
                    <a:pt x="6854" y="4814"/>
                  </a:lnTo>
                  <a:lnTo>
                    <a:pt x="7477" y="4927"/>
                  </a:lnTo>
                  <a:lnTo>
                    <a:pt x="8128" y="4984"/>
                  </a:lnTo>
                  <a:lnTo>
                    <a:pt x="8779" y="5041"/>
                  </a:lnTo>
                  <a:lnTo>
                    <a:pt x="9459" y="5041"/>
                  </a:lnTo>
                  <a:lnTo>
                    <a:pt x="9402" y="4984"/>
                  </a:lnTo>
                  <a:lnTo>
                    <a:pt x="8751" y="4956"/>
                  </a:lnTo>
                  <a:lnTo>
                    <a:pt x="8071" y="4899"/>
                  </a:lnTo>
                  <a:lnTo>
                    <a:pt x="7420" y="4814"/>
                  </a:lnTo>
                  <a:lnTo>
                    <a:pt x="6797" y="4701"/>
                  </a:lnTo>
                  <a:lnTo>
                    <a:pt x="6146" y="4559"/>
                  </a:lnTo>
                  <a:lnTo>
                    <a:pt x="5551" y="4389"/>
                  </a:lnTo>
                  <a:lnTo>
                    <a:pt x="4928" y="4163"/>
                  </a:lnTo>
                  <a:lnTo>
                    <a:pt x="4362" y="3936"/>
                  </a:lnTo>
                  <a:close/>
                  <a:moveTo>
                    <a:pt x="12432" y="4701"/>
                  </a:moveTo>
                  <a:lnTo>
                    <a:pt x="11781" y="4814"/>
                  </a:lnTo>
                  <a:lnTo>
                    <a:pt x="11158" y="4899"/>
                  </a:lnTo>
                  <a:lnTo>
                    <a:pt x="10507" y="4956"/>
                  </a:lnTo>
                  <a:lnTo>
                    <a:pt x="9884" y="4984"/>
                  </a:lnTo>
                  <a:lnTo>
                    <a:pt x="9912" y="5041"/>
                  </a:lnTo>
                  <a:lnTo>
                    <a:pt x="10535" y="4984"/>
                  </a:lnTo>
                  <a:lnTo>
                    <a:pt x="11158" y="4927"/>
                  </a:lnTo>
                  <a:lnTo>
                    <a:pt x="11809" y="4843"/>
                  </a:lnTo>
                  <a:lnTo>
                    <a:pt x="12432" y="47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4374603" y="2552584"/>
              <a:ext cx="94898" cy="446896"/>
            </a:xfrm>
            <a:custGeom>
              <a:avLst/>
              <a:gdLst/>
              <a:ahLst/>
              <a:cxnLst/>
              <a:rect l="l" t="t" r="r" b="b"/>
              <a:pathLst>
                <a:path w="5382" h="25345" extrusionOk="0">
                  <a:moveTo>
                    <a:pt x="2266" y="1"/>
                  </a:moveTo>
                  <a:lnTo>
                    <a:pt x="1955" y="86"/>
                  </a:lnTo>
                  <a:lnTo>
                    <a:pt x="1785" y="142"/>
                  </a:lnTo>
                  <a:lnTo>
                    <a:pt x="1587" y="256"/>
                  </a:lnTo>
                  <a:lnTo>
                    <a:pt x="1445" y="369"/>
                  </a:lnTo>
                  <a:lnTo>
                    <a:pt x="1275" y="539"/>
                  </a:lnTo>
                  <a:lnTo>
                    <a:pt x="1134" y="709"/>
                  </a:lnTo>
                  <a:lnTo>
                    <a:pt x="992" y="907"/>
                  </a:lnTo>
                  <a:lnTo>
                    <a:pt x="879" y="1105"/>
                  </a:lnTo>
                  <a:lnTo>
                    <a:pt x="766" y="1332"/>
                  </a:lnTo>
                  <a:lnTo>
                    <a:pt x="539" y="1870"/>
                  </a:lnTo>
                  <a:lnTo>
                    <a:pt x="964" y="1785"/>
                  </a:lnTo>
                  <a:lnTo>
                    <a:pt x="1162" y="1247"/>
                  </a:lnTo>
                  <a:lnTo>
                    <a:pt x="1389" y="822"/>
                  </a:lnTo>
                  <a:lnTo>
                    <a:pt x="1502" y="624"/>
                  </a:lnTo>
                  <a:lnTo>
                    <a:pt x="1643" y="454"/>
                  </a:lnTo>
                  <a:lnTo>
                    <a:pt x="1785" y="312"/>
                  </a:lnTo>
                  <a:lnTo>
                    <a:pt x="1927" y="171"/>
                  </a:lnTo>
                  <a:lnTo>
                    <a:pt x="2096" y="86"/>
                  </a:lnTo>
                  <a:lnTo>
                    <a:pt x="2266" y="1"/>
                  </a:lnTo>
                  <a:close/>
                  <a:moveTo>
                    <a:pt x="907" y="2040"/>
                  </a:moveTo>
                  <a:lnTo>
                    <a:pt x="454" y="2125"/>
                  </a:lnTo>
                  <a:lnTo>
                    <a:pt x="369" y="2521"/>
                  </a:lnTo>
                  <a:lnTo>
                    <a:pt x="256" y="2946"/>
                  </a:lnTo>
                  <a:lnTo>
                    <a:pt x="199" y="3399"/>
                  </a:lnTo>
                  <a:lnTo>
                    <a:pt x="114" y="3880"/>
                  </a:lnTo>
                  <a:lnTo>
                    <a:pt x="29" y="4900"/>
                  </a:lnTo>
                  <a:lnTo>
                    <a:pt x="1" y="6032"/>
                  </a:lnTo>
                  <a:lnTo>
                    <a:pt x="482" y="5919"/>
                  </a:lnTo>
                  <a:lnTo>
                    <a:pt x="511" y="4815"/>
                  </a:lnTo>
                  <a:lnTo>
                    <a:pt x="596" y="3767"/>
                  </a:lnTo>
                  <a:lnTo>
                    <a:pt x="709" y="2861"/>
                  </a:lnTo>
                  <a:lnTo>
                    <a:pt x="794" y="2436"/>
                  </a:lnTo>
                  <a:lnTo>
                    <a:pt x="907" y="2040"/>
                  </a:lnTo>
                  <a:close/>
                  <a:moveTo>
                    <a:pt x="482" y="6316"/>
                  </a:moveTo>
                  <a:lnTo>
                    <a:pt x="1" y="6429"/>
                  </a:lnTo>
                  <a:lnTo>
                    <a:pt x="29" y="7646"/>
                  </a:lnTo>
                  <a:lnTo>
                    <a:pt x="143" y="8949"/>
                  </a:lnTo>
                  <a:lnTo>
                    <a:pt x="284" y="10308"/>
                  </a:lnTo>
                  <a:lnTo>
                    <a:pt x="482" y="11696"/>
                  </a:lnTo>
                  <a:lnTo>
                    <a:pt x="935" y="11611"/>
                  </a:lnTo>
                  <a:lnTo>
                    <a:pt x="737" y="10195"/>
                  </a:lnTo>
                  <a:lnTo>
                    <a:pt x="596" y="8836"/>
                  </a:lnTo>
                  <a:lnTo>
                    <a:pt x="511" y="7561"/>
                  </a:lnTo>
                  <a:lnTo>
                    <a:pt x="482" y="6316"/>
                  </a:lnTo>
                  <a:close/>
                  <a:moveTo>
                    <a:pt x="992" y="12092"/>
                  </a:moveTo>
                  <a:lnTo>
                    <a:pt x="567" y="12177"/>
                  </a:lnTo>
                  <a:lnTo>
                    <a:pt x="766" y="13225"/>
                  </a:lnTo>
                  <a:lnTo>
                    <a:pt x="992" y="14301"/>
                  </a:lnTo>
                  <a:lnTo>
                    <a:pt x="1247" y="15377"/>
                  </a:lnTo>
                  <a:lnTo>
                    <a:pt x="1530" y="16453"/>
                  </a:lnTo>
                  <a:lnTo>
                    <a:pt x="2012" y="18039"/>
                  </a:lnTo>
                  <a:lnTo>
                    <a:pt x="2323" y="17982"/>
                  </a:lnTo>
                  <a:lnTo>
                    <a:pt x="1870" y="16368"/>
                  </a:lnTo>
                  <a:lnTo>
                    <a:pt x="1615" y="15292"/>
                  </a:lnTo>
                  <a:lnTo>
                    <a:pt x="1389" y="14216"/>
                  </a:lnTo>
                  <a:lnTo>
                    <a:pt x="1190" y="13140"/>
                  </a:lnTo>
                  <a:lnTo>
                    <a:pt x="992" y="12092"/>
                  </a:lnTo>
                  <a:close/>
                  <a:moveTo>
                    <a:pt x="2465" y="18464"/>
                  </a:moveTo>
                  <a:lnTo>
                    <a:pt x="2181" y="18520"/>
                  </a:lnTo>
                  <a:lnTo>
                    <a:pt x="2634" y="19851"/>
                  </a:lnTo>
                  <a:lnTo>
                    <a:pt x="3144" y="21126"/>
                  </a:lnTo>
                  <a:lnTo>
                    <a:pt x="3654" y="22287"/>
                  </a:lnTo>
                  <a:lnTo>
                    <a:pt x="4192" y="23363"/>
                  </a:lnTo>
                  <a:lnTo>
                    <a:pt x="4277" y="23334"/>
                  </a:lnTo>
                  <a:lnTo>
                    <a:pt x="3796" y="22258"/>
                  </a:lnTo>
                  <a:lnTo>
                    <a:pt x="3342" y="21069"/>
                  </a:lnTo>
                  <a:lnTo>
                    <a:pt x="2889" y="19795"/>
                  </a:lnTo>
                  <a:lnTo>
                    <a:pt x="2465" y="18464"/>
                  </a:lnTo>
                  <a:close/>
                  <a:moveTo>
                    <a:pt x="4447" y="23674"/>
                  </a:moveTo>
                  <a:lnTo>
                    <a:pt x="4362" y="23702"/>
                  </a:lnTo>
                  <a:lnTo>
                    <a:pt x="4872" y="24580"/>
                  </a:lnTo>
                  <a:lnTo>
                    <a:pt x="5381" y="25345"/>
                  </a:lnTo>
                  <a:lnTo>
                    <a:pt x="4928" y="24580"/>
                  </a:lnTo>
                  <a:lnTo>
                    <a:pt x="4447" y="236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4242284" y="2748823"/>
              <a:ext cx="453896" cy="184753"/>
            </a:xfrm>
            <a:custGeom>
              <a:avLst/>
              <a:gdLst/>
              <a:ahLst/>
              <a:cxnLst/>
              <a:rect l="l" t="t" r="r" b="b"/>
              <a:pathLst>
                <a:path w="25742" h="10478" extrusionOk="0">
                  <a:moveTo>
                    <a:pt x="12829" y="0"/>
                  </a:moveTo>
                  <a:lnTo>
                    <a:pt x="12064" y="29"/>
                  </a:lnTo>
                  <a:lnTo>
                    <a:pt x="11328" y="57"/>
                  </a:lnTo>
                  <a:lnTo>
                    <a:pt x="10592" y="114"/>
                  </a:lnTo>
                  <a:lnTo>
                    <a:pt x="9855" y="227"/>
                  </a:lnTo>
                  <a:lnTo>
                    <a:pt x="9147" y="340"/>
                  </a:lnTo>
                  <a:lnTo>
                    <a:pt x="8439" y="482"/>
                  </a:lnTo>
                  <a:lnTo>
                    <a:pt x="7986" y="567"/>
                  </a:lnTo>
                  <a:lnTo>
                    <a:pt x="7392" y="708"/>
                  </a:lnTo>
                  <a:lnTo>
                    <a:pt x="6825" y="878"/>
                  </a:lnTo>
                  <a:lnTo>
                    <a:pt x="6259" y="1077"/>
                  </a:lnTo>
                  <a:lnTo>
                    <a:pt x="5693" y="1275"/>
                  </a:lnTo>
                  <a:lnTo>
                    <a:pt x="5155" y="1501"/>
                  </a:lnTo>
                  <a:lnTo>
                    <a:pt x="4645" y="1756"/>
                  </a:lnTo>
                  <a:lnTo>
                    <a:pt x="4135" y="2011"/>
                  </a:lnTo>
                  <a:lnTo>
                    <a:pt x="3625" y="2294"/>
                  </a:lnTo>
                  <a:lnTo>
                    <a:pt x="3003" y="2691"/>
                  </a:lnTo>
                  <a:lnTo>
                    <a:pt x="2719" y="2889"/>
                  </a:lnTo>
                  <a:lnTo>
                    <a:pt x="2238" y="3257"/>
                  </a:lnTo>
                  <a:lnTo>
                    <a:pt x="1841" y="3625"/>
                  </a:lnTo>
                  <a:lnTo>
                    <a:pt x="1445" y="4022"/>
                  </a:lnTo>
                  <a:lnTo>
                    <a:pt x="1134" y="4418"/>
                  </a:lnTo>
                  <a:lnTo>
                    <a:pt x="822" y="4843"/>
                  </a:lnTo>
                  <a:lnTo>
                    <a:pt x="596" y="5239"/>
                  </a:lnTo>
                  <a:lnTo>
                    <a:pt x="369" y="5664"/>
                  </a:lnTo>
                  <a:lnTo>
                    <a:pt x="227" y="6089"/>
                  </a:lnTo>
                  <a:lnTo>
                    <a:pt x="142" y="6344"/>
                  </a:lnTo>
                  <a:lnTo>
                    <a:pt x="57" y="6768"/>
                  </a:lnTo>
                  <a:lnTo>
                    <a:pt x="1" y="7193"/>
                  </a:lnTo>
                  <a:lnTo>
                    <a:pt x="1" y="7646"/>
                  </a:lnTo>
                  <a:lnTo>
                    <a:pt x="29" y="8071"/>
                  </a:lnTo>
                  <a:lnTo>
                    <a:pt x="114" y="8496"/>
                  </a:lnTo>
                  <a:lnTo>
                    <a:pt x="227" y="8921"/>
                  </a:lnTo>
                  <a:lnTo>
                    <a:pt x="397" y="9345"/>
                  </a:lnTo>
                  <a:lnTo>
                    <a:pt x="596" y="9770"/>
                  </a:lnTo>
                  <a:lnTo>
                    <a:pt x="709" y="9912"/>
                  </a:lnTo>
                  <a:lnTo>
                    <a:pt x="935" y="10308"/>
                  </a:lnTo>
                  <a:lnTo>
                    <a:pt x="1049" y="10478"/>
                  </a:lnTo>
                  <a:lnTo>
                    <a:pt x="964" y="10336"/>
                  </a:lnTo>
                  <a:lnTo>
                    <a:pt x="822" y="10082"/>
                  </a:lnTo>
                  <a:lnTo>
                    <a:pt x="596" y="9685"/>
                  </a:lnTo>
                  <a:lnTo>
                    <a:pt x="454" y="9260"/>
                  </a:lnTo>
                  <a:lnTo>
                    <a:pt x="312" y="8864"/>
                  </a:lnTo>
                  <a:lnTo>
                    <a:pt x="256" y="8439"/>
                  </a:lnTo>
                  <a:lnTo>
                    <a:pt x="199" y="8014"/>
                  </a:lnTo>
                  <a:lnTo>
                    <a:pt x="227" y="7590"/>
                  </a:lnTo>
                  <a:lnTo>
                    <a:pt x="256" y="7165"/>
                  </a:lnTo>
                  <a:lnTo>
                    <a:pt x="369" y="6740"/>
                  </a:lnTo>
                  <a:lnTo>
                    <a:pt x="426" y="6485"/>
                  </a:lnTo>
                  <a:lnTo>
                    <a:pt x="596" y="6060"/>
                  </a:lnTo>
                  <a:lnTo>
                    <a:pt x="794" y="5664"/>
                  </a:lnTo>
                  <a:lnTo>
                    <a:pt x="1049" y="5239"/>
                  </a:lnTo>
                  <a:lnTo>
                    <a:pt x="1332" y="4843"/>
                  </a:lnTo>
                  <a:lnTo>
                    <a:pt x="1643" y="4446"/>
                  </a:lnTo>
                  <a:lnTo>
                    <a:pt x="2011" y="4078"/>
                  </a:lnTo>
                  <a:lnTo>
                    <a:pt x="2436" y="3710"/>
                  </a:lnTo>
                  <a:lnTo>
                    <a:pt x="2889" y="3342"/>
                  </a:lnTo>
                  <a:lnTo>
                    <a:pt x="3172" y="3144"/>
                  </a:lnTo>
                  <a:lnTo>
                    <a:pt x="3795" y="2747"/>
                  </a:lnTo>
                  <a:lnTo>
                    <a:pt x="4277" y="2464"/>
                  </a:lnTo>
                  <a:lnTo>
                    <a:pt x="4758" y="2209"/>
                  </a:lnTo>
                  <a:lnTo>
                    <a:pt x="5296" y="1983"/>
                  </a:lnTo>
                  <a:lnTo>
                    <a:pt x="5806" y="1756"/>
                  </a:lnTo>
                  <a:lnTo>
                    <a:pt x="6372" y="1558"/>
                  </a:lnTo>
                  <a:lnTo>
                    <a:pt x="6939" y="1360"/>
                  </a:lnTo>
                  <a:lnTo>
                    <a:pt x="7505" y="1190"/>
                  </a:lnTo>
                  <a:lnTo>
                    <a:pt x="8071" y="1048"/>
                  </a:lnTo>
                  <a:lnTo>
                    <a:pt x="8496" y="963"/>
                  </a:lnTo>
                  <a:lnTo>
                    <a:pt x="9204" y="822"/>
                  </a:lnTo>
                  <a:lnTo>
                    <a:pt x="9912" y="708"/>
                  </a:lnTo>
                  <a:lnTo>
                    <a:pt x="10648" y="623"/>
                  </a:lnTo>
                  <a:lnTo>
                    <a:pt x="11356" y="567"/>
                  </a:lnTo>
                  <a:lnTo>
                    <a:pt x="12092" y="510"/>
                  </a:lnTo>
                  <a:lnTo>
                    <a:pt x="13565" y="510"/>
                  </a:lnTo>
                  <a:lnTo>
                    <a:pt x="14273" y="539"/>
                  </a:lnTo>
                  <a:lnTo>
                    <a:pt x="14726" y="567"/>
                  </a:lnTo>
                  <a:lnTo>
                    <a:pt x="15434" y="652"/>
                  </a:lnTo>
                  <a:lnTo>
                    <a:pt x="16170" y="737"/>
                  </a:lnTo>
                  <a:lnTo>
                    <a:pt x="16878" y="878"/>
                  </a:lnTo>
                  <a:lnTo>
                    <a:pt x="17558" y="1020"/>
                  </a:lnTo>
                  <a:lnTo>
                    <a:pt x="18266" y="1190"/>
                  </a:lnTo>
                  <a:lnTo>
                    <a:pt x="18917" y="1388"/>
                  </a:lnTo>
                  <a:lnTo>
                    <a:pt x="19568" y="1615"/>
                  </a:lnTo>
                  <a:lnTo>
                    <a:pt x="20220" y="1841"/>
                  </a:lnTo>
                  <a:lnTo>
                    <a:pt x="20588" y="2011"/>
                  </a:lnTo>
                  <a:lnTo>
                    <a:pt x="21154" y="2266"/>
                  </a:lnTo>
                  <a:lnTo>
                    <a:pt x="21692" y="2549"/>
                  </a:lnTo>
                  <a:lnTo>
                    <a:pt x="22117" y="2804"/>
                  </a:lnTo>
                  <a:lnTo>
                    <a:pt x="22513" y="3059"/>
                  </a:lnTo>
                  <a:lnTo>
                    <a:pt x="22881" y="3342"/>
                  </a:lnTo>
                  <a:lnTo>
                    <a:pt x="23221" y="3597"/>
                  </a:lnTo>
                  <a:lnTo>
                    <a:pt x="23561" y="3880"/>
                  </a:lnTo>
                  <a:lnTo>
                    <a:pt x="23844" y="4163"/>
                  </a:lnTo>
                  <a:lnTo>
                    <a:pt x="24127" y="4446"/>
                  </a:lnTo>
                  <a:lnTo>
                    <a:pt x="24382" y="4758"/>
                  </a:lnTo>
                  <a:lnTo>
                    <a:pt x="24552" y="4984"/>
                  </a:lnTo>
                  <a:lnTo>
                    <a:pt x="24835" y="5381"/>
                  </a:lnTo>
                  <a:lnTo>
                    <a:pt x="25033" y="5806"/>
                  </a:lnTo>
                  <a:lnTo>
                    <a:pt x="25232" y="6202"/>
                  </a:lnTo>
                  <a:lnTo>
                    <a:pt x="25373" y="6627"/>
                  </a:lnTo>
                  <a:lnTo>
                    <a:pt x="25458" y="7052"/>
                  </a:lnTo>
                  <a:lnTo>
                    <a:pt x="25515" y="7476"/>
                  </a:lnTo>
                  <a:lnTo>
                    <a:pt x="25543" y="7901"/>
                  </a:lnTo>
                  <a:lnTo>
                    <a:pt x="25487" y="8326"/>
                  </a:lnTo>
                  <a:lnTo>
                    <a:pt x="25458" y="8581"/>
                  </a:lnTo>
                  <a:lnTo>
                    <a:pt x="25345" y="9034"/>
                  </a:lnTo>
                  <a:lnTo>
                    <a:pt x="25175" y="9515"/>
                  </a:lnTo>
                  <a:lnTo>
                    <a:pt x="24977" y="9968"/>
                  </a:lnTo>
                  <a:lnTo>
                    <a:pt x="24722" y="10421"/>
                  </a:lnTo>
                  <a:lnTo>
                    <a:pt x="24835" y="10223"/>
                  </a:lnTo>
                  <a:lnTo>
                    <a:pt x="25062" y="9855"/>
                  </a:lnTo>
                  <a:lnTo>
                    <a:pt x="25260" y="9459"/>
                  </a:lnTo>
                  <a:lnTo>
                    <a:pt x="25458" y="9034"/>
                  </a:lnTo>
                  <a:lnTo>
                    <a:pt x="25571" y="8637"/>
                  </a:lnTo>
                  <a:lnTo>
                    <a:pt x="25685" y="8213"/>
                  </a:lnTo>
                  <a:lnTo>
                    <a:pt x="25713" y="7958"/>
                  </a:lnTo>
                  <a:lnTo>
                    <a:pt x="25741" y="7533"/>
                  </a:lnTo>
                  <a:lnTo>
                    <a:pt x="25741" y="7108"/>
                  </a:lnTo>
                  <a:lnTo>
                    <a:pt x="25685" y="6655"/>
                  </a:lnTo>
                  <a:lnTo>
                    <a:pt x="25571" y="6230"/>
                  </a:lnTo>
                  <a:lnTo>
                    <a:pt x="25430" y="5806"/>
                  </a:lnTo>
                  <a:lnTo>
                    <a:pt x="25260" y="5409"/>
                  </a:lnTo>
                  <a:lnTo>
                    <a:pt x="25033" y="4984"/>
                  </a:lnTo>
                  <a:lnTo>
                    <a:pt x="24750" y="4560"/>
                  </a:lnTo>
                  <a:lnTo>
                    <a:pt x="24580" y="4333"/>
                  </a:lnTo>
                  <a:lnTo>
                    <a:pt x="24326" y="4022"/>
                  </a:lnTo>
                  <a:lnTo>
                    <a:pt x="24042" y="3738"/>
                  </a:lnTo>
                  <a:lnTo>
                    <a:pt x="23731" y="3427"/>
                  </a:lnTo>
                  <a:lnTo>
                    <a:pt x="23419" y="3144"/>
                  </a:lnTo>
                  <a:lnTo>
                    <a:pt x="23051" y="2889"/>
                  </a:lnTo>
                  <a:lnTo>
                    <a:pt x="22683" y="2606"/>
                  </a:lnTo>
                  <a:lnTo>
                    <a:pt x="22287" y="2351"/>
                  </a:lnTo>
                  <a:lnTo>
                    <a:pt x="21834" y="2096"/>
                  </a:lnTo>
                  <a:lnTo>
                    <a:pt x="21296" y="1813"/>
                  </a:lnTo>
                  <a:lnTo>
                    <a:pt x="20701" y="1530"/>
                  </a:lnTo>
                  <a:lnTo>
                    <a:pt x="20333" y="1360"/>
                  </a:lnTo>
                  <a:lnTo>
                    <a:pt x="19681" y="1133"/>
                  </a:lnTo>
                  <a:lnTo>
                    <a:pt x="19030" y="907"/>
                  </a:lnTo>
                  <a:lnTo>
                    <a:pt x="18351" y="708"/>
                  </a:lnTo>
                  <a:lnTo>
                    <a:pt x="17643" y="539"/>
                  </a:lnTo>
                  <a:lnTo>
                    <a:pt x="16935" y="369"/>
                  </a:lnTo>
                  <a:lnTo>
                    <a:pt x="16227" y="255"/>
                  </a:lnTo>
                  <a:lnTo>
                    <a:pt x="15490" y="142"/>
                  </a:lnTo>
                  <a:lnTo>
                    <a:pt x="14754" y="85"/>
                  </a:lnTo>
                  <a:lnTo>
                    <a:pt x="14301" y="57"/>
                  </a:lnTo>
                  <a:lnTo>
                    <a:pt x="135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4312693" y="2863667"/>
              <a:ext cx="313576" cy="157793"/>
            </a:xfrm>
            <a:custGeom>
              <a:avLst/>
              <a:gdLst/>
              <a:ahLst/>
              <a:cxnLst/>
              <a:rect l="l" t="t" r="r" b="b"/>
              <a:pathLst>
                <a:path w="17784" h="8949" extrusionOk="0">
                  <a:moveTo>
                    <a:pt x="8864" y="1"/>
                  </a:moveTo>
                  <a:lnTo>
                    <a:pt x="8326" y="29"/>
                  </a:lnTo>
                  <a:lnTo>
                    <a:pt x="7816" y="57"/>
                  </a:lnTo>
                  <a:lnTo>
                    <a:pt x="7307" y="85"/>
                  </a:lnTo>
                  <a:lnTo>
                    <a:pt x="6825" y="142"/>
                  </a:lnTo>
                  <a:lnTo>
                    <a:pt x="6315" y="227"/>
                  </a:lnTo>
                  <a:lnTo>
                    <a:pt x="5834" y="340"/>
                  </a:lnTo>
                  <a:lnTo>
                    <a:pt x="5523" y="397"/>
                  </a:lnTo>
                  <a:lnTo>
                    <a:pt x="4730" y="624"/>
                  </a:lnTo>
                  <a:lnTo>
                    <a:pt x="3937" y="878"/>
                  </a:lnTo>
                  <a:lnTo>
                    <a:pt x="3200" y="1218"/>
                  </a:lnTo>
                  <a:lnTo>
                    <a:pt x="2861" y="1388"/>
                  </a:lnTo>
                  <a:lnTo>
                    <a:pt x="2521" y="1586"/>
                  </a:lnTo>
                  <a:lnTo>
                    <a:pt x="2096" y="1841"/>
                  </a:lnTo>
                  <a:lnTo>
                    <a:pt x="1870" y="2011"/>
                  </a:lnTo>
                  <a:lnTo>
                    <a:pt x="1558" y="2266"/>
                  </a:lnTo>
                  <a:lnTo>
                    <a:pt x="1275" y="2521"/>
                  </a:lnTo>
                  <a:lnTo>
                    <a:pt x="1020" y="2776"/>
                  </a:lnTo>
                  <a:lnTo>
                    <a:pt x="794" y="3059"/>
                  </a:lnTo>
                  <a:lnTo>
                    <a:pt x="595" y="3342"/>
                  </a:lnTo>
                  <a:lnTo>
                    <a:pt x="425" y="3625"/>
                  </a:lnTo>
                  <a:lnTo>
                    <a:pt x="284" y="3908"/>
                  </a:lnTo>
                  <a:lnTo>
                    <a:pt x="171" y="4192"/>
                  </a:lnTo>
                  <a:lnTo>
                    <a:pt x="114" y="4390"/>
                  </a:lnTo>
                  <a:lnTo>
                    <a:pt x="57" y="4673"/>
                  </a:lnTo>
                  <a:lnTo>
                    <a:pt x="1" y="4984"/>
                  </a:lnTo>
                  <a:lnTo>
                    <a:pt x="1" y="5268"/>
                  </a:lnTo>
                  <a:lnTo>
                    <a:pt x="29" y="5579"/>
                  </a:lnTo>
                  <a:lnTo>
                    <a:pt x="86" y="5862"/>
                  </a:lnTo>
                  <a:lnTo>
                    <a:pt x="171" y="6174"/>
                  </a:lnTo>
                  <a:lnTo>
                    <a:pt x="284" y="6457"/>
                  </a:lnTo>
                  <a:lnTo>
                    <a:pt x="425" y="6740"/>
                  </a:lnTo>
                  <a:lnTo>
                    <a:pt x="539" y="6910"/>
                  </a:lnTo>
                  <a:lnTo>
                    <a:pt x="709" y="7165"/>
                  </a:lnTo>
                  <a:lnTo>
                    <a:pt x="907" y="7448"/>
                  </a:lnTo>
                  <a:lnTo>
                    <a:pt x="1133" y="7703"/>
                  </a:lnTo>
                  <a:lnTo>
                    <a:pt x="1388" y="7929"/>
                  </a:lnTo>
                  <a:lnTo>
                    <a:pt x="1671" y="8184"/>
                  </a:lnTo>
                  <a:lnTo>
                    <a:pt x="1983" y="8411"/>
                  </a:lnTo>
                  <a:lnTo>
                    <a:pt x="2323" y="8637"/>
                  </a:lnTo>
                  <a:lnTo>
                    <a:pt x="2691" y="8864"/>
                  </a:lnTo>
                  <a:lnTo>
                    <a:pt x="2974" y="8949"/>
                  </a:lnTo>
                  <a:lnTo>
                    <a:pt x="2634" y="8751"/>
                  </a:lnTo>
                  <a:lnTo>
                    <a:pt x="2323" y="8524"/>
                  </a:lnTo>
                  <a:lnTo>
                    <a:pt x="2011" y="8298"/>
                  </a:lnTo>
                  <a:lnTo>
                    <a:pt x="1756" y="8071"/>
                  </a:lnTo>
                  <a:lnTo>
                    <a:pt x="1501" y="7845"/>
                  </a:lnTo>
                  <a:lnTo>
                    <a:pt x="1275" y="7590"/>
                  </a:lnTo>
                  <a:lnTo>
                    <a:pt x="1077" y="7335"/>
                  </a:lnTo>
                  <a:lnTo>
                    <a:pt x="907" y="7080"/>
                  </a:lnTo>
                  <a:lnTo>
                    <a:pt x="822" y="6938"/>
                  </a:lnTo>
                  <a:lnTo>
                    <a:pt x="680" y="6655"/>
                  </a:lnTo>
                  <a:lnTo>
                    <a:pt x="567" y="6372"/>
                  </a:lnTo>
                  <a:lnTo>
                    <a:pt x="482" y="6089"/>
                  </a:lnTo>
                  <a:lnTo>
                    <a:pt x="425" y="5806"/>
                  </a:lnTo>
                  <a:lnTo>
                    <a:pt x="425" y="5522"/>
                  </a:lnTo>
                  <a:lnTo>
                    <a:pt x="425" y="5239"/>
                  </a:lnTo>
                  <a:lnTo>
                    <a:pt x="454" y="4956"/>
                  </a:lnTo>
                  <a:lnTo>
                    <a:pt x="510" y="4673"/>
                  </a:lnTo>
                  <a:lnTo>
                    <a:pt x="567" y="4503"/>
                  </a:lnTo>
                  <a:lnTo>
                    <a:pt x="680" y="4220"/>
                  </a:lnTo>
                  <a:lnTo>
                    <a:pt x="794" y="3965"/>
                  </a:lnTo>
                  <a:lnTo>
                    <a:pt x="963" y="3682"/>
                  </a:lnTo>
                  <a:lnTo>
                    <a:pt x="1162" y="3399"/>
                  </a:lnTo>
                  <a:lnTo>
                    <a:pt x="1388" y="3144"/>
                  </a:lnTo>
                  <a:lnTo>
                    <a:pt x="1615" y="2889"/>
                  </a:lnTo>
                  <a:lnTo>
                    <a:pt x="1898" y="2634"/>
                  </a:lnTo>
                  <a:lnTo>
                    <a:pt x="2209" y="2408"/>
                  </a:lnTo>
                  <a:lnTo>
                    <a:pt x="2408" y="2266"/>
                  </a:lnTo>
                  <a:lnTo>
                    <a:pt x="2804" y="2011"/>
                  </a:lnTo>
                  <a:lnTo>
                    <a:pt x="3455" y="1643"/>
                  </a:lnTo>
                  <a:lnTo>
                    <a:pt x="4163" y="1331"/>
                  </a:lnTo>
                  <a:lnTo>
                    <a:pt x="4900" y="1077"/>
                  </a:lnTo>
                  <a:lnTo>
                    <a:pt x="5692" y="878"/>
                  </a:lnTo>
                  <a:lnTo>
                    <a:pt x="5976" y="822"/>
                  </a:lnTo>
                  <a:lnTo>
                    <a:pt x="6429" y="708"/>
                  </a:lnTo>
                  <a:lnTo>
                    <a:pt x="6910" y="652"/>
                  </a:lnTo>
                  <a:lnTo>
                    <a:pt x="7873" y="539"/>
                  </a:lnTo>
                  <a:lnTo>
                    <a:pt x="8864" y="510"/>
                  </a:lnTo>
                  <a:lnTo>
                    <a:pt x="9827" y="539"/>
                  </a:lnTo>
                  <a:lnTo>
                    <a:pt x="10138" y="567"/>
                  </a:lnTo>
                  <a:lnTo>
                    <a:pt x="10620" y="595"/>
                  </a:lnTo>
                  <a:lnTo>
                    <a:pt x="11101" y="680"/>
                  </a:lnTo>
                  <a:lnTo>
                    <a:pt x="11554" y="737"/>
                  </a:lnTo>
                  <a:lnTo>
                    <a:pt x="12036" y="850"/>
                  </a:lnTo>
                  <a:lnTo>
                    <a:pt x="12489" y="963"/>
                  </a:lnTo>
                  <a:lnTo>
                    <a:pt x="12942" y="1105"/>
                  </a:lnTo>
                  <a:lnTo>
                    <a:pt x="13366" y="1247"/>
                  </a:lnTo>
                  <a:lnTo>
                    <a:pt x="13791" y="1416"/>
                  </a:lnTo>
                  <a:lnTo>
                    <a:pt x="14046" y="1501"/>
                  </a:lnTo>
                  <a:lnTo>
                    <a:pt x="14443" y="1700"/>
                  </a:lnTo>
                  <a:lnTo>
                    <a:pt x="14782" y="1869"/>
                  </a:lnTo>
                  <a:lnTo>
                    <a:pt x="15349" y="2209"/>
                  </a:lnTo>
                  <a:lnTo>
                    <a:pt x="15830" y="2577"/>
                  </a:lnTo>
                  <a:lnTo>
                    <a:pt x="16255" y="2946"/>
                  </a:lnTo>
                  <a:lnTo>
                    <a:pt x="16595" y="3342"/>
                  </a:lnTo>
                  <a:lnTo>
                    <a:pt x="16708" y="3512"/>
                  </a:lnTo>
                  <a:lnTo>
                    <a:pt x="16878" y="3767"/>
                  </a:lnTo>
                  <a:lnTo>
                    <a:pt x="17048" y="4050"/>
                  </a:lnTo>
                  <a:lnTo>
                    <a:pt x="17161" y="4333"/>
                  </a:lnTo>
                  <a:lnTo>
                    <a:pt x="17246" y="4616"/>
                  </a:lnTo>
                  <a:lnTo>
                    <a:pt x="17331" y="4899"/>
                  </a:lnTo>
                  <a:lnTo>
                    <a:pt x="17359" y="5183"/>
                  </a:lnTo>
                  <a:lnTo>
                    <a:pt x="17359" y="5466"/>
                  </a:lnTo>
                  <a:lnTo>
                    <a:pt x="17331" y="5749"/>
                  </a:lnTo>
                  <a:lnTo>
                    <a:pt x="17303" y="5919"/>
                  </a:lnTo>
                  <a:lnTo>
                    <a:pt x="17246" y="6202"/>
                  </a:lnTo>
                  <a:lnTo>
                    <a:pt x="17161" y="6485"/>
                  </a:lnTo>
                  <a:lnTo>
                    <a:pt x="17048" y="6740"/>
                  </a:lnTo>
                  <a:lnTo>
                    <a:pt x="16878" y="7023"/>
                  </a:lnTo>
                  <a:lnTo>
                    <a:pt x="16708" y="7306"/>
                  </a:lnTo>
                  <a:lnTo>
                    <a:pt x="16510" y="7561"/>
                  </a:lnTo>
                  <a:lnTo>
                    <a:pt x="16255" y="7816"/>
                  </a:lnTo>
                  <a:lnTo>
                    <a:pt x="16000" y="8071"/>
                  </a:lnTo>
                  <a:lnTo>
                    <a:pt x="15830" y="8213"/>
                  </a:lnTo>
                  <a:lnTo>
                    <a:pt x="15802" y="8241"/>
                  </a:lnTo>
                  <a:lnTo>
                    <a:pt x="15943" y="8269"/>
                  </a:lnTo>
                  <a:lnTo>
                    <a:pt x="16170" y="8099"/>
                  </a:lnTo>
                  <a:lnTo>
                    <a:pt x="16340" y="7929"/>
                  </a:lnTo>
                  <a:lnTo>
                    <a:pt x="16623" y="7675"/>
                  </a:lnTo>
                  <a:lnTo>
                    <a:pt x="16878" y="7391"/>
                  </a:lnTo>
                  <a:lnTo>
                    <a:pt x="17076" y="7137"/>
                  </a:lnTo>
                  <a:lnTo>
                    <a:pt x="17274" y="6853"/>
                  </a:lnTo>
                  <a:lnTo>
                    <a:pt x="17416" y="6542"/>
                  </a:lnTo>
                  <a:lnTo>
                    <a:pt x="17557" y="6259"/>
                  </a:lnTo>
                  <a:lnTo>
                    <a:pt x="17642" y="5976"/>
                  </a:lnTo>
                  <a:lnTo>
                    <a:pt x="17727" y="5664"/>
                  </a:lnTo>
                  <a:lnTo>
                    <a:pt x="17756" y="5494"/>
                  </a:lnTo>
                  <a:lnTo>
                    <a:pt x="17784" y="5211"/>
                  </a:lnTo>
                  <a:lnTo>
                    <a:pt x="17756" y="4899"/>
                  </a:lnTo>
                  <a:lnTo>
                    <a:pt x="17727" y="4616"/>
                  </a:lnTo>
                  <a:lnTo>
                    <a:pt x="17642" y="4305"/>
                  </a:lnTo>
                  <a:lnTo>
                    <a:pt x="17557" y="4022"/>
                  </a:lnTo>
                  <a:lnTo>
                    <a:pt x="17444" y="3738"/>
                  </a:lnTo>
                  <a:lnTo>
                    <a:pt x="17274" y="3427"/>
                  </a:lnTo>
                  <a:lnTo>
                    <a:pt x="17104" y="3172"/>
                  </a:lnTo>
                  <a:lnTo>
                    <a:pt x="16963" y="3002"/>
                  </a:lnTo>
                  <a:lnTo>
                    <a:pt x="16595" y="2577"/>
                  </a:lnTo>
                  <a:lnTo>
                    <a:pt x="16170" y="2181"/>
                  </a:lnTo>
                  <a:lnTo>
                    <a:pt x="15660" y="1813"/>
                  </a:lnTo>
                  <a:lnTo>
                    <a:pt x="15094" y="1445"/>
                  </a:lnTo>
                  <a:lnTo>
                    <a:pt x="14697" y="1247"/>
                  </a:lnTo>
                  <a:lnTo>
                    <a:pt x="14301" y="1077"/>
                  </a:lnTo>
                  <a:lnTo>
                    <a:pt x="14046" y="963"/>
                  </a:lnTo>
                  <a:lnTo>
                    <a:pt x="13593" y="765"/>
                  </a:lnTo>
                  <a:lnTo>
                    <a:pt x="13140" y="624"/>
                  </a:lnTo>
                  <a:lnTo>
                    <a:pt x="12659" y="482"/>
                  </a:lnTo>
                  <a:lnTo>
                    <a:pt x="12177" y="369"/>
                  </a:lnTo>
                  <a:lnTo>
                    <a:pt x="11696" y="255"/>
                  </a:lnTo>
                  <a:lnTo>
                    <a:pt x="11186" y="170"/>
                  </a:lnTo>
                  <a:lnTo>
                    <a:pt x="10705" y="114"/>
                  </a:lnTo>
                  <a:lnTo>
                    <a:pt x="10195" y="57"/>
                  </a:lnTo>
                  <a:lnTo>
                    <a:pt x="9883" y="29"/>
                  </a:lnTo>
                  <a:lnTo>
                    <a:pt x="93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4219326" y="2647962"/>
              <a:ext cx="498823" cy="154302"/>
            </a:xfrm>
            <a:custGeom>
              <a:avLst/>
              <a:gdLst/>
              <a:ahLst/>
              <a:cxnLst/>
              <a:rect l="l" t="t" r="r" b="b"/>
              <a:pathLst>
                <a:path w="28290" h="8751" extrusionOk="0">
                  <a:moveTo>
                    <a:pt x="14102" y="0"/>
                  </a:moveTo>
                  <a:lnTo>
                    <a:pt x="13281" y="29"/>
                  </a:lnTo>
                  <a:lnTo>
                    <a:pt x="12460" y="57"/>
                  </a:lnTo>
                  <a:lnTo>
                    <a:pt x="11667" y="142"/>
                  </a:lnTo>
                  <a:lnTo>
                    <a:pt x="10846" y="227"/>
                  </a:lnTo>
                  <a:lnTo>
                    <a:pt x="10053" y="368"/>
                  </a:lnTo>
                  <a:lnTo>
                    <a:pt x="9288" y="510"/>
                  </a:lnTo>
                  <a:lnTo>
                    <a:pt x="8807" y="623"/>
                  </a:lnTo>
                  <a:lnTo>
                    <a:pt x="8156" y="793"/>
                  </a:lnTo>
                  <a:lnTo>
                    <a:pt x="7504" y="963"/>
                  </a:lnTo>
                  <a:lnTo>
                    <a:pt x="6881" y="1190"/>
                  </a:lnTo>
                  <a:lnTo>
                    <a:pt x="6287" y="1416"/>
                  </a:lnTo>
                  <a:lnTo>
                    <a:pt x="5692" y="1643"/>
                  </a:lnTo>
                  <a:lnTo>
                    <a:pt x="5097" y="1926"/>
                  </a:lnTo>
                  <a:lnTo>
                    <a:pt x="4559" y="2209"/>
                  </a:lnTo>
                  <a:lnTo>
                    <a:pt x="4021" y="2492"/>
                  </a:lnTo>
                  <a:lnTo>
                    <a:pt x="3342" y="2945"/>
                  </a:lnTo>
                  <a:lnTo>
                    <a:pt x="3002" y="3172"/>
                  </a:lnTo>
                  <a:lnTo>
                    <a:pt x="2492" y="3568"/>
                  </a:lnTo>
                  <a:lnTo>
                    <a:pt x="2039" y="3993"/>
                  </a:lnTo>
                  <a:lnTo>
                    <a:pt x="1614" y="4418"/>
                  </a:lnTo>
                  <a:lnTo>
                    <a:pt x="1246" y="4871"/>
                  </a:lnTo>
                  <a:lnTo>
                    <a:pt x="935" y="5296"/>
                  </a:lnTo>
                  <a:lnTo>
                    <a:pt x="680" y="5749"/>
                  </a:lnTo>
                  <a:lnTo>
                    <a:pt x="453" y="6230"/>
                  </a:lnTo>
                  <a:lnTo>
                    <a:pt x="255" y="6683"/>
                  </a:lnTo>
                  <a:lnTo>
                    <a:pt x="170" y="6966"/>
                  </a:lnTo>
                  <a:lnTo>
                    <a:pt x="114" y="7250"/>
                  </a:lnTo>
                  <a:lnTo>
                    <a:pt x="57" y="7561"/>
                  </a:lnTo>
                  <a:lnTo>
                    <a:pt x="29" y="7844"/>
                  </a:lnTo>
                  <a:lnTo>
                    <a:pt x="0" y="8127"/>
                  </a:lnTo>
                  <a:lnTo>
                    <a:pt x="0" y="8212"/>
                  </a:lnTo>
                  <a:lnTo>
                    <a:pt x="29" y="8750"/>
                  </a:lnTo>
                  <a:lnTo>
                    <a:pt x="29" y="8411"/>
                  </a:lnTo>
                  <a:lnTo>
                    <a:pt x="57" y="8043"/>
                  </a:lnTo>
                  <a:lnTo>
                    <a:pt x="114" y="7703"/>
                  </a:lnTo>
                  <a:lnTo>
                    <a:pt x="170" y="7363"/>
                  </a:lnTo>
                  <a:lnTo>
                    <a:pt x="255" y="7080"/>
                  </a:lnTo>
                  <a:lnTo>
                    <a:pt x="453" y="6627"/>
                  </a:lnTo>
                  <a:lnTo>
                    <a:pt x="680" y="6174"/>
                  </a:lnTo>
                  <a:lnTo>
                    <a:pt x="935" y="5720"/>
                  </a:lnTo>
                  <a:lnTo>
                    <a:pt x="1246" y="5267"/>
                  </a:lnTo>
                  <a:lnTo>
                    <a:pt x="1614" y="4814"/>
                  </a:lnTo>
                  <a:lnTo>
                    <a:pt x="2039" y="4390"/>
                  </a:lnTo>
                  <a:lnTo>
                    <a:pt x="2492" y="3993"/>
                  </a:lnTo>
                  <a:lnTo>
                    <a:pt x="3002" y="3568"/>
                  </a:lnTo>
                  <a:lnTo>
                    <a:pt x="3342" y="3342"/>
                  </a:lnTo>
                  <a:lnTo>
                    <a:pt x="4021" y="2917"/>
                  </a:lnTo>
                  <a:lnTo>
                    <a:pt x="4559" y="2606"/>
                  </a:lnTo>
                  <a:lnTo>
                    <a:pt x="5097" y="2322"/>
                  </a:lnTo>
                  <a:lnTo>
                    <a:pt x="5692" y="2068"/>
                  </a:lnTo>
                  <a:lnTo>
                    <a:pt x="6287" y="1813"/>
                  </a:lnTo>
                  <a:lnTo>
                    <a:pt x="6881" y="1586"/>
                  </a:lnTo>
                  <a:lnTo>
                    <a:pt x="7504" y="1388"/>
                  </a:lnTo>
                  <a:lnTo>
                    <a:pt x="8156" y="1190"/>
                  </a:lnTo>
                  <a:lnTo>
                    <a:pt x="8807" y="1020"/>
                  </a:lnTo>
                  <a:lnTo>
                    <a:pt x="9288" y="907"/>
                  </a:lnTo>
                  <a:lnTo>
                    <a:pt x="10053" y="765"/>
                  </a:lnTo>
                  <a:lnTo>
                    <a:pt x="10846" y="652"/>
                  </a:lnTo>
                  <a:lnTo>
                    <a:pt x="11667" y="538"/>
                  </a:lnTo>
                  <a:lnTo>
                    <a:pt x="12460" y="482"/>
                  </a:lnTo>
                  <a:lnTo>
                    <a:pt x="13281" y="425"/>
                  </a:lnTo>
                  <a:lnTo>
                    <a:pt x="14102" y="397"/>
                  </a:lnTo>
                  <a:lnTo>
                    <a:pt x="14924" y="425"/>
                  </a:lnTo>
                  <a:lnTo>
                    <a:pt x="15745" y="453"/>
                  </a:lnTo>
                  <a:lnTo>
                    <a:pt x="16226" y="482"/>
                  </a:lnTo>
                  <a:lnTo>
                    <a:pt x="17047" y="567"/>
                  </a:lnTo>
                  <a:lnTo>
                    <a:pt x="17840" y="680"/>
                  </a:lnTo>
                  <a:lnTo>
                    <a:pt x="18633" y="822"/>
                  </a:lnTo>
                  <a:lnTo>
                    <a:pt x="19398" y="991"/>
                  </a:lnTo>
                  <a:lnTo>
                    <a:pt x="20162" y="1161"/>
                  </a:lnTo>
                  <a:lnTo>
                    <a:pt x="20927" y="1388"/>
                  </a:lnTo>
                  <a:lnTo>
                    <a:pt x="21635" y="1643"/>
                  </a:lnTo>
                  <a:lnTo>
                    <a:pt x="22371" y="1898"/>
                  </a:lnTo>
                  <a:lnTo>
                    <a:pt x="22767" y="2096"/>
                  </a:lnTo>
                  <a:lnTo>
                    <a:pt x="23419" y="2379"/>
                  </a:lnTo>
                  <a:lnTo>
                    <a:pt x="24013" y="2719"/>
                  </a:lnTo>
                  <a:lnTo>
                    <a:pt x="24495" y="2974"/>
                  </a:lnTo>
                  <a:lnTo>
                    <a:pt x="24920" y="3257"/>
                  </a:lnTo>
                  <a:lnTo>
                    <a:pt x="25344" y="3568"/>
                  </a:lnTo>
                  <a:lnTo>
                    <a:pt x="25741" y="3880"/>
                  </a:lnTo>
                  <a:lnTo>
                    <a:pt x="26081" y="4191"/>
                  </a:lnTo>
                  <a:lnTo>
                    <a:pt x="26420" y="4503"/>
                  </a:lnTo>
                  <a:lnTo>
                    <a:pt x="26732" y="4814"/>
                  </a:lnTo>
                  <a:lnTo>
                    <a:pt x="27015" y="5154"/>
                  </a:lnTo>
                  <a:lnTo>
                    <a:pt x="27213" y="5409"/>
                  </a:lnTo>
                  <a:lnTo>
                    <a:pt x="27468" y="5805"/>
                  </a:lnTo>
                  <a:lnTo>
                    <a:pt x="27695" y="6202"/>
                  </a:lnTo>
                  <a:lnTo>
                    <a:pt x="27893" y="6598"/>
                  </a:lnTo>
                  <a:lnTo>
                    <a:pt x="28035" y="7023"/>
                  </a:lnTo>
                  <a:lnTo>
                    <a:pt x="28148" y="7420"/>
                  </a:lnTo>
                  <a:lnTo>
                    <a:pt x="28233" y="7844"/>
                  </a:lnTo>
                  <a:lnTo>
                    <a:pt x="28289" y="8241"/>
                  </a:lnTo>
                  <a:lnTo>
                    <a:pt x="28289" y="8127"/>
                  </a:lnTo>
                  <a:lnTo>
                    <a:pt x="28289" y="8043"/>
                  </a:lnTo>
                  <a:lnTo>
                    <a:pt x="28261" y="7674"/>
                  </a:lnTo>
                  <a:lnTo>
                    <a:pt x="28204" y="7278"/>
                  </a:lnTo>
                  <a:lnTo>
                    <a:pt x="28119" y="6882"/>
                  </a:lnTo>
                  <a:lnTo>
                    <a:pt x="28006" y="6513"/>
                  </a:lnTo>
                  <a:lnTo>
                    <a:pt x="27865" y="6145"/>
                  </a:lnTo>
                  <a:lnTo>
                    <a:pt x="27666" y="5749"/>
                  </a:lnTo>
                  <a:lnTo>
                    <a:pt x="27468" y="5381"/>
                  </a:lnTo>
                  <a:lnTo>
                    <a:pt x="27213" y="5013"/>
                  </a:lnTo>
                  <a:lnTo>
                    <a:pt x="27015" y="4758"/>
                  </a:lnTo>
                  <a:lnTo>
                    <a:pt x="26732" y="4418"/>
                  </a:lnTo>
                  <a:lnTo>
                    <a:pt x="26420" y="4106"/>
                  </a:lnTo>
                  <a:lnTo>
                    <a:pt x="26081" y="3767"/>
                  </a:lnTo>
                  <a:lnTo>
                    <a:pt x="25741" y="3455"/>
                  </a:lnTo>
                  <a:lnTo>
                    <a:pt x="25344" y="3172"/>
                  </a:lnTo>
                  <a:lnTo>
                    <a:pt x="24920" y="2860"/>
                  </a:lnTo>
                  <a:lnTo>
                    <a:pt x="24495" y="2577"/>
                  </a:lnTo>
                  <a:lnTo>
                    <a:pt x="24013" y="2294"/>
                  </a:lnTo>
                  <a:lnTo>
                    <a:pt x="23390" y="1983"/>
                  </a:lnTo>
                  <a:lnTo>
                    <a:pt x="22767" y="1671"/>
                  </a:lnTo>
                  <a:lnTo>
                    <a:pt x="22343" y="1501"/>
                  </a:lnTo>
                  <a:lnTo>
                    <a:pt x="21635" y="1218"/>
                  </a:lnTo>
                  <a:lnTo>
                    <a:pt x="20927" y="991"/>
                  </a:lnTo>
                  <a:lnTo>
                    <a:pt x="20162" y="765"/>
                  </a:lnTo>
                  <a:lnTo>
                    <a:pt x="19398" y="567"/>
                  </a:lnTo>
                  <a:lnTo>
                    <a:pt x="18633" y="425"/>
                  </a:lnTo>
                  <a:lnTo>
                    <a:pt x="17840" y="284"/>
                  </a:lnTo>
                  <a:lnTo>
                    <a:pt x="17047" y="170"/>
                  </a:lnTo>
                  <a:lnTo>
                    <a:pt x="16226" y="85"/>
                  </a:lnTo>
                  <a:lnTo>
                    <a:pt x="15745" y="57"/>
                  </a:lnTo>
                  <a:lnTo>
                    <a:pt x="1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4413554" y="2962042"/>
              <a:ext cx="111861" cy="55930"/>
            </a:xfrm>
            <a:custGeom>
              <a:avLst/>
              <a:gdLst/>
              <a:ahLst/>
              <a:cxnLst/>
              <a:rect l="l" t="t" r="r" b="b"/>
              <a:pathLst>
                <a:path w="6344" h="3172" extrusionOk="0">
                  <a:moveTo>
                    <a:pt x="3172" y="0"/>
                  </a:moveTo>
                  <a:lnTo>
                    <a:pt x="2804" y="28"/>
                  </a:lnTo>
                  <a:lnTo>
                    <a:pt x="2436" y="57"/>
                  </a:lnTo>
                  <a:lnTo>
                    <a:pt x="2068" y="113"/>
                  </a:lnTo>
                  <a:lnTo>
                    <a:pt x="1983" y="142"/>
                  </a:lnTo>
                  <a:lnTo>
                    <a:pt x="1671" y="227"/>
                  </a:lnTo>
                  <a:lnTo>
                    <a:pt x="1417" y="312"/>
                  </a:lnTo>
                  <a:lnTo>
                    <a:pt x="1133" y="425"/>
                  </a:lnTo>
                  <a:lnTo>
                    <a:pt x="907" y="566"/>
                  </a:lnTo>
                  <a:lnTo>
                    <a:pt x="737" y="651"/>
                  </a:lnTo>
                  <a:lnTo>
                    <a:pt x="680" y="708"/>
                  </a:lnTo>
                  <a:lnTo>
                    <a:pt x="454" y="906"/>
                  </a:lnTo>
                  <a:lnTo>
                    <a:pt x="284" y="1104"/>
                  </a:lnTo>
                  <a:lnTo>
                    <a:pt x="142" y="1303"/>
                  </a:lnTo>
                  <a:lnTo>
                    <a:pt x="57" y="1501"/>
                  </a:lnTo>
                  <a:lnTo>
                    <a:pt x="29" y="1558"/>
                  </a:lnTo>
                  <a:lnTo>
                    <a:pt x="1" y="1784"/>
                  </a:lnTo>
                  <a:lnTo>
                    <a:pt x="1" y="1982"/>
                  </a:lnTo>
                  <a:lnTo>
                    <a:pt x="57" y="2209"/>
                  </a:lnTo>
                  <a:lnTo>
                    <a:pt x="142" y="2407"/>
                  </a:lnTo>
                  <a:lnTo>
                    <a:pt x="199" y="2464"/>
                  </a:lnTo>
                  <a:lnTo>
                    <a:pt x="312" y="2662"/>
                  </a:lnTo>
                  <a:lnTo>
                    <a:pt x="510" y="2832"/>
                  </a:lnTo>
                  <a:lnTo>
                    <a:pt x="709" y="3002"/>
                  </a:lnTo>
                  <a:lnTo>
                    <a:pt x="964" y="3172"/>
                  </a:lnTo>
                  <a:lnTo>
                    <a:pt x="1303" y="3030"/>
                  </a:lnTo>
                  <a:lnTo>
                    <a:pt x="1048" y="2888"/>
                  </a:lnTo>
                  <a:lnTo>
                    <a:pt x="879" y="2747"/>
                  </a:lnTo>
                  <a:lnTo>
                    <a:pt x="737" y="2605"/>
                  </a:lnTo>
                  <a:lnTo>
                    <a:pt x="652" y="2464"/>
                  </a:lnTo>
                  <a:lnTo>
                    <a:pt x="624" y="2407"/>
                  </a:lnTo>
                  <a:lnTo>
                    <a:pt x="539" y="2237"/>
                  </a:lnTo>
                  <a:lnTo>
                    <a:pt x="482" y="2039"/>
                  </a:lnTo>
                  <a:lnTo>
                    <a:pt x="482" y="1869"/>
                  </a:lnTo>
                  <a:lnTo>
                    <a:pt x="510" y="1699"/>
                  </a:lnTo>
                  <a:lnTo>
                    <a:pt x="539" y="1643"/>
                  </a:lnTo>
                  <a:lnTo>
                    <a:pt x="595" y="1473"/>
                  </a:lnTo>
                  <a:lnTo>
                    <a:pt x="709" y="1303"/>
                  </a:lnTo>
                  <a:lnTo>
                    <a:pt x="879" y="1133"/>
                  </a:lnTo>
                  <a:lnTo>
                    <a:pt x="1048" y="963"/>
                  </a:lnTo>
                  <a:lnTo>
                    <a:pt x="1105" y="935"/>
                  </a:lnTo>
                  <a:lnTo>
                    <a:pt x="1247" y="850"/>
                  </a:lnTo>
                  <a:lnTo>
                    <a:pt x="1445" y="736"/>
                  </a:lnTo>
                  <a:lnTo>
                    <a:pt x="1671" y="623"/>
                  </a:lnTo>
                  <a:lnTo>
                    <a:pt x="1898" y="538"/>
                  </a:lnTo>
                  <a:lnTo>
                    <a:pt x="2153" y="481"/>
                  </a:lnTo>
                  <a:lnTo>
                    <a:pt x="2238" y="453"/>
                  </a:lnTo>
                  <a:lnTo>
                    <a:pt x="2549" y="397"/>
                  </a:lnTo>
                  <a:lnTo>
                    <a:pt x="2861" y="368"/>
                  </a:lnTo>
                  <a:lnTo>
                    <a:pt x="3569" y="368"/>
                  </a:lnTo>
                  <a:lnTo>
                    <a:pt x="3880" y="425"/>
                  </a:lnTo>
                  <a:lnTo>
                    <a:pt x="4163" y="481"/>
                  </a:lnTo>
                  <a:lnTo>
                    <a:pt x="4447" y="566"/>
                  </a:lnTo>
                  <a:lnTo>
                    <a:pt x="4730" y="651"/>
                  </a:lnTo>
                  <a:lnTo>
                    <a:pt x="4815" y="680"/>
                  </a:lnTo>
                  <a:lnTo>
                    <a:pt x="5041" y="793"/>
                  </a:lnTo>
                  <a:lnTo>
                    <a:pt x="5211" y="906"/>
                  </a:lnTo>
                  <a:lnTo>
                    <a:pt x="5381" y="1020"/>
                  </a:lnTo>
                  <a:lnTo>
                    <a:pt x="5494" y="1133"/>
                  </a:lnTo>
                  <a:lnTo>
                    <a:pt x="5608" y="1274"/>
                  </a:lnTo>
                  <a:lnTo>
                    <a:pt x="5664" y="1331"/>
                  </a:lnTo>
                  <a:lnTo>
                    <a:pt x="5749" y="1501"/>
                  </a:lnTo>
                  <a:lnTo>
                    <a:pt x="5834" y="1671"/>
                  </a:lnTo>
                  <a:lnTo>
                    <a:pt x="5862" y="1841"/>
                  </a:lnTo>
                  <a:lnTo>
                    <a:pt x="5862" y="2039"/>
                  </a:lnTo>
                  <a:lnTo>
                    <a:pt x="5834" y="2096"/>
                  </a:lnTo>
                  <a:lnTo>
                    <a:pt x="5834" y="2181"/>
                  </a:lnTo>
                  <a:lnTo>
                    <a:pt x="6287" y="2209"/>
                  </a:lnTo>
                  <a:lnTo>
                    <a:pt x="6344" y="2039"/>
                  </a:lnTo>
                  <a:lnTo>
                    <a:pt x="6344" y="1954"/>
                  </a:lnTo>
                  <a:lnTo>
                    <a:pt x="6344" y="1756"/>
                  </a:lnTo>
                  <a:lnTo>
                    <a:pt x="6316" y="1529"/>
                  </a:lnTo>
                  <a:lnTo>
                    <a:pt x="6231" y="1331"/>
                  </a:lnTo>
                  <a:lnTo>
                    <a:pt x="6117" y="1133"/>
                  </a:lnTo>
                  <a:lnTo>
                    <a:pt x="6061" y="1076"/>
                  </a:lnTo>
                  <a:lnTo>
                    <a:pt x="5919" y="906"/>
                  </a:lnTo>
                  <a:lnTo>
                    <a:pt x="5777" y="765"/>
                  </a:lnTo>
                  <a:lnTo>
                    <a:pt x="5579" y="651"/>
                  </a:lnTo>
                  <a:lnTo>
                    <a:pt x="5381" y="510"/>
                  </a:lnTo>
                  <a:lnTo>
                    <a:pt x="5098" y="368"/>
                  </a:lnTo>
                  <a:lnTo>
                    <a:pt x="5013" y="340"/>
                  </a:lnTo>
                  <a:lnTo>
                    <a:pt x="4701" y="227"/>
                  </a:lnTo>
                  <a:lnTo>
                    <a:pt x="4362" y="142"/>
                  </a:lnTo>
                  <a:lnTo>
                    <a:pt x="3993" y="57"/>
                  </a:lnTo>
                  <a:lnTo>
                    <a:pt x="3625" y="28"/>
                  </a:lnTo>
                  <a:lnTo>
                    <a:pt x="35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4394087" y="2546589"/>
              <a:ext cx="148801" cy="11514"/>
            </a:xfrm>
            <a:custGeom>
              <a:avLst/>
              <a:gdLst/>
              <a:ahLst/>
              <a:cxnLst/>
              <a:rect l="l" t="t" r="r" b="b"/>
              <a:pathLst>
                <a:path w="8439" h="653" extrusionOk="0">
                  <a:moveTo>
                    <a:pt x="4248" y="1"/>
                  </a:moveTo>
                  <a:lnTo>
                    <a:pt x="3313" y="29"/>
                  </a:lnTo>
                  <a:lnTo>
                    <a:pt x="2407" y="114"/>
                  </a:lnTo>
                  <a:lnTo>
                    <a:pt x="1529" y="256"/>
                  </a:lnTo>
                  <a:lnTo>
                    <a:pt x="1190" y="336"/>
                  </a:lnTo>
                  <a:lnTo>
                    <a:pt x="1190" y="336"/>
                  </a:lnTo>
                  <a:lnTo>
                    <a:pt x="1643" y="256"/>
                  </a:lnTo>
                  <a:lnTo>
                    <a:pt x="2152" y="171"/>
                  </a:lnTo>
                  <a:lnTo>
                    <a:pt x="2662" y="114"/>
                  </a:lnTo>
                  <a:lnTo>
                    <a:pt x="3172" y="58"/>
                  </a:lnTo>
                  <a:lnTo>
                    <a:pt x="3682" y="29"/>
                  </a:lnTo>
                  <a:lnTo>
                    <a:pt x="4701" y="29"/>
                  </a:lnTo>
                  <a:lnTo>
                    <a:pt x="5211" y="58"/>
                  </a:lnTo>
                  <a:lnTo>
                    <a:pt x="5522" y="86"/>
                  </a:lnTo>
                  <a:lnTo>
                    <a:pt x="6287" y="171"/>
                  </a:lnTo>
                  <a:lnTo>
                    <a:pt x="7023" y="284"/>
                  </a:lnTo>
                  <a:lnTo>
                    <a:pt x="7235" y="327"/>
                  </a:lnTo>
                  <a:lnTo>
                    <a:pt x="7235" y="327"/>
                  </a:lnTo>
                  <a:lnTo>
                    <a:pt x="6938" y="256"/>
                  </a:lnTo>
                  <a:lnTo>
                    <a:pt x="6202" y="142"/>
                  </a:lnTo>
                  <a:lnTo>
                    <a:pt x="5466" y="58"/>
                  </a:lnTo>
                  <a:lnTo>
                    <a:pt x="5182" y="29"/>
                  </a:lnTo>
                  <a:lnTo>
                    <a:pt x="4248" y="1"/>
                  </a:lnTo>
                  <a:close/>
                  <a:moveTo>
                    <a:pt x="1190" y="336"/>
                  </a:moveTo>
                  <a:lnTo>
                    <a:pt x="1161" y="341"/>
                  </a:lnTo>
                  <a:lnTo>
                    <a:pt x="1117" y="353"/>
                  </a:lnTo>
                  <a:lnTo>
                    <a:pt x="1117" y="353"/>
                  </a:lnTo>
                  <a:lnTo>
                    <a:pt x="1190" y="336"/>
                  </a:lnTo>
                  <a:close/>
                  <a:moveTo>
                    <a:pt x="7235" y="327"/>
                  </a:moveTo>
                  <a:lnTo>
                    <a:pt x="8127" y="539"/>
                  </a:lnTo>
                  <a:lnTo>
                    <a:pt x="8439" y="624"/>
                  </a:lnTo>
                  <a:lnTo>
                    <a:pt x="7731" y="426"/>
                  </a:lnTo>
                  <a:lnTo>
                    <a:pt x="7235" y="327"/>
                  </a:lnTo>
                  <a:close/>
                  <a:moveTo>
                    <a:pt x="1117" y="353"/>
                  </a:moveTo>
                  <a:lnTo>
                    <a:pt x="567" y="482"/>
                  </a:lnTo>
                  <a:lnTo>
                    <a:pt x="0" y="652"/>
                  </a:lnTo>
                  <a:lnTo>
                    <a:pt x="850" y="426"/>
                  </a:lnTo>
                  <a:lnTo>
                    <a:pt x="1117" y="3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4253781" y="2576054"/>
              <a:ext cx="429422" cy="93382"/>
            </a:xfrm>
            <a:custGeom>
              <a:avLst/>
              <a:gdLst/>
              <a:ahLst/>
              <a:cxnLst/>
              <a:rect l="l" t="t" r="r" b="b"/>
              <a:pathLst>
                <a:path w="24354" h="5296" extrusionOk="0">
                  <a:moveTo>
                    <a:pt x="11412" y="1"/>
                  </a:moveTo>
                  <a:lnTo>
                    <a:pt x="10676" y="57"/>
                  </a:lnTo>
                  <a:lnTo>
                    <a:pt x="9940" y="114"/>
                  </a:lnTo>
                  <a:lnTo>
                    <a:pt x="9232" y="199"/>
                  </a:lnTo>
                  <a:lnTo>
                    <a:pt x="8524" y="312"/>
                  </a:lnTo>
                  <a:lnTo>
                    <a:pt x="7816" y="454"/>
                  </a:lnTo>
                  <a:lnTo>
                    <a:pt x="7391" y="539"/>
                  </a:lnTo>
                  <a:lnTo>
                    <a:pt x="6825" y="709"/>
                  </a:lnTo>
                  <a:lnTo>
                    <a:pt x="6258" y="850"/>
                  </a:lnTo>
                  <a:lnTo>
                    <a:pt x="5692" y="1048"/>
                  </a:lnTo>
                  <a:lnTo>
                    <a:pt x="5126" y="1247"/>
                  </a:lnTo>
                  <a:lnTo>
                    <a:pt x="4616" y="1473"/>
                  </a:lnTo>
                  <a:lnTo>
                    <a:pt x="4078" y="1700"/>
                  </a:lnTo>
                  <a:lnTo>
                    <a:pt x="3596" y="1955"/>
                  </a:lnTo>
                  <a:lnTo>
                    <a:pt x="3115" y="2238"/>
                  </a:lnTo>
                  <a:lnTo>
                    <a:pt x="2492" y="2634"/>
                  </a:lnTo>
                  <a:lnTo>
                    <a:pt x="2209" y="2832"/>
                  </a:lnTo>
                  <a:lnTo>
                    <a:pt x="1643" y="3285"/>
                  </a:lnTo>
                  <a:lnTo>
                    <a:pt x="1133" y="3767"/>
                  </a:lnTo>
                  <a:lnTo>
                    <a:pt x="708" y="4248"/>
                  </a:lnTo>
                  <a:lnTo>
                    <a:pt x="340" y="4758"/>
                  </a:lnTo>
                  <a:lnTo>
                    <a:pt x="0" y="5296"/>
                  </a:lnTo>
                  <a:lnTo>
                    <a:pt x="255" y="4928"/>
                  </a:lnTo>
                  <a:lnTo>
                    <a:pt x="482" y="4616"/>
                  </a:lnTo>
                  <a:lnTo>
                    <a:pt x="736" y="4305"/>
                  </a:lnTo>
                  <a:lnTo>
                    <a:pt x="963" y="4050"/>
                  </a:lnTo>
                  <a:lnTo>
                    <a:pt x="1501" y="3569"/>
                  </a:lnTo>
                  <a:lnTo>
                    <a:pt x="2039" y="3116"/>
                  </a:lnTo>
                  <a:lnTo>
                    <a:pt x="2322" y="2917"/>
                  </a:lnTo>
                  <a:lnTo>
                    <a:pt x="2945" y="2521"/>
                  </a:lnTo>
                  <a:lnTo>
                    <a:pt x="3455" y="2238"/>
                  </a:lnTo>
                  <a:lnTo>
                    <a:pt x="3965" y="1983"/>
                  </a:lnTo>
                  <a:lnTo>
                    <a:pt x="4474" y="1728"/>
                  </a:lnTo>
                  <a:lnTo>
                    <a:pt x="5012" y="1501"/>
                  </a:lnTo>
                  <a:lnTo>
                    <a:pt x="5579" y="1303"/>
                  </a:lnTo>
                  <a:lnTo>
                    <a:pt x="6145" y="1133"/>
                  </a:lnTo>
                  <a:lnTo>
                    <a:pt x="6740" y="963"/>
                  </a:lnTo>
                  <a:lnTo>
                    <a:pt x="7306" y="794"/>
                  </a:lnTo>
                  <a:lnTo>
                    <a:pt x="7759" y="709"/>
                  </a:lnTo>
                  <a:lnTo>
                    <a:pt x="8467" y="567"/>
                  </a:lnTo>
                  <a:lnTo>
                    <a:pt x="9175" y="454"/>
                  </a:lnTo>
                  <a:lnTo>
                    <a:pt x="9911" y="369"/>
                  </a:lnTo>
                  <a:lnTo>
                    <a:pt x="10648" y="284"/>
                  </a:lnTo>
                  <a:lnTo>
                    <a:pt x="11384" y="255"/>
                  </a:lnTo>
                  <a:lnTo>
                    <a:pt x="12148" y="227"/>
                  </a:lnTo>
                  <a:lnTo>
                    <a:pt x="12885" y="255"/>
                  </a:lnTo>
                  <a:lnTo>
                    <a:pt x="13621" y="284"/>
                  </a:lnTo>
                  <a:lnTo>
                    <a:pt x="14074" y="312"/>
                  </a:lnTo>
                  <a:lnTo>
                    <a:pt x="14810" y="397"/>
                  </a:lnTo>
                  <a:lnTo>
                    <a:pt x="15546" y="482"/>
                  </a:lnTo>
                  <a:lnTo>
                    <a:pt x="16254" y="624"/>
                  </a:lnTo>
                  <a:lnTo>
                    <a:pt x="16962" y="765"/>
                  </a:lnTo>
                  <a:lnTo>
                    <a:pt x="17670" y="935"/>
                  </a:lnTo>
                  <a:lnTo>
                    <a:pt x="18350" y="1133"/>
                  </a:lnTo>
                  <a:lnTo>
                    <a:pt x="19001" y="1360"/>
                  </a:lnTo>
                  <a:lnTo>
                    <a:pt x="19652" y="1615"/>
                  </a:lnTo>
                  <a:lnTo>
                    <a:pt x="20021" y="1756"/>
                  </a:lnTo>
                  <a:lnTo>
                    <a:pt x="20615" y="2039"/>
                  </a:lnTo>
                  <a:lnTo>
                    <a:pt x="21153" y="2323"/>
                  </a:lnTo>
                  <a:lnTo>
                    <a:pt x="21606" y="2578"/>
                  </a:lnTo>
                  <a:lnTo>
                    <a:pt x="22003" y="2832"/>
                  </a:lnTo>
                  <a:lnTo>
                    <a:pt x="22371" y="3116"/>
                  </a:lnTo>
                  <a:lnTo>
                    <a:pt x="22739" y="3399"/>
                  </a:lnTo>
                  <a:lnTo>
                    <a:pt x="23051" y="3682"/>
                  </a:lnTo>
                  <a:lnTo>
                    <a:pt x="23362" y="3965"/>
                  </a:lnTo>
                  <a:lnTo>
                    <a:pt x="23645" y="4248"/>
                  </a:lnTo>
                  <a:lnTo>
                    <a:pt x="23900" y="4560"/>
                  </a:lnTo>
                  <a:lnTo>
                    <a:pt x="24070" y="4815"/>
                  </a:lnTo>
                  <a:lnTo>
                    <a:pt x="24353" y="5239"/>
                  </a:lnTo>
                  <a:lnTo>
                    <a:pt x="24013" y="4673"/>
                  </a:lnTo>
                  <a:lnTo>
                    <a:pt x="23872" y="4475"/>
                  </a:lnTo>
                  <a:lnTo>
                    <a:pt x="23702" y="4248"/>
                  </a:lnTo>
                  <a:lnTo>
                    <a:pt x="23447" y="3937"/>
                  </a:lnTo>
                  <a:lnTo>
                    <a:pt x="23164" y="3654"/>
                  </a:lnTo>
                  <a:lnTo>
                    <a:pt x="22881" y="3370"/>
                  </a:lnTo>
                  <a:lnTo>
                    <a:pt x="22541" y="3087"/>
                  </a:lnTo>
                  <a:lnTo>
                    <a:pt x="22201" y="2832"/>
                  </a:lnTo>
                  <a:lnTo>
                    <a:pt x="21833" y="2549"/>
                  </a:lnTo>
                  <a:lnTo>
                    <a:pt x="21436" y="2294"/>
                  </a:lnTo>
                  <a:lnTo>
                    <a:pt x="21012" y="2039"/>
                  </a:lnTo>
                  <a:lnTo>
                    <a:pt x="20474" y="1756"/>
                  </a:lnTo>
                  <a:lnTo>
                    <a:pt x="19907" y="1501"/>
                  </a:lnTo>
                  <a:lnTo>
                    <a:pt x="19539" y="1332"/>
                  </a:lnTo>
                  <a:lnTo>
                    <a:pt x="18888" y="1105"/>
                  </a:lnTo>
                  <a:lnTo>
                    <a:pt x="18237" y="878"/>
                  </a:lnTo>
                  <a:lnTo>
                    <a:pt x="17557" y="680"/>
                  </a:lnTo>
                  <a:lnTo>
                    <a:pt x="16877" y="510"/>
                  </a:lnTo>
                  <a:lnTo>
                    <a:pt x="16198" y="369"/>
                  </a:lnTo>
                  <a:lnTo>
                    <a:pt x="15490" y="227"/>
                  </a:lnTo>
                  <a:lnTo>
                    <a:pt x="14754" y="142"/>
                  </a:lnTo>
                  <a:lnTo>
                    <a:pt x="14046" y="57"/>
                  </a:lnTo>
                  <a:lnTo>
                    <a:pt x="13593" y="29"/>
                  </a:lnTo>
                  <a:lnTo>
                    <a:pt x="128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4219820" y="2546589"/>
              <a:ext cx="498330" cy="499335"/>
            </a:xfrm>
            <a:custGeom>
              <a:avLst/>
              <a:gdLst/>
              <a:ahLst/>
              <a:cxnLst/>
              <a:rect l="l" t="t" r="r" b="b"/>
              <a:pathLst>
                <a:path w="28262" h="28319" extrusionOk="0">
                  <a:moveTo>
                    <a:pt x="13621" y="1"/>
                  </a:moveTo>
                  <a:lnTo>
                    <a:pt x="12998" y="29"/>
                  </a:lnTo>
                  <a:lnTo>
                    <a:pt x="12404" y="86"/>
                  </a:lnTo>
                  <a:lnTo>
                    <a:pt x="11809" y="171"/>
                  </a:lnTo>
                  <a:lnTo>
                    <a:pt x="11243" y="284"/>
                  </a:lnTo>
                  <a:lnTo>
                    <a:pt x="10705" y="426"/>
                  </a:lnTo>
                  <a:lnTo>
                    <a:pt x="10167" y="567"/>
                  </a:lnTo>
                  <a:lnTo>
                    <a:pt x="9657" y="709"/>
                  </a:lnTo>
                  <a:lnTo>
                    <a:pt x="9175" y="879"/>
                  </a:lnTo>
                  <a:lnTo>
                    <a:pt x="8298" y="1247"/>
                  </a:lnTo>
                  <a:lnTo>
                    <a:pt x="7533" y="1643"/>
                  </a:lnTo>
                  <a:lnTo>
                    <a:pt x="6853" y="2011"/>
                  </a:lnTo>
                  <a:lnTo>
                    <a:pt x="6287" y="2380"/>
                  </a:lnTo>
                  <a:lnTo>
                    <a:pt x="5834" y="2691"/>
                  </a:lnTo>
                  <a:lnTo>
                    <a:pt x="5296" y="3087"/>
                  </a:lnTo>
                  <a:lnTo>
                    <a:pt x="4673" y="3654"/>
                  </a:lnTo>
                  <a:lnTo>
                    <a:pt x="4078" y="4220"/>
                  </a:lnTo>
                  <a:lnTo>
                    <a:pt x="3540" y="4787"/>
                  </a:lnTo>
                  <a:lnTo>
                    <a:pt x="3059" y="5381"/>
                  </a:lnTo>
                  <a:lnTo>
                    <a:pt x="2606" y="5976"/>
                  </a:lnTo>
                  <a:lnTo>
                    <a:pt x="2209" y="6571"/>
                  </a:lnTo>
                  <a:lnTo>
                    <a:pt x="1841" y="7165"/>
                  </a:lnTo>
                  <a:lnTo>
                    <a:pt x="1530" y="7732"/>
                  </a:lnTo>
                  <a:lnTo>
                    <a:pt x="1218" y="8326"/>
                  </a:lnTo>
                  <a:lnTo>
                    <a:pt x="992" y="8921"/>
                  </a:lnTo>
                  <a:lnTo>
                    <a:pt x="765" y="9516"/>
                  </a:lnTo>
                  <a:lnTo>
                    <a:pt x="567" y="10082"/>
                  </a:lnTo>
                  <a:lnTo>
                    <a:pt x="425" y="10648"/>
                  </a:lnTo>
                  <a:lnTo>
                    <a:pt x="284" y="11215"/>
                  </a:lnTo>
                  <a:lnTo>
                    <a:pt x="199" y="11781"/>
                  </a:lnTo>
                  <a:lnTo>
                    <a:pt x="114" y="12319"/>
                  </a:lnTo>
                  <a:lnTo>
                    <a:pt x="57" y="12857"/>
                  </a:lnTo>
                  <a:lnTo>
                    <a:pt x="29" y="13395"/>
                  </a:lnTo>
                  <a:lnTo>
                    <a:pt x="1" y="13905"/>
                  </a:lnTo>
                  <a:lnTo>
                    <a:pt x="1" y="14386"/>
                  </a:lnTo>
                  <a:lnTo>
                    <a:pt x="57" y="15349"/>
                  </a:lnTo>
                  <a:lnTo>
                    <a:pt x="170" y="16199"/>
                  </a:lnTo>
                  <a:lnTo>
                    <a:pt x="284" y="16991"/>
                  </a:lnTo>
                  <a:lnTo>
                    <a:pt x="454" y="17671"/>
                  </a:lnTo>
                  <a:lnTo>
                    <a:pt x="595" y="18266"/>
                  </a:lnTo>
                  <a:lnTo>
                    <a:pt x="737" y="18719"/>
                  </a:lnTo>
                  <a:lnTo>
                    <a:pt x="1020" y="19455"/>
                  </a:lnTo>
                  <a:lnTo>
                    <a:pt x="1190" y="19880"/>
                  </a:lnTo>
                  <a:lnTo>
                    <a:pt x="1388" y="20333"/>
                  </a:lnTo>
                  <a:lnTo>
                    <a:pt x="1615" y="20786"/>
                  </a:lnTo>
                  <a:lnTo>
                    <a:pt x="1898" y="21267"/>
                  </a:lnTo>
                  <a:lnTo>
                    <a:pt x="2209" y="21777"/>
                  </a:lnTo>
                  <a:lnTo>
                    <a:pt x="2549" y="22287"/>
                  </a:lnTo>
                  <a:lnTo>
                    <a:pt x="2917" y="22797"/>
                  </a:lnTo>
                  <a:lnTo>
                    <a:pt x="3342" y="23335"/>
                  </a:lnTo>
                  <a:lnTo>
                    <a:pt x="3795" y="23844"/>
                  </a:lnTo>
                  <a:lnTo>
                    <a:pt x="4305" y="24354"/>
                  </a:lnTo>
                  <a:lnTo>
                    <a:pt x="4871" y="24864"/>
                  </a:lnTo>
                  <a:lnTo>
                    <a:pt x="5494" y="25345"/>
                  </a:lnTo>
                  <a:lnTo>
                    <a:pt x="6145" y="25827"/>
                  </a:lnTo>
                  <a:lnTo>
                    <a:pt x="6853" y="26280"/>
                  </a:lnTo>
                  <a:lnTo>
                    <a:pt x="7222" y="26506"/>
                  </a:lnTo>
                  <a:lnTo>
                    <a:pt x="7958" y="26874"/>
                  </a:lnTo>
                  <a:lnTo>
                    <a:pt x="8666" y="27186"/>
                  </a:lnTo>
                  <a:lnTo>
                    <a:pt x="9374" y="27469"/>
                  </a:lnTo>
                  <a:lnTo>
                    <a:pt x="10082" y="27695"/>
                  </a:lnTo>
                  <a:lnTo>
                    <a:pt x="10790" y="27894"/>
                  </a:lnTo>
                  <a:lnTo>
                    <a:pt x="11441" y="28035"/>
                  </a:lnTo>
                  <a:lnTo>
                    <a:pt x="12120" y="28149"/>
                  </a:lnTo>
                  <a:lnTo>
                    <a:pt x="12772" y="28233"/>
                  </a:lnTo>
                  <a:lnTo>
                    <a:pt x="13395" y="28290"/>
                  </a:lnTo>
                  <a:lnTo>
                    <a:pt x="14018" y="28318"/>
                  </a:lnTo>
                  <a:lnTo>
                    <a:pt x="14641" y="28318"/>
                  </a:lnTo>
                  <a:lnTo>
                    <a:pt x="15207" y="28262"/>
                  </a:lnTo>
                  <a:lnTo>
                    <a:pt x="15802" y="28205"/>
                  </a:lnTo>
                  <a:lnTo>
                    <a:pt x="16340" y="28149"/>
                  </a:lnTo>
                  <a:lnTo>
                    <a:pt x="16878" y="28035"/>
                  </a:lnTo>
                  <a:lnTo>
                    <a:pt x="17416" y="27922"/>
                  </a:lnTo>
                  <a:lnTo>
                    <a:pt x="17926" y="27780"/>
                  </a:lnTo>
                  <a:lnTo>
                    <a:pt x="18407" y="27639"/>
                  </a:lnTo>
                  <a:lnTo>
                    <a:pt x="19313" y="27299"/>
                  </a:lnTo>
                  <a:lnTo>
                    <a:pt x="20163" y="26931"/>
                  </a:lnTo>
                  <a:lnTo>
                    <a:pt x="20899" y="26563"/>
                  </a:lnTo>
                  <a:lnTo>
                    <a:pt x="21578" y="26166"/>
                  </a:lnTo>
                  <a:lnTo>
                    <a:pt x="22145" y="25798"/>
                  </a:lnTo>
                  <a:lnTo>
                    <a:pt x="22598" y="25487"/>
                  </a:lnTo>
                  <a:lnTo>
                    <a:pt x="22994" y="25204"/>
                  </a:lnTo>
                  <a:lnTo>
                    <a:pt x="23391" y="24864"/>
                  </a:lnTo>
                  <a:lnTo>
                    <a:pt x="23787" y="24496"/>
                  </a:lnTo>
                  <a:lnTo>
                    <a:pt x="24155" y="24127"/>
                  </a:lnTo>
                  <a:lnTo>
                    <a:pt x="24523" y="23759"/>
                  </a:lnTo>
                  <a:lnTo>
                    <a:pt x="24863" y="23363"/>
                  </a:lnTo>
                  <a:lnTo>
                    <a:pt x="25203" y="22966"/>
                  </a:lnTo>
                  <a:lnTo>
                    <a:pt x="25515" y="22542"/>
                  </a:lnTo>
                  <a:lnTo>
                    <a:pt x="25798" y="22117"/>
                  </a:lnTo>
                  <a:lnTo>
                    <a:pt x="26081" y="21692"/>
                  </a:lnTo>
                  <a:lnTo>
                    <a:pt x="26364" y="21239"/>
                  </a:lnTo>
                  <a:lnTo>
                    <a:pt x="26591" y="20786"/>
                  </a:lnTo>
                  <a:lnTo>
                    <a:pt x="26845" y="20333"/>
                  </a:lnTo>
                  <a:lnTo>
                    <a:pt x="27044" y="19880"/>
                  </a:lnTo>
                  <a:lnTo>
                    <a:pt x="27242" y="19398"/>
                  </a:lnTo>
                  <a:lnTo>
                    <a:pt x="27440" y="18917"/>
                  </a:lnTo>
                  <a:lnTo>
                    <a:pt x="27610" y="18407"/>
                  </a:lnTo>
                  <a:lnTo>
                    <a:pt x="27752" y="17926"/>
                  </a:lnTo>
                  <a:lnTo>
                    <a:pt x="27865" y="17416"/>
                  </a:lnTo>
                  <a:lnTo>
                    <a:pt x="27978" y="16906"/>
                  </a:lnTo>
                  <a:lnTo>
                    <a:pt x="28063" y="16397"/>
                  </a:lnTo>
                  <a:lnTo>
                    <a:pt x="28148" y="15887"/>
                  </a:lnTo>
                  <a:lnTo>
                    <a:pt x="28205" y="15377"/>
                  </a:lnTo>
                  <a:lnTo>
                    <a:pt x="28233" y="14868"/>
                  </a:lnTo>
                  <a:lnTo>
                    <a:pt x="28261" y="14330"/>
                  </a:lnTo>
                  <a:lnTo>
                    <a:pt x="28261" y="13820"/>
                  </a:lnTo>
                  <a:lnTo>
                    <a:pt x="28233" y="13282"/>
                  </a:lnTo>
                  <a:lnTo>
                    <a:pt x="28205" y="12772"/>
                  </a:lnTo>
                  <a:lnTo>
                    <a:pt x="28148" y="12262"/>
                  </a:lnTo>
                  <a:lnTo>
                    <a:pt x="28063" y="11724"/>
                  </a:lnTo>
                  <a:lnTo>
                    <a:pt x="27978" y="11215"/>
                  </a:lnTo>
                  <a:lnTo>
                    <a:pt x="27837" y="10705"/>
                  </a:lnTo>
                  <a:lnTo>
                    <a:pt x="27695" y="10167"/>
                  </a:lnTo>
                  <a:lnTo>
                    <a:pt x="27497" y="9516"/>
                  </a:lnTo>
                  <a:lnTo>
                    <a:pt x="27270" y="8864"/>
                  </a:lnTo>
                  <a:lnTo>
                    <a:pt x="26987" y="8241"/>
                  </a:lnTo>
                  <a:lnTo>
                    <a:pt x="26704" y="7618"/>
                  </a:lnTo>
                  <a:lnTo>
                    <a:pt x="26364" y="7024"/>
                  </a:lnTo>
                  <a:lnTo>
                    <a:pt x="26024" y="6457"/>
                  </a:lnTo>
                  <a:lnTo>
                    <a:pt x="25656" y="5919"/>
                  </a:lnTo>
                  <a:lnTo>
                    <a:pt x="25231" y="5381"/>
                  </a:lnTo>
                  <a:lnTo>
                    <a:pt x="24807" y="4843"/>
                  </a:lnTo>
                  <a:lnTo>
                    <a:pt x="24325" y="4362"/>
                  </a:lnTo>
                  <a:lnTo>
                    <a:pt x="23844" y="3880"/>
                  </a:lnTo>
                  <a:lnTo>
                    <a:pt x="23334" y="3427"/>
                  </a:lnTo>
                  <a:lnTo>
                    <a:pt x="22768" y="2974"/>
                  </a:lnTo>
                  <a:lnTo>
                    <a:pt x="22201" y="2549"/>
                  </a:lnTo>
                  <a:lnTo>
                    <a:pt x="21607" y="2153"/>
                  </a:lnTo>
                  <a:lnTo>
                    <a:pt x="20984" y="1757"/>
                  </a:lnTo>
                  <a:lnTo>
                    <a:pt x="20842" y="1700"/>
                  </a:lnTo>
                  <a:lnTo>
                    <a:pt x="20049" y="1303"/>
                  </a:lnTo>
                  <a:lnTo>
                    <a:pt x="19285" y="992"/>
                  </a:lnTo>
                  <a:lnTo>
                    <a:pt x="18520" y="709"/>
                  </a:lnTo>
                  <a:lnTo>
                    <a:pt x="17784" y="482"/>
                  </a:lnTo>
                  <a:lnTo>
                    <a:pt x="17048" y="312"/>
                  </a:lnTo>
                  <a:lnTo>
                    <a:pt x="16340" y="171"/>
                  </a:lnTo>
                  <a:lnTo>
                    <a:pt x="15632" y="86"/>
                  </a:lnTo>
                  <a:lnTo>
                    <a:pt x="14952" y="29"/>
                  </a:lnTo>
                  <a:lnTo>
                    <a:pt x="142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4480471" y="2593528"/>
              <a:ext cx="237192" cy="247172"/>
            </a:xfrm>
            <a:custGeom>
              <a:avLst/>
              <a:gdLst/>
              <a:ahLst/>
              <a:cxnLst/>
              <a:rect l="l" t="t" r="r" b="b"/>
              <a:pathLst>
                <a:path w="13452" h="14018" extrusionOk="0">
                  <a:moveTo>
                    <a:pt x="0" y="1"/>
                  </a:moveTo>
                  <a:lnTo>
                    <a:pt x="652" y="86"/>
                  </a:lnTo>
                  <a:lnTo>
                    <a:pt x="1331" y="199"/>
                  </a:lnTo>
                  <a:lnTo>
                    <a:pt x="1982" y="312"/>
                  </a:lnTo>
                  <a:lnTo>
                    <a:pt x="2011" y="256"/>
                  </a:lnTo>
                  <a:lnTo>
                    <a:pt x="1331" y="142"/>
                  </a:lnTo>
                  <a:lnTo>
                    <a:pt x="652" y="57"/>
                  </a:lnTo>
                  <a:lnTo>
                    <a:pt x="0" y="1"/>
                  </a:lnTo>
                  <a:close/>
                  <a:moveTo>
                    <a:pt x="2492" y="369"/>
                  </a:moveTo>
                  <a:lnTo>
                    <a:pt x="2464" y="425"/>
                  </a:lnTo>
                  <a:lnTo>
                    <a:pt x="3172" y="624"/>
                  </a:lnTo>
                  <a:lnTo>
                    <a:pt x="3851" y="850"/>
                  </a:lnTo>
                  <a:lnTo>
                    <a:pt x="4559" y="1077"/>
                  </a:lnTo>
                  <a:lnTo>
                    <a:pt x="5211" y="1360"/>
                  </a:lnTo>
                  <a:lnTo>
                    <a:pt x="5862" y="1671"/>
                  </a:lnTo>
                  <a:lnTo>
                    <a:pt x="6513" y="2011"/>
                  </a:lnTo>
                  <a:lnTo>
                    <a:pt x="7136" y="2351"/>
                  </a:lnTo>
                  <a:lnTo>
                    <a:pt x="7759" y="2748"/>
                  </a:lnTo>
                  <a:lnTo>
                    <a:pt x="7788" y="2578"/>
                  </a:lnTo>
                  <a:lnTo>
                    <a:pt x="7165" y="2210"/>
                  </a:lnTo>
                  <a:lnTo>
                    <a:pt x="6542" y="1841"/>
                  </a:lnTo>
                  <a:lnTo>
                    <a:pt x="5890" y="1530"/>
                  </a:lnTo>
                  <a:lnTo>
                    <a:pt x="5239" y="1247"/>
                  </a:lnTo>
                  <a:lnTo>
                    <a:pt x="4559" y="964"/>
                  </a:lnTo>
                  <a:lnTo>
                    <a:pt x="3880" y="737"/>
                  </a:lnTo>
                  <a:lnTo>
                    <a:pt x="3172" y="539"/>
                  </a:lnTo>
                  <a:lnTo>
                    <a:pt x="2492" y="369"/>
                  </a:lnTo>
                  <a:close/>
                  <a:moveTo>
                    <a:pt x="8184" y="2861"/>
                  </a:moveTo>
                  <a:lnTo>
                    <a:pt x="8156" y="3031"/>
                  </a:lnTo>
                  <a:lnTo>
                    <a:pt x="8665" y="3399"/>
                  </a:lnTo>
                  <a:lnTo>
                    <a:pt x="9147" y="3795"/>
                  </a:lnTo>
                  <a:lnTo>
                    <a:pt x="9572" y="4192"/>
                  </a:lnTo>
                  <a:lnTo>
                    <a:pt x="9968" y="4560"/>
                  </a:lnTo>
                  <a:lnTo>
                    <a:pt x="10336" y="4956"/>
                  </a:lnTo>
                  <a:lnTo>
                    <a:pt x="10704" y="5381"/>
                  </a:lnTo>
                  <a:lnTo>
                    <a:pt x="11044" y="5778"/>
                  </a:lnTo>
                  <a:lnTo>
                    <a:pt x="11356" y="6202"/>
                  </a:lnTo>
                  <a:lnTo>
                    <a:pt x="11639" y="6655"/>
                  </a:lnTo>
                  <a:lnTo>
                    <a:pt x="11922" y="7080"/>
                  </a:lnTo>
                  <a:lnTo>
                    <a:pt x="11950" y="6825"/>
                  </a:lnTo>
                  <a:lnTo>
                    <a:pt x="11695" y="6401"/>
                  </a:lnTo>
                  <a:lnTo>
                    <a:pt x="11384" y="5976"/>
                  </a:lnTo>
                  <a:lnTo>
                    <a:pt x="11072" y="5551"/>
                  </a:lnTo>
                  <a:lnTo>
                    <a:pt x="10733" y="5155"/>
                  </a:lnTo>
                  <a:lnTo>
                    <a:pt x="10393" y="4730"/>
                  </a:lnTo>
                  <a:lnTo>
                    <a:pt x="9996" y="4362"/>
                  </a:lnTo>
                  <a:lnTo>
                    <a:pt x="9600" y="3965"/>
                  </a:lnTo>
                  <a:lnTo>
                    <a:pt x="9175" y="3597"/>
                  </a:lnTo>
                  <a:lnTo>
                    <a:pt x="8694" y="3229"/>
                  </a:lnTo>
                  <a:lnTo>
                    <a:pt x="8184" y="2861"/>
                  </a:lnTo>
                  <a:close/>
                  <a:moveTo>
                    <a:pt x="12177" y="7193"/>
                  </a:moveTo>
                  <a:lnTo>
                    <a:pt x="12148" y="7477"/>
                  </a:lnTo>
                  <a:lnTo>
                    <a:pt x="12432" y="8043"/>
                  </a:lnTo>
                  <a:lnTo>
                    <a:pt x="12686" y="8609"/>
                  </a:lnTo>
                  <a:lnTo>
                    <a:pt x="12885" y="9176"/>
                  </a:lnTo>
                  <a:lnTo>
                    <a:pt x="13055" y="9770"/>
                  </a:lnTo>
                  <a:lnTo>
                    <a:pt x="13196" y="10365"/>
                  </a:lnTo>
                  <a:lnTo>
                    <a:pt x="13309" y="10931"/>
                  </a:lnTo>
                  <a:lnTo>
                    <a:pt x="13366" y="11526"/>
                  </a:lnTo>
                  <a:lnTo>
                    <a:pt x="13423" y="12121"/>
                  </a:lnTo>
                  <a:lnTo>
                    <a:pt x="13451" y="11837"/>
                  </a:lnTo>
                  <a:lnTo>
                    <a:pt x="13423" y="11243"/>
                  </a:lnTo>
                  <a:lnTo>
                    <a:pt x="13366" y="10648"/>
                  </a:lnTo>
                  <a:lnTo>
                    <a:pt x="13253" y="10053"/>
                  </a:lnTo>
                  <a:lnTo>
                    <a:pt x="13111" y="9487"/>
                  </a:lnTo>
                  <a:lnTo>
                    <a:pt x="12941" y="8892"/>
                  </a:lnTo>
                  <a:lnTo>
                    <a:pt x="12715" y="8326"/>
                  </a:lnTo>
                  <a:lnTo>
                    <a:pt x="12460" y="7760"/>
                  </a:lnTo>
                  <a:lnTo>
                    <a:pt x="12177" y="7193"/>
                  </a:lnTo>
                  <a:close/>
                  <a:moveTo>
                    <a:pt x="13451" y="12234"/>
                  </a:moveTo>
                  <a:lnTo>
                    <a:pt x="13423" y="12517"/>
                  </a:lnTo>
                  <a:lnTo>
                    <a:pt x="13366" y="13282"/>
                  </a:lnTo>
                  <a:lnTo>
                    <a:pt x="13253" y="14018"/>
                  </a:lnTo>
                  <a:lnTo>
                    <a:pt x="13281" y="13876"/>
                  </a:lnTo>
                  <a:lnTo>
                    <a:pt x="13394" y="13168"/>
                  </a:lnTo>
                  <a:lnTo>
                    <a:pt x="13423" y="12715"/>
                  </a:lnTo>
                  <a:lnTo>
                    <a:pt x="13451" y="122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4468481" y="2592541"/>
              <a:ext cx="209721" cy="394457"/>
            </a:xfrm>
            <a:custGeom>
              <a:avLst/>
              <a:gdLst/>
              <a:ahLst/>
              <a:cxnLst/>
              <a:rect l="l" t="t" r="r" b="b"/>
              <a:pathLst>
                <a:path w="11894" h="22371" extrusionOk="0">
                  <a:moveTo>
                    <a:pt x="1" y="0"/>
                  </a:moveTo>
                  <a:lnTo>
                    <a:pt x="539" y="255"/>
                  </a:lnTo>
                  <a:lnTo>
                    <a:pt x="1105" y="510"/>
                  </a:lnTo>
                  <a:lnTo>
                    <a:pt x="1643" y="793"/>
                  </a:lnTo>
                  <a:lnTo>
                    <a:pt x="2209" y="1104"/>
                  </a:lnTo>
                  <a:lnTo>
                    <a:pt x="2266" y="1048"/>
                  </a:lnTo>
                  <a:lnTo>
                    <a:pt x="1700" y="765"/>
                  </a:lnTo>
                  <a:lnTo>
                    <a:pt x="1133" y="481"/>
                  </a:lnTo>
                  <a:lnTo>
                    <a:pt x="567" y="227"/>
                  </a:lnTo>
                  <a:lnTo>
                    <a:pt x="1" y="0"/>
                  </a:lnTo>
                  <a:close/>
                  <a:moveTo>
                    <a:pt x="2662" y="1303"/>
                  </a:moveTo>
                  <a:lnTo>
                    <a:pt x="2606" y="1359"/>
                  </a:lnTo>
                  <a:lnTo>
                    <a:pt x="3172" y="1727"/>
                  </a:lnTo>
                  <a:lnTo>
                    <a:pt x="3739" y="2152"/>
                  </a:lnTo>
                  <a:lnTo>
                    <a:pt x="4305" y="2577"/>
                  </a:lnTo>
                  <a:lnTo>
                    <a:pt x="4843" y="3030"/>
                  </a:lnTo>
                  <a:lnTo>
                    <a:pt x="5409" y="3511"/>
                  </a:lnTo>
                  <a:lnTo>
                    <a:pt x="5919" y="4021"/>
                  </a:lnTo>
                  <a:lnTo>
                    <a:pt x="6457" y="4559"/>
                  </a:lnTo>
                  <a:lnTo>
                    <a:pt x="6938" y="5126"/>
                  </a:lnTo>
                  <a:lnTo>
                    <a:pt x="7137" y="4956"/>
                  </a:lnTo>
                  <a:lnTo>
                    <a:pt x="6599" y="4418"/>
                  </a:lnTo>
                  <a:lnTo>
                    <a:pt x="6089" y="3908"/>
                  </a:lnTo>
                  <a:lnTo>
                    <a:pt x="5523" y="3398"/>
                  </a:lnTo>
                  <a:lnTo>
                    <a:pt x="4985" y="2917"/>
                  </a:lnTo>
                  <a:lnTo>
                    <a:pt x="4418" y="2464"/>
                  </a:lnTo>
                  <a:lnTo>
                    <a:pt x="3824" y="2067"/>
                  </a:lnTo>
                  <a:lnTo>
                    <a:pt x="3257" y="1671"/>
                  </a:lnTo>
                  <a:lnTo>
                    <a:pt x="2662" y="1303"/>
                  </a:lnTo>
                  <a:close/>
                  <a:moveTo>
                    <a:pt x="7476" y="5352"/>
                  </a:moveTo>
                  <a:lnTo>
                    <a:pt x="7278" y="5522"/>
                  </a:lnTo>
                  <a:lnTo>
                    <a:pt x="7703" y="6032"/>
                  </a:lnTo>
                  <a:lnTo>
                    <a:pt x="8071" y="6541"/>
                  </a:lnTo>
                  <a:lnTo>
                    <a:pt x="8439" y="7023"/>
                  </a:lnTo>
                  <a:lnTo>
                    <a:pt x="8779" y="7533"/>
                  </a:lnTo>
                  <a:lnTo>
                    <a:pt x="9091" y="8042"/>
                  </a:lnTo>
                  <a:lnTo>
                    <a:pt x="9374" y="8552"/>
                  </a:lnTo>
                  <a:lnTo>
                    <a:pt x="9912" y="9571"/>
                  </a:lnTo>
                  <a:lnTo>
                    <a:pt x="10393" y="10591"/>
                  </a:lnTo>
                  <a:lnTo>
                    <a:pt x="10648" y="10364"/>
                  </a:lnTo>
                  <a:lnTo>
                    <a:pt x="10421" y="9855"/>
                  </a:lnTo>
                  <a:lnTo>
                    <a:pt x="10167" y="9345"/>
                  </a:lnTo>
                  <a:lnTo>
                    <a:pt x="9912" y="8835"/>
                  </a:lnTo>
                  <a:lnTo>
                    <a:pt x="9600" y="8354"/>
                  </a:lnTo>
                  <a:lnTo>
                    <a:pt x="9317" y="7844"/>
                  </a:lnTo>
                  <a:lnTo>
                    <a:pt x="8977" y="7334"/>
                  </a:lnTo>
                  <a:lnTo>
                    <a:pt x="8637" y="6853"/>
                  </a:lnTo>
                  <a:lnTo>
                    <a:pt x="8298" y="6372"/>
                  </a:lnTo>
                  <a:lnTo>
                    <a:pt x="7873" y="5862"/>
                  </a:lnTo>
                  <a:lnTo>
                    <a:pt x="7476" y="5352"/>
                  </a:lnTo>
                  <a:close/>
                  <a:moveTo>
                    <a:pt x="10818" y="10789"/>
                  </a:moveTo>
                  <a:lnTo>
                    <a:pt x="10563" y="11016"/>
                  </a:lnTo>
                  <a:lnTo>
                    <a:pt x="10790" y="11667"/>
                  </a:lnTo>
                  <a:lnTo>
                    <a:pt x="10988" y="12318"/>
                  </a:lnTo>
                  <a:lnTo>
                    <a:pt x="11186" y="12941"/>
                  </a:lnTo>
                  <a:lnTo>
                    <a:pt x="11328" y="13564"/>
                  </a:lnTo>
                  <a:lnTo>
                    <a:pt x="11441" y="14187"/>
                  </a:lnTo>
                  <a:lnTo>
                    <a:pt x="11526" y="14810"/>
                  </a:lnTo>
                  <a:lnTo>
                    <a:pt x="11582" y="15433"/>
                  </a:lnTo>
                  <a:lnTo>
                    <a:pt x="11611" y="16028"/>
                  </a:lnTo>
                  <a:lnTo>
                    <a:pt x="11894" y="15773"/>
                  </a:lnTo>
                  <a:lnTo>
                    <a:pt x="11866" y="15178"/>
                  </a:lnTo>
                  <a:lnTo>
                    <a:pt x="11809" y="14555"/>
                  </a:lnTo>
                  <a:lnTo>
                    <a:pt x="11724" y="13961"/>
                  </a:lnTo>
                  <a:lnTo>
                    <a:pt x="11611" y="13338"/>
                  </a:lnTo>
                  <a:lnTo>
                    <a:pt x="11469" y="12715"/>
                  </a:lnTo>
                  <a:lnTo>
                    <a:pt x="11271" y="12063"/>
                  </a:lnTo>
                  <a:lnTo>
                    <a:pt x="11073" y="11440"/>
                  </a:lnTo>
                  <a:lnTo>
                    <a:pt x="10818" y="10789"/>
                  </a:lnTo>
                  <a:close/>
                  <a:moveTo>
                    <a:pt x="11894" y="16169"/>
                  </a:moveTo>
                  <a:lnTo>
                    <a:pt x="11611" y="16424"/>
                  </a:lnTo>
                  <a:lnTo>
                    <a:pt x="11582" y="16991"/>
                  </a:lnTo>
                  <a:lnTo>
                    <a:pt x="11526" y="17557"/>
                  </a:lnTo>
                  <a:lnTo>
                    <a:pt x="11441" y="18123"/>
                  </a:lnTo>
                  <a:lnTo>
                    <a:pt x="11328" y="18633"/>
                  </a:lnTo>
                  <a:lnTo>
                    <a:pt x="11186" y="19171"/>
                  </a:lnTo>
                  <a:lnTo>
                    <a:pt x="11016" y="19652"/>
                  </a:lnTo>
                  <a:lnTo>
                    <a:pt x="10818" y="20134"/>
                  </a:lnTo>
                  <a:lnTo>
                    <a:pt x="10591" y="20587"/>
                  </a:lnTo>
                  <a:lnTo>
                    <a:pt x="10846" y="20360"/>
                  </a:lnTo>
                  <a:lnTo>
                    <a:pt x="11101" y="19907"/>
                  </a:lnTo>
                  <a:lnTo>
                    <a:pt x="11299" y="19426"/>
                  </a:lnTo>
                  <a:lnTo>
                    <a:pt x="11469" y="18916"/>
                  </a:lnTo>
                  <a:lnTo>
                    <a:pt x="11611" y="18407"/>
                  </a:lnTo>
                  <a:lnTo>
                    <a:pt x="11724" y="17868"/>
                  </a:lnTo>
                  <a:lnTo>
                    <a:pt x="11809" y="17302"/>
                  </a:lnTo>
                  <a:lnTo>
                    <a:pt x="11866" y="16764"/>
                  </a:lnTo>
                  <a:lnTo>
                    <a:pt x="11894" y="16169"/>
                  </a:lnTo>
                  <a:close/>
                  <a:moveTo>
                    <a:pt x="10676" y="20672"/>
                  </a:moveTo>
                  <a:lnTo>
                    <a:pt x="10421" y="20898"/>
                  </a:lnTo>
                  <a:lnTo>
                    <a:pt x="10138" y="21295"/>
                  </a:lnTo>
                  <a:lnTo>
                    <a:pt x="9827" y="21691"/>
                  </a:lnTo>
                  <a:lnTo>
                    <a:pt x="9505" y="22040"/>
                  </a:lnTo>
                  <a:lnTo>
                    <a:pt x="9515" y="22031"/>
                  </a:lnTo>
                  <a:lnTo>
                    <a:pt x="9827" y="21748"/>
                  </a:lnTo>
                  <a:lnTo>
                    <a:pt x="10053" y="21493"/>
                  </a:lnTo>
                  <a:lnTo>
                    <a:pt x="10308" y="21182"/>
                  </a:lnTo>
                  <a:lnTo>
                    <a:pt x="10676" y="20672"/>
                  </a:lnTo>
                  <a:close/>
                  <a:moveTo>
                    <a:pt x="9505" y="22040"/>
                  </a:moveTo>
                  <a:lnTo>
                    <a:pt x="9119" y="22371"/>
                  </a:lnTo>
                  <a:lnTo>
                    <a:pt x="9487" y="22059"/>
                  </a:lnTo>
                  <a:lnTo>
                    <a:pt x="9505" y="22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4453510" y="2592541"/>
              <a:ext cx="14988" cy="453384"/>
            </a:xfrm>
            <a:custGeom>
              <a:avLst/>
              <a:gdLst/>
              <a:ahLst/>
              <a:cxnLst/>
              <a:rect l="l" t="t" r="r" b="b"/>
              <a:pathLst>
                <a:path w="850" h="25713" extrusionOk="0">
                  <a:moveTo>
                    <a:pt x="850" y="0"/>
                  </a:moveTo>
                  <a:lnTo>
                    <a:pt x="680" y="1784"/>
                  </a:lnTo>
                  <a:lnTo>
                    <a:pt x="765" y="1784"/>
                  </a:lnTo>
                  <a:lnTo>
                    <a:pt x="850" y="0"/>
                  </a:lnTo>
                  <a:close/>
                  <a:moveTo>
                    <a:pt x="651" y="2124"/>
                  </a:moveTo>
                  <a:lnTo>
                    <a:pt x="482" y="4503"/>
                  </a:lnTo>
                  <a:lnTo>
                    <a:pt x="312" y="7221"/>
                  </a:lnTo>
                  <a:lnTo>
                    <a:pt x="623" y="7221"/>
                  </a:lnTo>
                  <a:lnTo>
                    <a:pt x="765" y="2152"/>
                  </a:lnTo>
                  <a:lnTo>
                    <a:pt x="651" y="2124"/>
                  </a:lnTo>
                  <a:close/>
                  <a:moveTo>
                    <a:pt x="283" y="7702"/>
                  </a:moveTo>
                  <a:lnTo>
                    <a:pt x="227" y="8977"/>
                  </a:lnTo>
                  <a:lnTo>
                    <a:pt x="142" y="11384"/>
                  </a:lnTo>
                  <a:lnTo>
                    <a:pt x="57" y="13706"/>
                  </a:lnTo>
                  <a:lnTo>
                    <a:pt x="510" y="13734"/>
                  </a:lnTo>
                  <a:lnTo>
                    <a:pt x="566" y="8977"/>
                  </a:lnTo>
                  <a:lnTo>
                    <a:pt x="595" y="7731"/>
                  </a:lnTo>
                  <a:lnTo>
                    <a:pt x="283" y="7702"/>
                  </a:lnTo>
                  <a:close/>
                  <a:moveTo>
                    <a:pt x="57" y="14216"/>
                  </a:moveTo>
                  <a:lnTo>
                    <a:pt x="0" y="16991"/>
                  </a:lnTo>
                  <a:lnTo>
                    <a:pt x="0" y="19511"/>
                  </a:lnTo>
                  <a:lnTo>
                    <a:pt x="482" y="19539"/>
                  </a:lnTo>
                  <a:lnTo>
                    <a:pt x="510" y="14216"/>
                  </a:lnTo>
                  <a:close/>
                  <a:moveTo>
                    <a:pt x="0" y="19907"/>
                  </a:moveTo>
                  <a:lnTo>
                    <a:pt x="0" y="22059"/>
                  </a:lnTo>
                  <a:lnTo>
                    <a:pt x="85" y="23787"/>
                  </a:lnTo>
                  <a:lnTo>
                    <a:pt x="538" y="23787"/>
                  </a:lnTo>
                  <a:lnTo>
                    <a:pt x="510" y="22059"/>
                  </a:lnTo>
                  <a:lnTo>
                    <a:pt x="482" y="19936"/>
                  </a:lnTo>
                  <a:lnTo>
                    <a:pt x="0" y="19907"/>
                  </a:lnTo>
                  <a:close/>
                  <a:moveTo>
                    <a:pt x="85" y="24013"/>
                  </a:moveTo>
                  <a:lnTo>
                    <a:pt x="170" y="24891"/>
                  </a:lnTo>
                  <a:lnTo>
                    <a:pt x="227" y="25203"/>
                  </a:lnTo>
                  <a:lnTo>
                    <a:pt x="255" y="25458"/>
                  </a:lnTo>
                  <a:lnTo>
                    <a:pt x="312" y="25599"/>
                  </a:lnTo>
                  <a:lnTo>
                    <a:pt x="340" y="25656"/>
                  </a:lnTo>
                  <a:lnTo>
                    <a:pt x="651" y="25684"/>
                  </a:lnTo>
                  <a:lnTo>
                    <a:pt x="623" y="25458"/>
                  </a:lnTo>
                  <a:lnTo>
                    <a:pt x="566" y="24891"/>
                  </a:lnTo>
                  <a:lnTo>
                    <a:pt x="538" y="24042"/>
                  </a:lnTo>
                  <a:lnTo>
                    <a:pt x="85" y="24013"/>
                  </a:lnTo>
                  <a:close/>
                  <a:moveTo>
                    <a:pt x="397" y="25684"/>
                  </a:moveTo>
                  <a:lnTo>
                    <a:pt x="680" y="25712"/>
                  </a:lnTo>
                  <a:lnTo>
                    <a:pt x="680" y="25712"/>
                  </a:lnTo>
                  <a:lnTo>
                    <a:pt x="651" y="256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4"/>
            <p:cNvSpPr/>
            <p:nvPr/>
          </p:nvSpPr>
          <p:spPr>
            <a:xfrm>
              <a:off x="4334664" y="2592541"/>
              <a:ext cx="133831" cy="439896"/>
            </a:xfrm>
            <a:custGeom>
              <a:avLst/>
              <a:gdLst/>
              <a:ahLst/>
              <a:cxnLst/>
              <a:rect l="l" t="t" r="r" b="b"/>
              <a:pathLst>
                <a:path w="7590" h="24948" extrusionOk="0">
                  <a:moveTo>
                    <a:pt x="7590" y="0"/>
                  </a:moveTo>
                  <a:lnTo>
                    <a:pt x="7222" y="340"/>
                  </a:lnTo>
                  <a:lnTo>
                    <a:pt x="6853" y="708"/>
                  </a:lnTo>
                  <a:lnTo>
                    <a:pt x="6485" y="1104"/>
                  </a:lnTo>
                  <a:lnTo>
                    <a:pt x="6145" y="1529"/>
                  </a:lnTo>
                  <a:lnTo>
                    <a:pt x="6230" y="1558"/>
                  </a:lnTo>
                  <a:lnTo>
                    <a:pt x="6910" y="736"/>
                  </a:lnTo>
                  <a:lnTo>
                    <a:pt x="7250" y="368"/>
                  </a:lnTo>
                  <a:lnTo>
                    <a:pt x="7590" y="0"/>
                  </a:lnTo>
                  <a:close/>
                  <a:moveTo>
                    <a:pt x="5862" y="1869"/>
                  </a:moveTo>
                  <a:lnTo>
                    <a:pt x="5494" y="2350"/>
                  </a:lnTo>
                  <a:lnTo>
                    <a:pt x="5126" y="2860"/>
                  </a:lnTo>
                  <a:lnTo>
                    <a:pt x="4758" y="3398"/>
                  </a:lnTo>
                  <a:lnTo>
                    <a:pt x="4390" y="3965"/>
                  </a:lnTo>
                  <a:lnTo>
                    <a:pt x="4050" y="4559"/>
                  </a:lnTo>
                  <a:lnTo>
                    <a:pt x="3682" y="5182"/>
                  </a:lnTo>
                  <a:lnTo>
                    <a:pt x="3342" y="5805"/>
                  </a:lnTo>
                  <a:lnTo>
                    <a:pt x="3031" y="6457"/>
                  </a:lnTo>
                  <a:lnTo>
                    <a:pt x="3285" y="6570"/>
                  </a:lnTo>
                  <a:lnTo>
                    <a:pt x="3597" y="5890"/>
                  </a:lnTo>
                  <a:lnTo>
                    <a:pt x="3908" y="5239"/>
                  </a:lnTo>
                  <a:lnTo>
                    <a:pt x="4248" y="4644"/>
                  </a:lnTo>
                  <a:lnTo>
                    <a:pt x="4588" y="4021"/>
                  </a:lnTo>
                  <a:lnTo>
                    <a:pt x="4928" y="3455"/>
                  </a:lnTo>
                  <a:lnTo>
                    <a:pt x="5268" y="2917"/>
                  </a:lnTo>
                  <a:lnTo>
                    <a:pt x="5607" y="2379"/>
                  </a:lnTo>
                  <a:lnTo>
                    <a:pt x="5976" y="1897"/>
                  </a:lnTo>
                  <a:lnTo>
                    <a:pt x="5862" y="1869"/>
                  </a:lnTo>
                  <a:close/>
                  <a:moveTo>
                    <a:pt x="2804" y="6938"/>
                  </a:moveTo>
                  <a:lnTo>
                    <a:pt x="2294" y="8099"/>
                  </a:lnTo>
                  <a:lnTo>
                    <a:pt x="1841" y="9232"/>
                  </a:lnTo>
                  <a:lnTo>
                    <a:pt x="1445" y="10364"/>
                  </a:lnTo>
                  <a:lnTo>
                    <a:pt x="1105" y="11469"/>
                  </a:lnTo>
                  <a:lnTo>
                    <a:pt x="793" y="12601"/>
                  </a:lnTo>
                  <a:lnTo>
                    <a:pt x="1190" y="12715"/>
                  </a:lnTo>
                  <a:lnTo>
                    <a:pt x="1473" y="11610"/>
                  </a:lnTo>
                  <a:lnTo>
                    <a:pt x="1813" y="10478"/>
                  </a:lnTo>
                  <a:lnTo>
                    <a:pt x="2181" y="9345"/>
                  </a:lnTo>
                  <a:lnTo>
                    <a:pt x="2606" y="8212"/>
                  </a:lnTo>
                  <a:lnTo>
                    <a:pt x="3087" y="7023"/>
                  </a:lnTo>
                  <a:lnTo>
                    <a:pt x="2804" y="6938"/>
                  </a:lnTo>
                  <a:close/>
                  <a:moveTo>
                    <a:pt x="680" y="13054"/>
                  </a:moveTo>
                  <a:lnTo>
                    <a:pt x="510" y="13762"/>
                  </a:lnTo>
                  <a:lnTo>
                    <a:pt x="397" y="14442"/>
                  </a:lnTo>
                  <a:lnTo>
                    <a:pt x="284" y="15093"/>
                  </a:lnTo>
                  <a:lnTo>
                    <a:pt x="199" y="15773"/>
                  </a:lnTo>
                  <a:lnTo>
                    <a:pt x="114" y="16396"/>
                  </a:lnTo>
                  <a:lnTo>
                    <a:pt x="57" y="17047"/>
                  </a:lnTo>
                  <a:lnTo>
                    <a:pt x="29" y="17670"/>
                  </a:lnTo>
                  <a:lnTo>
                    <a:pt x="1" y="18265"/>
                  </a:lnTo>
                  <a:lnTo>
                    <a:pt x="454" y="18407"/>
                  </a:lnTo>
                  <a:lnTo>
                    <a:pt x="454" y="17812"/>
                  </a:lnTo>
                  <a:lnTo>
                    <a:pt x="510" y="17189"/>
                  </a:lnTo>
                  <a:lnTo>
                    <a:pt x="624" y="15915"/>
                  </a:lnTo>
                  <a:lnTo>
                    <a:pt x="822" y="14584"/>
                  </a:lnTo>
                  <a:lnTo>
                    <a:pt x="1077" y="13196"/>
                  </a:lnTo>
                  <a:lnTo>
                    <a:pt x="680" y="13054"/>
                  </a:lnTo>
                  <a:close/>
                  <a:moveTo>
                    <a:pt x="1" y="18661"/>
                  </a:moveTo>
                  <a:lnTo>
                    <a:pt x="29" y="19228"/>
                  </a:lnTo>
                  <a:lnTo>
                    <a:pt x="57" y="19794"/>
                  </a:lnTo>
                  <a:lnTo>
                    <a:pt x="114" y="20332"/>
                  </a:lnTo>
                  <a:lnTo>
                    <a:pt x="199" y="20842"/>
                  </a:lnTo>
                  <a:lnTo>
                    <a:pt x="284" y="21323"/>
                  </a:lnTo>
                  <a:lnTo>
                    <a:pt x="425" y="21776"/>
                  </a:lnTo>
                  <a:lnTo>
                    <a:pt x="539" y="22229"/>
                  </a:lnTo>
                  <a:lnTo>
                    <a:pt x="709" y="22626"/>
                  </a:lnTo>
                  <a:lnTo>
                    <a:pt x="1105" y="22767"/>
                  </a:lnTo>
                  <a:lnTo>
                    <a:pt x="963" y="22371"/>
                  </a:lnTo>
                  <a:lnTo>
                    <a:pt x="822" y="21918"/>
                  </a:lnTo>
                  <a:lnTo>
                    <a:pt x="709" y="21465"/>
                  </a:lnTo>
                  <a:lnTo>
                    <a:pt x="624" y="20983"/>
                  </a:lnTo>
                  <a:lnTo>
                    <a:pt x="567" y="20474"/>
                  </a:lnTo>
                  <a:lnTo>
                    <a:pt x="510" y="19936"/>
                  </a:lnTo>
                  <a:lnTo>
                    <a:pt x="482" y="19398"/>
                  </a:lnTo>
                  <a:lnTo>
                    <a:pt x="454" y="18831"/>
                  </a:lnTo>
                  <a:lnTo>
                    <a:pt x="1" y="18661"/>
                  </a:lnTo>
                  <a:close/>
                  <a:moveTo>
                    <a:pt x="822" y="22909"/>
                  </a:moveTo>
                  <a:lnTo>
                    <a:pt x="1077" y="23390"/>
                  </a:lnTo>
                  <a:lnTo>
                    <a:pt x="1360" y="23759"/>
                  </a:lnTo>
                  <a:lnTo>
                    <a:pt x="1615" y="24070"/>
                  </a:lnTo>
                  <a:lnTo>
                    <a:pt x="1870" y="24325"/>
                  </a:lnTo>
                  <a:lnTo>
                    <a:pt x="2124" y="24523"/>
                  </a:lnTo>
                  <a:lnTo>
                    <a:pt x="2351" y="24665"/>
                  </a:lnTo>
                  <a:lnTo>
                    <a:pt x="2747" y="24835"/>
                  </a:lnTo>
                  <a:lnTo>
                    <a:pt x="3087" y="24948"/>
                  </a:lnTo>
                  <a:lnTo>
                    <a:pt x="3087" y="24948"/>
                  </a:lnTo>
                  <a:lnTo>
                    <a:pt x="2776" y="24835"/>
                  </a:lnTo>
                  <a:lnTo>
                    <a:pt x="2521" y="24665"/>
                  </a:lnTo>
                  <a:lnTo>
                    <a:pt x="2323" y="24523"/>
                  </a:lnTo>
                  <a:lnTo>
                    <a:pt x="2124" y="24382"/>
                  </a:lnTo>
                  <a:lnTo>
                    <a:pt x="1954" y="24183"/>
                  </a:lnTo>
                  <a:lnTo>
                    <a:pt x="1785" y="23985"/>
                  </a:lnTo>
                  <a:lnTo>
                    <a:pt x="1615" y="23787"/>
                  </a:lnTo>
                  <a:lnTo>
                    <a:pt x="1473" y="23560"/>
                  </a:lnTo>
                  <a:lnTo>
                    <a:pt x="1218" y="23022"/>
                  </a:lnTo>
                  <a:lnTo>
                    <a:pt x="822" y="229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4"/>
            <p:cNvSpPr/>
            <p:nvPr/>
          </p:nvSpPr>
          <p:spPr>
            <a:xfrm>
              <a:off x="4468481" y="2583548"/>
              <a:ext cx="203232" cy="66915"/>
            </a:xfrm>
            <a:custGeom>
              <a:avLst/>
              <a:gdLst/>
              <a:ahLst/>
              <a:cxnLst/>
              <a:rect l="l" t="t" r="r" b="b"/>
              <a:pathLst>
                <a:path w="11526" h="3795" extrusionOk="0">
                  <a:moveTo>
                    <a:pt x="2436" y="85"/>
                  </a:moveTo>
                  <a:lnTo>
                    <a:pt x="1841" y="142"/>
                  </a:lnTo>
                  <a:lnTo>
                    <a:pt x="1218" y="227"/>
                  </a:lnTo>
                  <a:lnTo>
                    <a:pt x="595" y="369"/>
                  </a:lnTo>
                  <a:lnTo>
                    <a:pt x="1" y="510"/>
                  </a:lnTo>
                  <a:lnTo>
                    <a:pt x="1" y="510"/>
                  </a:lnTo>
                  <a:lnTo>
                    <a:pt x="624" y="369"/>
                  </a:lnTo>
                  <a:lnTo>
                    <a:pt x="1247" y="255"/>
                  </a:lnTo>
                  <a:lnTo>
                    <a:pt x="1870" y="170"/>
                  </a:lnTo>
                  <a:lnTo>
                    <a:pt x="2493" y="114"/>
                  </a:lnTo>
                  <a:lnTo>
                    <a:pt x="2436" y="85"/>
                  </a:lnTo>
                  <a:close/>
                  <a:moveTo>
                    <a:pt x="3512" y="0"/>
                  </a:moveTo>
                  <a:lnTo>
                    <a:pt x="2889" y="29"/>
                  </a:lnTo>
                  <a:lnTo>
                    <a:pt x="2917" y="85"/>
                  </a:lnTo>
                  <a:lnTo>
                    <a:pt x="3569" y="85"/>
                  </a:lnTo>
                  <a:lnTo>
                    <a:pt x="4220" y="114"/>
                  </a:lnTo>
                  <a:lnTo>
                    <a:pt x="4843" y="170"/>
                  </a:lnTo>
                  <a:lnTo>
                    <a:pt x="5466" y="255"/>
                  </a:lnTo>
                  <a:lnTo>
                    <a:pt x="6089" y="369"/>
                  </a:lnTo>
                  <a:lnTo>
                    <a:pt x="6684" y="510"/>
                  </a:lnTo>
                  <a:lnTo>
                    <a:pt x="7278" y="708"/>
                  </a:lnTo>
                  <a:lnTo>
                    <a:pt x="7845" y="907"/>
                  </a:lnTo>
                  <a:lnTo>
                    <a:pt x="7845" y="907"/>
                  </a:lnTo>
                  <a:lnTo>
                    <a:pt x="7703" y="765"/>
                  </a:lnTo>
                  <a:lnTo>
                    <a:pt x="7165" y="538"/>
                  </a:lnTo>
                  <a:lnTo>
                    <a:pt x="6570" y="369"/>
                  </a:lnTo>
                  <a:lnTo>
                    <a:pt x="6004" y="227"/>
                  </a:lnTo>
                  <a:lnTo>
                    <a:pt x="5381" y="142"/>
                  </a:lnTo>
                  <a:lnTo>
                    <a:pt x="4786" y="57"/>
                  </a:lnTo>
                  <a:lnTo>
                    <a:pt x="4163" y="29"/>
                  </a:lnTo>
                  <a:lnTo>
                    <a:pt x="3512" y="0"/>
                  </a:lnTo>
                  <a:close/>
                  <a:moveTo>
                    <a:pt x="8099" y="907"/>
                  </a:moveTo>
                  <a:lnTo>
                    <a:pt x="8213" y="1076"/>
                  </a:lnTo>
                  <a:lnTo>
                    <a:pt x="8666" y="1303"/>
                  </a:lnTo>
                  <a:lnTo>
                    <a:pt x="9119" y="1558"/>
                  </a:lnTo>
                  <a:lnTo>
                    <a:pt x="9487" y="1813"/>
                  </a:lnTo>
                  <a:lnTo>
                    <a:pt x="9827" y="2068"/>
                  </a:lnTo>
                  <a:lnTo>
                    <a:pt x="10138" y="2322"/>
                  </a:lnTo>
                  <a:lnTo>
                    <a:pt x="10450" y="2577"/>
                  </a:lnTo>
                  <a:lnTo>
                    <a:pt x="10761" y="2889"/>
                  </a:lnTo>
                  <a:lnTo>
                    <a:pt x="11016" y="3172"/>
                  </a:lnTo>
                  <a:lnTo>
                    <a:pt x="11271" y="3483"/>
                  </a:lnTo>
                  <a:lnTo>
                    <a:pt x="11526" y="3795"/>
                  </a:lnTo>
                  <a:lnTo>
                    <a:pt x="11158" y="3285"/>
                  </a:lnTo>
                  <a:lnTo>
                    <a:pt x="10676" y="2747"/>
                  </a:lnTo>
                  <a:lnTo>
                    <a:pt x="10167" y="2266"/>
                  </a:lnTo>
                  <a:lnTo>
                    <a:pt x="9600" y="1813"/>
                  </a:lnTo>
                  <a:lnTo>
                    <a:pt x="8977" y="1388"/>
                  </a:lnTo>
                  <a:lnTo>
                    <a:pt x="8524" y="1133"/>
                  </a:lnTo>
                  <a:lnTo>
                    <a:pt x="8099" y="9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4"/>
            <p:cNvSpPr/>
            <p:nvPr/>
          </p:nvSpPr>
          <p:spPr>
            <a:xfrm>
              <a:off x="4468481" y="2592541"/>
              <a:ext cx="114364" cy="443898"/>
            </a:xfrm>
            <a:custGeom>
              <a:avLst/>
              <a:gdLst/>
              <a:ahLst/>
              <a:cxnLst/>
              <a:rect l="l" t="t" r="r" b="b"/>
              <a:pathLst>
                <a:path w="6486" h="25175" extrusionOk="0">
                  <a:moveTo>
                    <a:pt x="1" y="0"/>
                  </a:moveTo>
                  <a:lnTo>
                    <a:pt x="567" y="765"/>
                  </a:lnTo>
                  <a:lnTo>
                    <a:pt x="1133" y="1614"/>
                  </a:lnTo>
                  <a:lnTo>
                    <a:pt x="1218" y="1614"/>
                  </a:lnTo>
                  <a:lnTo>
                    <a:pt x="595" y="765"/>
                  </a:lnTo>
                  <a:lnTo>
                    <a:pt x="1" y="0"/>
                  </a:lnTo>
                  <a:close/>
                  <a:moveTo>
                    <a:pt x="1445" y="1926"/>
                  </a:moveTo>
                  <a:lnTo>
                    <a:pt x="1332" y="1954"/>
                  </a:lnTo>
                  <a:lnTo>
                    <a:pt x="1926" y="3030"/>
                  </a:lnTo>
                  <a:lnTo>
                    <a:pt x="2521" y="4163"/>
                  </a:lnTo>
                  <a:lnTo>
                    <a:pt x="3059" y="5409"/>
                  </a:lnTo>
                  <a:lnTo>
                    <a:pt x="3597" y="6768"/>
                  </a:lnTo>
                  <a:lnTo>
                    <a:pt x="3880" y="6683"/>
                  </a:lnTo>
                  <a:lnTo>
                    <a:pt x="3285" y="5352"/>
                  </a:lnTo>
                  <a:lnTo>
                    <a:pt x="2691" y="4106"/>
                  </a:lnTo>
                  <a:lnTo>
                    <a:pt x="2068" y="2973"/>
                  </a:lnTo>
                  <a:lnTo>
                    <a:pt x="1445" y="1926"/>
                  </a:lnTo>
                  <a:close/>
                  <a:moveTo>
                    <a:pt x="4050" y="7164"/>
                  </a:moveTo>
                  <a:lnTo>
                    <a:pt x="3767" y="7221"/>
                  </a:lnTo>
                  <a:lnTo>
                    <a:pt x="4192" y="8439"/>
                  </a:lnTo>
                  <a:lnTo>
                    <a:pt x="4531" y="9600"/>
                  </a:lnTo>
                  <a:lnTo>
                    <a:pt x="4843" y="10761"/>
                  </a:lnTo>
                  <a:lnTo>
                    <a:pt x="5126" y="11893"/>
                  </a:lnTo>
                  <a:lnTo>
                    <a:pt x="5381" y="13026"/>
                  </a:lnTo>
                  <a:lnTo>
                    <a:pt x="5777" y="12913"/>
                  </a:lnTo>
                  <a:lnTo>
                    <a:pt x="5523" y="11780"/>
                  </a:lnTo>
                  <a:lnTo>
                    <a:pt x="5211" y="10648"/>
                  </a:lnTo>
                  <a:lnTo>
                    <a:pt x="4871" y="9515"/>
                  </a:lnTo>
                  <a:lnTo>
                    <a:pt x="4503" y="8354"/>
                  </a:lnTo>
                  <a:lnTo>
                    <a:pt x="4050" y="7164"/>
                  </a:lnTo>
                  <a:close/>
                  <a:moveTo>
                    <a:pt x="5891" y="13394"/>
                  </a:moveTo>
                  <a:lnTo>
                    <a:pt x="5466" y="13508"/>
                  </a:lnTo>
                  <a:lnTo>
                    <a:pt x="5692" y="14895"/>
                  </a:lnTo>
                  <a:lnTo>
                    <a:pt x="5862" y="16226"/>
                  </a:lnTo>
                  <a:lnTo>
                    <a:pt x="5976" y="17529"/>
                  </a:lnTo>
                  <a:lnTo>
                    <a:pt x="6004" y="18746"/>
                  </a:lnTo>
                  <a:lnTo>
                    <a:pt x="6485" y="18633"/>
                  </a:lnTo>
                  <a:lnTo>
                    <a:pt x="6429" y="17387"/>
                  </a:lnTo>
                  <a:lnTo>
                    <a:pt x="6315" y="16113"/>
                  </a:lnTo>
                  <a:lnTo>
                    <a:pt x="6117" y="14782"/>
                  </a:lnTo>
                  <a:lnTo>
                    <a:pt x="5891" y="13394"/>
                  </a:lnTo>
                  <a:close/>
                  <a:moveTo>
                    <a:pt x="6485" y="19030"/>
                  </a:moveTo>
                  <a:lnTo>
                    <a:pt x="6004" y="19171"/>
                  </a:lnTo>
                  <a:lnTo>
                    <a:pt x="5976" y="20275"/>
                  </a:lnTo>
                  <a:lnTo>
                    <a:pt x="5947" y="20814"/>
                  </a:lnTo>
                  <a:lnTo>
                    <a:pt x="5891" y="21323"/>
                  </a:lnTo>
                  <a:lnTo>
                    <a:pt x="5806" y="21805"/>
                  </a:lnTo>
                  <a:lnTo>
                    <a:pt x="5721" y="22258"/>
                  </a:lnTo>
                  <a:lnTo>
                    <a:pt x="5608" y="22682"/>
                  </a:lnTo>
                  <a:lnTo>
                    <a:pt x="5494" y="23079"/>
                  </a:lnTo>
                  <a:lnTo>
                    <a:pt x="5494" y="23079"/>
                  </a:lnTo>
                  <a:lnTo>
                    <a:pt x="5919" y="22966"/>
                  </a:lnTo>
                  <a:lnTo>
                    <a:pt x="6032" y="22541"/>
                  </a:lnTo>
                  <a:lnTo>
                    <a:pt x="6146" y="22116"/>
                  </a:lnTo>
                  <a:lnTo>
                    <a:pt x="6259" y="21663"/>
                  </a:lnTo>
                  <a:lnTo>
                    <a:pt x="6315" y="21182"/>
                  </a:lnTo>
                  <a:lnTo>
                    <a:pt x="6400" y="20672"/>
                  </a:lnTo>
                  <a:lnTo>
                    <a:pt x="6429" y="20134"/>
                  </a:lnTo>
                  <a:lnTo>
                    <a:pt x="6457" y="19596"/>
                  </a:lnTo>
                  <a:lnTo>
                    <a:pt x="6485" y="19030"/>
                  </a:lnTo>
                  <a:close/>
                  <a:moveTo>
                    <a:pt x="5806" y="23221"/>
                  </a:moveTo>
                  <a:lnTo>
                    <a:pt x="5409" y="23334"/>
                  </a:lnTo>
                  <a:lnTo>
                    <a:pt x="5183" y="23843"/>
                  </a:lnTo>
                  <a:lnTo>
                    <a:pt x="4928" y="24268"/>
                  </a:lnTo>
                  <a:lnTo>
                    <a:pt x="4786" y="24466"/>
                  </a:lnTo>
                  <a:lnTo>
                    <a:pt x="4645" y="24636"/>
                  </a:lnTo>
                  <a:lnTo>
                    <a:pt x="4503" y="24778"/>
                  </a:lnTo>
                  <a:lnTo>
                    <a:pt x="4333" y="24920"/>
                  </a:lnTo>
                  <a:lnTo>
                    <a:pt x="4078" y="25061"/>
                  </a:lnTo>
                  <a:lnTo>
                    <a:pt x="3824" y="25174"/>
                  </a:lnTo>
                  <a:lnTo>
                    <a:pt x="3824" y="25174"/>
                  </a:lnTo>
                  <a:lnTo>
                    <a:pt x="4107" y="25089"/>
                  </a:lnTo>
                  <a:lnTo>
                    <a:pt x="4390" y="24976"/>
                  </a:lnTo>
                  <a:lnTo>
                    <a:pt x="4673" y="24806"/>
                  </a:lnTo>
                  <a:lnTo>
                    <a:pt x="4843" y="24693"/>
                  </a:lnTo>
                  <a:lnTo>
                    <a:pt x="5013" y="24523"/>
                  </a:lnTo>
                  <a:lnTo>
                    <a:pt x="5154" y="24353"/>
                  </a:lnTo>
                  <a:lnTo>
                    <a:pt x="5296" y="24155"/>
                  </a:lnTo>
                  <a:lnTo>
                    <a:pt x="5579" y="23730"/>
                  </a:lnTo>
                  <a:lnTo>
                    <a:pt x="5806" y="232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4"/>
            <p:cNvSpPr/>
            <p:nvPr/>
          </p:nvSpPr>
          <p:spPr>
            <a:xfrm>
              <a:off x="4227808" y="2591042"/>
              <a:ext cx="240684" cy="140813"/>
            </a:xfrm>
            <a:custGeom>
              <a:avLst/>
              <a:gdLst/>
              <a:ahLst/>
              <a:cxnLst/>
              <a:rect l="l" t="t" r="r" b="b"/>
              <a:pathLst>
                <a:path w="13650" h="7986" extrusionOk="0">
                  <a:moveTo>
                    <a:pt x="10988" y="0"/>
                  </a:moveTo>
                  <a:lnTo>
                    <a:pt x="10988" y="57"/>
                  </a:lnTo>
                  <a:lnTo>
                    <a:pt x="11639" y="28"/>
                  </a:lnTo>
                  <a:lnTo>
                    <a:pt x="12319" y="28"/>
                  </a:lnTo>
                  <a:lnTo>
                    <a:pt x="12970" y="57"/>
                  </a:lnTo>
                  <a:lnTo>
                    <a:pt x="13650" y="85"/>
                  </a:lnTo>
                  <a:lnTo>
                    <a:pt x="13650" y="85"/>
                  </a:lnTo>
                  <a:lnTo>
                    <a:pt x="12970" y="28"/>
                  </a:lnTo>
                  <a:lnTo>
                    <a:pt x="12319" y="0"/>
                  </a:lnTo>
                  <a:close/>
                  <a:moveTo>
                    <a:pt x="10535" y="57"/>
                  </a:moveTo>
                  <a:lnTo>
                    <a:pt x="9827" y="113"/>
                  </a:lnTo>
                  <a:lnTo>
                    <a:pt x="9147" y="227"/>
                  </a:lnTo>
                  <a:lnTo>
                    <a:pt x="8468" y="340"/>
                  </a:lnTo>
                  <a:lnTo>
                    <a:pt x="7816" y="510"/>
                  </a:lnTo>
                  <a:lnTo>
                    <a:pt x="7165" y="708"/>
                  </a:lnTo>
                  <a:lnTo>
                    <a:pt x="6542" y="935"/>
                  </a:lnTo>
                  <a:lnTo>
                    <a:pt x="5919" y="1189"/>
                  </a:lnTo>
                  <a:lnTo>
                    <a:pt x="5324" y="1501"/>
                  </a:lnTo>
                  <a:lnTo>
                    <a:pt x="5268" y="1671"/>
                  </a:lnTo>
                  <a:lnTo>
                    <a:pt x="5862" y="1359"/>
                  </a:lnTo>
                  <a:lnTo>
                    <a:pt x="6485" y="1076"/>
                  </a:lnTo>
                  <a:lnTo>
                    <a:pt x="7137" y="850"/>
                  </a:lnTo>
                  <a:lnTo>
                    <a:pt x="7788" y="623"/>
                  </a:lnTo>
                  <a:lnTo>
                    <a:pt x="8439" y="453"/>
                  </a:lnTo>
                  <a:lnTo>
                    <a:pt x="9119" y="312"/>
                  </a:lnTo>
                  <a:lnTo>
                    <a:pt x="9798" y="198"/>
                  </a:lnTo>
                  <a:lnTo>
                    <a:pt x="10506" y="113"/>
                  </a:lnTo>
                  <a:lnTo>
                    <a:pt x="10535" y="57"/>
                  </a:lnTo>
                  <a:close/>
                  <a:moveTo>
                    <a:pt x="4900" y="1699"/>
                  </a:moveTo>
                  <a:lnTo>
                    <a:pt x="4418" y="1982"/>
                  </a:lnTo>
                  <a:lnTo>
                    <a:pt x="3965" y="2294"/>
                  </a:lnTo>
                  <a:lnTo>
                    <a:pt x="3540" y="2605"/>
                  </a:lnTo>
                  <a:lnTo>
                    <a:pt x="3144" y="2945"/>
                  </a:lnTo>
                  <a:lnTo>
                    <a:pt x="2776" y="3257"/>
                  </a:lnTo>
                  <a:lnTo>
                    <a:pt x="2408" y="3625"/>
                  </a:lnTo>
                  <a:lnTo>
                    <a:pt x="2096" y="3965"/>
                  </a:lnTo>
                  <a:lnTo>
                    <a:pt x="1785" y="4361"/>
                  </a:lnTo>
                  <a:lnTo>
                    <a:pt x="1501" y="4729"/>
                  </a:lnTo>
                  <a:lnTo>
                    <a:pt x="1218" y="5126"/>
                  </a:lnTo>
                  <a:lnTo>
                    <a:pt x="1162" y="5380"/>
                  </a:lnTo>
                  <a:lnTo>
                    <a:pt x="1417" y="4984"/>
                  </a:lnTo>
                  <a:lnTo>
                    <a:pt x="1700" y="4588"/>
                  </a:lnTo>
                  <a:lnTo>
                    <a:pt x="2011" y="4219"/>
                  </a:lnTo>
                  <a:lnTo>
                    <a:pt x="2351" y="3851"/>
                  </a:lnTo>
                  <a:lnTo>
                    <a:pt x="2691" y="3483"/>
                  </a:lnTo>
                  <a:lnTo>
                    <a:pt x="3087" y="3143"/>
                  </a:lnTo>
                  <a:lnTo>
                    <a:pt x="3484" y="2832"/>
                  </a:lnTo>
                  <a:lnTo>
                    <a:pt x="3908" y="2492"/>
                  </a:lnTo>
                  <a:lnTo>
                    <a:pt x="4362" y="2181"/>
                  </a:lnTo>
                  <a:lnTo>
                    <a:pt x="4871" y="1897"/>
                  </a:lnTo>
                  <a:lnTo>
                    <a:pt x="4900" y="1699"/>
                  </a:lnTo>
                  <a:close/>
                  <a:moveTo>
                    <a:pt x="1020" y="5465"/>
                  </a:moveTo>
                  <a:lnTo>
                    <a:pt x="794" y="5890"/>
                  </a:lnTo>
                  <a:lnTo>
                    <a:pt x="567" y="6315"/>
                  </a:lnTo>
                  <a:lnTo>
                    <a:pt x="397" y="6768"/>
                  </a:lnTo>
                  <a:lnTo>
                    <a:pt x="227" y="7221"/>
                  </a:lnTo>
                  <a:lnTo>
                    <a:pt x="1" y="7986"/>
                  </a:lnTo>
                  <a:lnTo>
                    <a:pt x="171" y="7419"/>
                  </a:lnTo>
                  <a:lnTo>
                    <a:pt x="397" y="6825"/>
                  </a:lnTo>
                  <a:lnTo>
                    <a:pt x="652" y="6287"/>
                  </a:lnTo>
                  <a:lnTo>
                    <a:pt x="935" y="5720"/>
                  </a:lnTo>
                  <a:lnTo>
                    <a:pt x="1020" y="54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4"/>
            <p:cNvSpPr/>
            <p:nvPr/>
          </p:nvSpPr>
          <p:spPr>
            <a:xfrm>
              <a:off x="4319182" y="2572562"/>
              <a:ext cx="149312" cy="23980"/>
            </a:xfrm>
            <a:custGeom>
              <a:avLst/>
              <a:gdLst/>
              <a:ahLst/>
              <a:cxnLst/>
              <a:rect l="l" t="t" r="r" b="b"/>
              <a:pathLst>
                <a:path w="8468" h="1360" extrusionOk="0">
                  <a:moveTo>
                    <a:pt x="3937" y="0"/>
                  </a:moveTo>
                  <a:lnTo>
                    <a:pt x="3427" y="29"/>
                  </a:lnTo>
                  <a:lnTo>
                    <a:pt x="2917" y="57"/>
                  </a:lnTo>
                  <a:lnTo>
                    <a:pt x="2436" y="170"/>
                  </a:lnTo>
                  <a:lnTo>
                    <a:pt x="1983" y="284"/>
                  </a:lnTo>
                  <a:lnTo>
                    <a:pt x="1785" y="425"/>
                  </a:lnTo>
                  <a:lnTo>
                    <a:pt x="2266" y="284"/>
                  </a:lnTo>
                  <a:lnTo>
                    <a:pt x="2748" y="199"/>
                  </a:lnTo>
                  <a:lnTo>
                    <a:pt x="3257" y="114"/>
                  </a:lnTo>
                  <a:lnTo>
                    <a:pt x="3795" y="85"/>
                  </a:lnTo>
                  <a:lnTo>
                    <a:pt x="4305" y="85"/>
                  </a:lnTo>
                  <a:lnTo>
                    <a:pt x="4843" y="142"/>
                  </a:lnTo>
                  <a:lnTo>
                    <a:pt x="5409" y="199"/>
                  </a:lnTo>
                  <a:lnTo>
                    <a:pt x="5947" y="312"/>
                  </a:lnTo>
                  <a:lnTo>
                    <a:pt x="6032" y="255"/>
                  </a:lnTo>
                  <a:lnTo>
                    <a:pt x="5494" y="142"/>
                  </a:lnTo>
                  <a:lnTo>
                    <a:pt x="4956" y="57"/>
                  </a:lnTo>
                  <a:lnTo>
                    <a:pt x="4447" y="0"/>
                  </a:lnTo>
                  <a:close/>
                  <a:moveTo>
                    <a:pt x="6400" y="340"/>
                  </a:moveTo>
                  <a:lnTo>
                    <a:pt x="6344" y="397"/>
                  </a:lnTo>
                  <a:lnTo>
                    <a:pt x="6995" y="595"/>
                  </a:lnTo>
                  <a:lnTo>
                    <a:pt x="7590" y="793"/>
                  </a:lnTo>
                  <a:lnTo>
                    <a:pt x="8071" y="963"/>
                  </a:lnTo>
                  <a:lnTo>
                    <a:pt x="8468" y="1133"/>
                  </a:lnTo>
                  <a:lnTo>
                    <a:pt x="8468" y="1133"/>
                  </a:lnTo>
                  <a:lnTo>
                    <a:pt x="7958" y="907"/>
                  </a:lnTo>
                  <a:lnTo>
                    <a:pt x="7420" y="680"/>
                  </a:lnTo>
                  <a:lnTo>
                    <a:pt x="6910" y="510"/>
                  </a:lnTo>
                  <a:lnTo>
                    <a:pt x="6400" y="340"/>
                  </a:lnTo>
                  <a:close/>
                  <a:moveTo>
                    <a:pt x="1671" y="397"/>
                  </a:moveTo>
                  <a:lnTo>
                    <a:pt x="1275" y="567"/>
                  </a:lnTo>
                  <a:lnTo>
                    <a:pt x="935" y="737"/>
                  </a:lnTo>
                  <a:lnTo>
                    <a:pt x="426" y="1048"/>
                  </a:lnTo>
                  <a:lnTo>
                    <a:pt x="1" y="1360"/>
                  </a:lnTo>
                  <a:lnTo>
                    <a:pt x="1" y="1360"/>
                  </a:lnTo>
                  <a:lnTo>
                    <a:pt x="341" y="1133"/>
                  </a:lnTo>
                  <a:lnTo>
                    <a:pt x="680" y="907"/>
                  </a:lnTo>
                  <a:lnTo>
                    <a:pt x="1077" y="708"/>
                  </a:lnTo>
                  <a:lnTo>
                    <a:pt x="1445" y="538"/>
                  </a:lnTo>
                  <a:lnTo>
                    <a:pt x="1671" y="3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4"/>
            <p:cNvSpPr/>
            <p:nvPr/>
          </p:nvSpPr>
          <p:spPr>
            <a:xfrm>
              <a:off x="4468481" y="2547100"/>
              <a:ext cx="21494" cy="45457"/>
            </a:xfrm>
            <a:custGeom>
              <a:avLst/>
              <a:gdLst/>
              <a:ahLst/>
              <a:cxnLst/>
              <a:rect l="l" t="t" r="r" b="b"/>
              <a:pathLst>
                <a:path w="1219" h="2578" extrusionOk="0">
                  <a:moveTo>
                    <a:pt x="850" y="0"/>
                  </a:moveTo>
                  <a:lnTo>
                    <a:pt x="794" y="57"/>
                  </a:lnTo>
                  <a:lnTo>
                    <a:pt x="709" y="142"/>
                  </a:lnTo>
                  <a:lnTo>
                    <a:pt x="652" y="255"/>
                  </a:lnTo>
                  <a:lnTo>
                    <a:pt x="510" y="595"/>
                  </a:lnTo>
                  <a:lnTo>
                    <a:pt x="340" y="1048"/>
                  </a:lnTo>
                  <a:lnTo>
                    <a:pt x="454" y="1048"/>
                  </a:lnTo>
                  <a:lnTo>
                    <a:pt x="652" y="595"/>
                  </a:lnTo>
                  <a:lnTo>
                    <a:pt x="850" y="283"/>
                  </a:lnTo>
                  <a:lnTo>
                    <a:pt x="935" y="142"/>
                  </a:lnTo>
                  <a:lnTo>
                    <a:pt x="1020" y="85"/>
                  </a:lnTo>
                  <a:lnTo>
                    <a:pt x="1133" y="29"/>
                  </a:lnTo>
                  <a:lnTo>
                    <a:pt x="1218" y="29"/>
                  </a:lnTo>
                  <a:lnTo>
                    <a:pt x="907" y="0"/>
                  </a:lnTo>
                  <a:close/>
                  <a:moveTo>
                    <a:pt x="284" y="1246"/>
                  </a:moveTo>
                  <a:lnTo>
                    <a:pt x="142" y="1869"/>
                  </a:lnTo>
                  <a:lnTo>
                    <a:pt x="1" y="2577"/>
                  </a:lnTo>
                  <a:lnTo>
                    <a:pt x="199" y="1869"/>
                  </a:lnTo>
                  <a:lnTo>
                    <a:pt x="397" y="12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4"/>
            <p:cNvSpPr/>
            <p:nvPr/>
          </p:nvSpPr>
          <p:spPr>
            <a:xfrm>
              <a:off x="4468481" y="2561083"/>
              <a:ext cx="95392" cy="31474"/>
            </a:xfrm>
            <a:custGeom>
              <a:avLst/>
              <a:gdLst/>
              <a:ahLst/>
              <a:cxnLst/>
              <a:rect l="l" t="t" r="r" b="b"/>
              <a:pathLst>
                <a:path w="5410" h="1785" extrusionOk="0">
                  <a:moveTo>
                    <a:pt x="5154" y="142"/>
                  </a:moveTo>
                  <a:lnTo>
                    <a:pt x="5409" y="255"/>
                  </a:lnTo>
                  <a:lnTo>
                    <a:pt x="5409" y="255"/>
                  </a:lnTo>
                  <a:lnTo>
                    <a:pt x="5381" y="227"/>
                  </a:lnTo>
                  <a:lnTo>
                    <a:pt x="5154" y="142"/>
                  </a:lnTo>
                  <a:close/>
                  <a:moveTo>
                    <a:pt x="3824" y="0"/>
                  </a:moveTo>
                  <a:lnTo>
                    <a:pt x="3427" y="57"/>
                  </a:lnTo>
                  <a:lnTo>
                    <a:pt x="3031" y="113"/>
                  </a:lnTo>
                  <a:lnTo>
                    <a:pt x="2634" y="255"/>
                  </a:lnTo>
                  <a:lnTo>
                    <a:pt x="2238" y="397"/>
                  </a:lnTo>
                  <a:lnTo>
                    <a:pt x="1841" y="566"/>
                  </a:lnTo>
                  <a:lnTo>
                    <a:pt x="1926" y="623"/>
                  </a:lnTo>
                  <a:lnTo>
                    <a:pt x="2351" y="453"/>
                  </a:lnTo>
                  <a:lnTo>
                    <a:pt x="2776" y="312"/>
                  </a:lnTo>
                  <a:lnTo>
                    <a:pt x="3201" y="198"/>
                  </a:lnTo>
                  <a:lnTo>
                    <a:pt x="3597" y="113"/>
                  </a:lnTo>
                  <a:lnTo>
                    <a:pt x="4022" y="85"/>
                  </a:lnTo>
                  <a:lnTo>
                    <a:pt x="4418" y="85"/>
                  </a:lnTo>
                  <a:lnTo>
                    <a:pt x="4786" y="113"/>
                  </a:lnTo>
                  <a:lnTo>
                    <a:pt x="5183" y="198"/>
                  </a:lnTo>
                  <a:lnTo>
                    <a:pt x="4928" y="85"/>
                  </a:lnTo>
                  <a:lnTo>
                    <a:pt x="4560" y="28"/>
                  </a:lnTo>
                  <a:lnTo>
                    <a:pt x="4192" y="0"/>
                  </a:lnTo>
                  <a:close/>
                  <a:moveTo>
                    <a:pt x="1558" y="736"/>
                  </a:moveTo>
                  <a:lnTo>
                    <a:pt x="1077" y="1020"/>
                  </a:lnTo>
                  <a:lnTo>
                    <a:pt x="652" y="1303"/>
                  </a:lnTo>
                  <a:lnTo>
                    <a:pt x="1" y="1784"/>
                  </a:lnTo>
                  <a:lnTo>
                    <a:pt x="1" y="1784"/>
                  </a:lnTo>
                  <a:lnTo>
                    <a:pt x="510" y="1416"/>
                  </a:lnTo>
                  <a:lnTo>
                    <a:pt x="963" y="1133"/>
                  </a:lnTo>
                  <a:lnTo>
                    <a:pt x="1643" y="765"/>
                  </a:lnTo>
                  <a:lnTo>
                    <a:pt x="1558" y="7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4"/>
            <p:cNvSpPr/>
            <p:nvPr/>
          </p:nvSpPr>
          <p:spPr>
            <a:xfrm>
              <a:off x="4231299" y="2595027"/>
              <a:ext cx="225714" cy="330556"/>
            </a:xfrm>
            <a:custGeom>
              <a:avLst/>
              <a:gdLst/>
              <a:ahLst/>
              <a:cxnLst/>
              <a:rect l="l" t="t" r="r" b="b"/>
              <a:pathLst>
                <a:path w="12801" h="18747" extrusionOk="0">
                  <a:moveTo>
                    <a:pt x="12800" y="1"/>
                  </a:moveTo>
                  <a:lnTo>
                    <a:pt x="12149" y="171"/>
                  </a:lnTo>
                  <a:lnTo>
                    <a:pt x="11526" y="340"/>
                  </a:lnTo>
                  <a:lnTo>
                    <a:pt x="10875" y="567"/>
                  </a:lnTo>
                  <a:lnTo>
                    <a:pt x="10903" y="595"/>
                  </a:lnTo>
                  <a:lnTo>
                    <a:pt x="11554" y="397"/>
                  </a:lnTo>
                  <a:lnTo>
                    <a:pt x="12177" y="199"/>
                  </a:lnTo>
                  <a:lnTo>
                    <a:pt x="12800" y="1"/>
                  </a:lnTo>
                  <a:close/>
                  <a:moveTo>
                    <a:pt x="10422" y="737"/>
                  </a:moveTo>
                  <a:lnTo>
                    <a:pt x="9742" y="992"/>
                  </a:lnTo>
                  <a:lnTo>
                    <a:pt x="9091" y="1303"/>
                  </a:lnTo>
                  <a:lnTo>
                    <a:pt x="8439" y="1615"/>
                  </a:lnTo>
                  <a:lnTo>
                    <a:pt x="7788" y="1983"/>
                  </a:lnTo>
                  <a:lnTo>
                    <a:pt x="7165" y="2379"/>
                  </a:lnTo>
                  <a:lnTo>
                    <a:pt x="6542" y="2776"/>
                  </a:lnTo>
                  <a:lnTo>
                    <a:pt x="5948" y="3229"/>
                  </a:lnTo>
                  <a:lnTo>
                    <a:pt x="5381" y="3682"/>
                  </a:lnTo>
                  <a:lnTo>
                    <a:pt x="5466" y="3852"/>
                  </a:lnTo>
                  <a:lnTo>
                    <a:pt x="6032" y="3370"/>
                  </a:lnTo>
                  <a:lnTo>
                    <a:pt x="6627" y="2917"/>
                  </a:lnTo>
                  <a:lnTo>
                    <a:pt x="7250" y="2493"/>
                  </a:lnTo>
                  <a:lnTo>
                    <a:pt x="7873" y="2096"/>
                  </a:lnTo>
                  <a:lnTo>
                    <a:pt x="8496" y="1728"/>
                  </a:lnTo>
                  <a:lnTo>
                    <a:pt x="9147" y="1388"/>
                  </a:lnTo>
                  <a:lnTo>
                    <a:pt x="9799" y="1077"/>
                  </a:lnTo>
                  <a:lnTo>
                    <a:pt x="10450" y="794"/>
                  </a:lnTo>
                  <a:lnTo>
                    <a:pt x="10422" y="737"/>
                  </a:lnTo>
                  <a:close/>
                  <a:moveTo>
                    <a:pt x="4985" y="4022"/>
                  </a:moveTo>
                  <a:lnTo>
                    <a:pt x="4503" y="4447"/>
                  </a:lnTo>
                  <a:lnTo>
                    <a:pt x="4050" y="4900"/>
                  </a:lnTo>
                  <a:lnTo>
                    <a:pt x="3654" y="5324"/>
                  </a:lnTo>
                  <a:lnTo>
                    <a:pt x="3257" y="5749"/>
                  </a:lnTo>
                  <a:lnTo>
                    <a:pt x="2889" y="6202"/>
                  </a:lnTo>
                  <a:lnTo>
                    <a:pt x="2549" y="6655"/>
                  </a:lnTo>
                  <a:lnTo>
                    <a:pt x="2238" y="7108"/>
                  </a:lnTo>
                  <a:lnTo>
                    <a:pt x="1926" y="7590"/>
                  </a:lnTo>
                  <a:lnTo>
                    <a:pt x="1672" y="8043"/>
                  </a:lnTo>
                  <a:lnTo>
                    <a:pt x="1417" y="8496"/>
                  </a:lnTo>
                  <a:lnTo>
                    <a:pt x="1558" y="8751"/>
                  </a:lnTo>
                  <a:lnTo>
                    <a:pt x="1813" y="8269"/>
                  </a:lnTo>
                  <a:lnTo>
                    <a:pt x="2068" y="7816"/>
                  </a:lnTo>
                  <a:lnTo>
                    <a:pt x="2380" y="7335"/>
                  </a:lnTo>
                  <a:lnTo>
                    <a:pt x="2691" y="6882"/>
                  </a:lnTo>
                  <a:lnTo>
                    <a:pt x="3031" y="6429"/>
                  </a:lnTo>
                  <a:lnTo>
                    <a:pt x="3399" y="5976"/>
                  </a:lnTo>
                  <a:lnTo>
                    <a:pt x="3767" y="5523"/>
                  </a:lnTo>
                  <a:lnTo>
                    <a:pt x="4164" y="5098"/>
                  </a:lnTo>
                  <a:lnTo>
                    <a:pt x="4617" y="4616"/>
                  </a:lnTo>
                  <a:lnTo>
                    <a:pt x="5070" y="4192"/>
                  </a:lnTo>
                  <a:lnTo>
                    <a:pt x="4985" y="4022"/>
                  </a:lnTo>
                  <a:close/>
                  <a:moveTo>
                    <a:pt x="1190" y="8921"/>
                  </a:moveTo>
                  <a:lnTo>
                    <a:pt x="935" y="9515"/>
                  </a:lnTo>
                  <a:lnTo>
                    <a:pt x="680" y="10110"/>
                  </a:lnTo>
                  <a:lnTo>
                    <a:pt x="482" y="10733"/>
                  </a:lnTo>
                  <a:lnTo>
                    <a:pt x="312" y="11328"/>
                  </a:lnTo>
                  <a:lnTo>
                    <a:pt x="199" y="11922"/>
                  </a:lnTo>
                  <a:lnTo>
                    <a:pt x="86" y="12545"/>
                  </a:lnTo>
                  <a:lnTo>
                    <a:pt x="29" y="13140"/>
                  </a:lnTo>
                  <a:lnTo>
                    <a:pt x="1" y="13735"/>
                  </a:lnTo>
                  <a:lnTo>
                    <a:pt x="171" y="13990"/>
                  </a:lnTo>
                  <a:lnTo>
                    <a:pt x="199" y="13395"/>
                  </a:lnTo>
                  <a:lnTo>
                    <a:pt x="256" y="12800"/>
                  </a:lnTo>
                  <a:lnTo>
                    <a:pt x="341" y="12206"/>
                  </a:lnTo>
                  <a:lnTo>
                    <a:pt x="482" y="11583"/>
                  </a:lnTo>
                  <a:lnTo>
                    <a:pt x="652" y="10988"/>
                  </a:lnTo>
                  <a:lnTo>
                    <a:pt x="850" y="10393"/>
                  </a:lnTo>
                  <a:lnTo>
                    <a:pt x="1077" y="9770"/>
                  </a:lnTo>
                  <a:lnTo>
                    <a:pt x="1332" y="9176"/>
                  </a:lnTo>
                  <a:lnTo>
                    <a:pt x="1190" y="8921"/>
                  </a:lnTo>
                  <a:close/>
                  <a:moveTo>
                    <a:pt x="1" y="14131"/>
                  </a:moveTo>
                  <a:lnTo>
                    <a:pt x="29" y="14669"/>
                  </a:lnTo>
                  <a:lnTo>
                    <a:pt x="86" y="15207"/>
                  </a:lnTo>
                  <a:lnTo>
                    <a:pt x="171" y="15745"/>
                  </a:lnTo>
                  <a:lnTo>
                    <a:pt x="312" y="16255"/>
                  </a:lnTo>
                  <a:lnTo>
                    <a:pt x="454" y="16765"/>
                  </a:lnTo>
                  <a:lnTo>
                    <a:pt x="624" y="17274"/>
                  </a:lnTo>
                  <a:lnTo>
                    <a:pt x="850" y="17756"/>
                  </a:lnTo>
                  <a:lnTo>
                    <a:pt x="1077" y="18237"/>
                  </a:lnTo>
                  <a:lnTo>
                    <a:pt x="1204" y="18435"/>
                  </a:lnTo>
                  <a:lnTo>
                    <a:pt x="1105" y="18237"/>
                  </a:lnTo>
                  <a:lnTo>
                    <a:pt x="850" y="17727"/>
                  </a:lnTo>
                  <a:lnTo>
                    <a:pt x="652" y="17218"/>
                  </a:lnTo>
                  <a:lnTo>
                    <a:pt x="482" y="16651"/>
                  </a:lnTo>
                  <a:lnTo>
                    <a:pt x="369" y="16113"/>
                  </a:lnTo>
                  <a:lnTo>
                    <a:pt x="256" y="15547"/>
                  </a:lnTo>
                  <a:lnTo>
                    <a:pt x="199" y="14981"/>
                  </a:lnTo>
                  <a:lnTo>
                    <a:pt x="171" y="14386"/>
                  </a:lnTo>
                  <a:lnTo>
                    <a:pt x="1" y="14131"/>
                  </a:lnTo>
                  <a:close/>
                  <a:moveTo>
                    <a:pt x="1204" y="18435"/>
                  </a:moveTo>
                  <a:lnTo>
                    <a:pt x="1360" y="18747"/>
                  </a:lnTo>
                  <a:lnTo>
                    <a:pt x="1332" y="18634"/>
                  </a:lnTo>
                  <a:lnTo>
                    <a:pt x="1204" y="18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4"/>
            <p:cNvSpPr/>
            <p:nvPr/>
          </p:nvSpPr>
          <p:spPr>
            <a:xfrm>
              <a:off x="4412055" y="2551597"/>
              <a:ext cx="56442" cy="40960"/>
            </a:xfrm>
            <a:custGeom>
              <a:avLst/>
              <a:gdLst/>
              <a:ahLst/>
              <a:cxnLst/>
              <a:rect l="l" t="t" r="r" b="b"/>
              <a:pathLst>
                <a:path w="3201" h="2323" extrusionOk="0">
                  <a:moveTo>
                    <a:pt x="482" y="0"/>
                  </a:moveTo>
                  <a:lnTo>
                    <a:pt x="284" y="28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227" y="57"/>
                  </a:lnTo>
                  <a:lnTo>
                    <a:pt x="454" y="85"/>
                  </a:lnTo>
                  <a:lnTo>
                    <a:pt x="709" y="113"/>
                  </a:lnTo>
                  <a:lnTo>
                    <a:pt x="964" y="198"/>
                  </a:lnTo>
                  <a:lnTo>
                    <a:pt x="1218" y="340"/>
                  </a:lnTo>
                  <a:lnTo>
                    <a:pt x="1473" y="510"/>
                  </a:lnTo>
                  <a:lnTo>
                    <a:pt x="1728" y="680"/>
                  </a:lnTo>
                  <a:lnTo>
                    <a:pt x="1983" y="935"/>
                  </a:lnTo>
                  <a:lnTo>
                    <a:pt x="2096" y="906"/>
                  </a:lnTo>
                  <a:lnTo>
                    <a:pt x="1870" y="651"/>
                  </a:lnTo>
                  <a:lnTo>
                    <a:pt x="1615" y="453"/>
                  </a:lnTo>
                  <a:lnTo>
                    <a:pt x="1388" y="283"/>
                  </a:lnTo>
                  <a:lnTo>
                    <a:pt x="1162" y="170"/>
                  </a:lnTo>
                  <a:lnTo>
                    <a:pt x="935" y="85"/>
                  </a:lnTo>
                  <a:lnTo>
                    <a:pt x="709" y="28"/>
                  </a:lnTo>
                  <a:lnTo>
                    <a:pt x="482" y="0"/>
                  </a:lnTo>
                  <a:close/>
                  <a:moveTo>
                    <a:pt x="2266" y="1076"/>
                  </a:moveTo>
                  <a:lnTo>
                    <a:pt x="2181" y="1104"/>
                  </a:lnTo>
                  <a:lnTo>
                    <a:pt x="2436" y="1359"/>
                  </a:lnTo>
                  <a:lnTo>
                    <a:pt x="2691" y="1671"/>
                  </a:lnTo>
                  <a:lnTo>
                    <a:pt x="3201" y="2322"/>
                  </a:lnTo>
                  <a:lnTo>
                    <a:pt x="2719" y="1642"/>
                  </a:lnTo>
                  <a:lnTo>
                    <a:pt x="2493" y="1359"/>
                  </a:lnTo>
                  <a:lnTo>
                    <a:pt x="2266" y="10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4"/>
            <p:cNvSpPr/>
            <p:nvPr/>
          </p:nvSpPr>
          <p:spPr>
            <a:xfrm>
              <a:off x="4254769" y="2923584"/>
              <a:ext cx="58945" cy="56442"/>
            </a:xfrm>
            <a:custGeom>
              <a:avLst/>
              <a:gdLst/>
              <a:ahLst/>
              <a:cxnLst/>
              <a:rect l="l" t="t" r="r" b="b"/>
              <a:pathLst>
                <a:path w="3343" h="3201" extrusionOk="0">
                  <a:moveTo>
                    <a:pt x="1" y="1"/>
                  </a:moveTo>
                  <a:lnTo>
                    <a:pt x="29" y="114"/>
                  </a:lnTo>
                  <a:lnTo>
                    <a:pt x="171" y="298"/>
                  </a:lnTo>
                  <a:lnTo>
                    <a:pt x="1" y="1"/>
                  </a:lnTo>
                  <a:close/>
                  <a:moveTo>
                    <a:pt x="171" y="298"/>
                  </a:moveTo>
                  <a:lnTo>
                    <a:pt x="227" y="397"/>
                  </a:lnTo>
                  <a:lnTo>
                    <a:pt x="341" y="567"/>
                  </a:lnTo>
                  <a:lnTo>
                    <a:pt x="595" y="935"/>
                  </a:lnTo>
                  <a:lnTo>
                    <a:pt x="879" y="1275"/>
                  </a:lnTo>
                  <a:lnTo>
                    <a:pt x="1218" y="1615"/>
                  </a:lnTo>
                  <a:lnTo>
                    <a:pt x="1558" y="1955"/>
                  </a:lnTo>
                  <a:lnTo>
                    <a:pt x="1955" y="2294"/>
                  </a:lnTo>
                  <a:lnTo>
                    <a:pt x="2379" y="2606"/>
                  </a:lnTo>
                  <a:lnTo>
                    <a:pt x="2833" y="2917"/>
                  </a:lnTo>
                  <a:lnTo>
                    <a:pt x="3342" y="3201"/>
                  </a:lnTo>
                  <a:lnTo>
                    <a:pt x="3342" y="3201"/>
                  </a:lnTo>
                  <a:lnTo>
                    <a:pt x="3172" y="2917"/>
                  </a:lnTo>
                  <a:lnTo>
                    <a:pt x="2663" y="2606"/>
                  </a:lnTo>
                  <a:lnTo>
                    <a:pt x="2181" y="2266"/>
                  </a:lnTo>
                  <a:lnTo>
                    <a:pt x="1728" y="1955"/>
                  </a:lnTo>
                  <a:lnTo>
                    <a:pt x="1303" y="1586"/>
                  </a:lnTo>
                  <a:lnTo>
                    <a:pt x="935" y="1247"/>
                  </a:lnTo>
                  <a:lnTo>
                    <a:pt x="595" y="850"/>
                  </a:lnTo>
                  <a:lnTo>
                    <a:pt x="312" y="482"/>
                  </a:lnTo>
                  <a:lnTo>
                    <a:pt x="171" y="2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4310701" y="2922597"/>
              <a:ext cx="373492" cy="93875"/>
            </a:xfrm>
            <a:custGeom>
              <a:avLst/>
              <a:gdLst/>
              <a:ahLst/>
              <a:cxnLst/>
              <a:rect l="l" t="t" r="r" b="b"/>
              <a:pathLst>
                <a:path w="21182" h="5324" extrusionOk="0">
                  <a:moveTo>
                    <a:pt x="21182" y="0"/>
                  </a:moveTo>
                  <a:lnTo>
                    <a:pt x="20899" y="425"/>
                  </a:lnTo>
                  <a:lnTo>
                    <a:pt x="20587" y="850"/>
                  </a:lnTo>
                  <a:lnTo>
                    <a:pt x="20219" y="1246"/>
                  </a:lnTo>
                  <a:lnTo>
                    <a:pt x="19794" y="1642"/>
                  </a:lnTo>
                  <a:lnTo>
                    <a:pt x="19539" y="1869"/>
                  </a:lnTo>
                  <a:lnTo>
                    <a:pt x="18916" y="2350"/>
                  </a:lnTo>
                  <a:lnTo>
                    <a:pt x="18237" y="2803"/>
                  </a:lnTo>
                  <a:lnTo>
                    <a:pt x="17444" y="3228"/>
                  </a:lnTo>
                  <a:lnTo>
                    <a:pt x="16623" y="3596"/>
                  </a:lnTo>
                  <a:lnTo>
                    <a:pt x="15745" y="3936"/>
                  </a:lnTo>
                  <a:lnTo>
                    <a:pt x="14867" y="4248"/>
                  </a:lnTo>
                  <a:lnTo>
                    <a:pt x="14442" y="4361"/>
                  </a:lnTo>
                  <a:lnTo>
                    <a:pt x="13734" y="4531"/>
                  </a:lnTo>
                  <a:lnTo>
                    <a:pt x="13026" y="4672"/>
                  </a:lnTo>
                  <a:lnTo>
                    <a:pt x="12318" y="4814"/>
                  </a:lnTo>
                  <a:lnTo>
                    <a:pt x="11582" y="4899"/>
                  </a:lnTo>
                  <a:lnTo>
                    <a:pt x="10846" y="4984"/>
                  </a:lnTo>
                  <a:lnTo>
                    <a:pt x="10110" y="5041"/>
                  </a:lnTo>
                  <a:lnTo>
                    <a:pt x="9373" y="5069"/>
                  </a:lnTo>
                  <a:lnTo>
                    <a:pt x="8184" y="5069"/>
                  </a:lnTo>
                  <a:lnTo>
                    <a:pt x="7448" y="5012"/>
                  </a:lnTo>
                  <a:lnTo>
                    <a:pt x="6683" y="4956"/>
                  </a:lnTo>
                  <a:lnTo>
                    <a:pt x="5975" y="4871"/>
                  </a:lnTo>
                  <a:lnTo>
                    <a:pt x="5239" y="4757"/>
                  </a:lnTo>
                  <a:lnTo>
                    <a:pt x="4531" y="4616"/>
                  </a:lnTo>
                  <a:lnTo>
                    <a:pt x="3823" y="4446"/>
                  </a:lnTo>
                  <a:lnTo>
                    <a:pt x="3144" y="4276"/>
                  </a:lnTo>
                  <a:lnTo>
                    <a:pt x="2464" y="4049"/>
                  </a:lnTo>
                  <a:lnTo>
                    <a:pt x="2068" y="3908"/>
                  </a:lnTo>
                  <a:lnTo>
                    <a:pt x="1529" y="3710"/>
                  </a:lnTo>
                  <a:lnTo>
                    <a:pt x="1020" y="3483"/>
                  </a:lnTo>
                  <a:lnTo>
                    <a:pt x="510" y="3228"/>
                  </a:lnTo>
                  <a:lnTo>
                    <a:pt x="0" y="2973"/>
                  </a:lnTo>
                  <a:lnTo>
                    <a:pt x="170" y="3257"/>
                  </a:lnTo>
                  <a:lnTo>
                    <a:pt x="652" y="3511"/>
                  </a:lnTo>
                  <a:lnTo>
                    <a:pt x="1133" y="3738"/>
                  </a:lnTo>
                  <a:lnTo>
                    <a:pt x="1643" y="3964"/>
                  </a:lnTo>
                  <a:lnTo>
                    <a:pt x="2181" y="4191"/>
                  </a:lnTo>
                  <a:lnTo>
                    <a:pt x="2577" y="4304"/>
                  </a:lnTo>
                  <a:lnTo>
                    <a:pt x="3229" y="4531"/>
                  </a:lnTo>
                  <a:lnTo>
                    <a:pt x="3908" y="4701"/>
                  </a:lnTo>
                  <a:lnTo>
                    <a:pt x="4616" y="4871"/>
                  </a:lnTo>
                  <a:lnTo>
                    <a:pt x="5296" y="5012"/>
                  </a:lnTo>
                  <a:lnTo>
                    <a:pt x="6004" y="5125"/>
                  </a:lnTo>
                  <a:lnTo>
                    <a:pt x="6740" y="5210"/>
                  </a:lnTo>
                  <a:lnTo>
                    <a:pt x="7476" y="5267"/>
                  </a:lnTo>
                  <a:lnTo>
                    <a:pt x="8184" y="5295"/>
                  </a:lnTo>
                  <a:lnTo>
                    <a:pt x="8637" y="5324"/>
                  </a:lnTo>
                  <a:lnTo>
                    <a:pt x="9373" y="5324"/>
                  </a:lnTo>
                  <a:lnTo>
                    <a:pt x="10110" y="5295"/>
                  </a:lnTo>
                  <a:lnTo>
                    <a:pt x="10818" y="5239"/>
                  </a:lnTo>
                  <a:lnTo>
                    <a:pt x="11554" y="5154"/>
                  </a:lnTo>
                  <a:lnTo>
                    <a:pt x="12262" y="5069"/>
                  </a:lnTo>
                  <a:lnTo>
                    <a:pt x="12970" y="4927"/>
                  </a:lnTo>
                  <a:lnTo>
                    <a:pt x="13678" y="4786"/>
                  </a:lnTo>
                  <a:lnTo>
                    <a:pt x="14357" y="4616"/>
                  </a:lnTo>
                  <a:lnTo>
                    <a:pt x="14754" y="4503"/>
                  </a:lnTo>
                  <a:lnTo>
                    <a:pt x="15632" y="4219"/>
                  </a:lnTo>
                  <a:lnTo>
                    <a:pt x="16481" y="3880"/>
                  </a:lnTo>
                  <a:lnTo>
                    <a:pt x="17302" y="3483"/>
                  </a:lnTo>
                  <a:lnTo>
                    <a:pt x="18067" y="3087"/>
                  </a:lnTo>
                  <a:lnTo>
                    <a:pt x="18746" y="2634"/>
                  </a:lnTo>
                  <a:lnTo>
                    <a:pt x="19369" y="2180"/>
                  </a:lnTo>
                  <a:lnTo>
                    <a:pt x="19624" y="1954"/>
                  </a:lnTo>
                  <a:lnTo>
                    <a:pt x="19964" y="1614"/>
                  </a:lnTo>
                  <a:lnTo>
                    <a:pt x="20304" y="1274"/>
                  </a:lnTo>
                  <a:lnTo>
                    <a:pt x="20587" y="906"/>
                  </a:lnTo>
                  <a:lnTo>
                    <a:pt x="20842" y="566"/>
                  </a:lnTo>
                  <a:lnTo>
                    <a:pt x="20955" y="368"/>
                  </a:lnTo>
                  <a:lnTo>
                    <a:pt x="211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4395586" y="3034444"/>
              <a:ext cx="145309" cy="11003"/>
            </a:xfrm>
            <a:custGeom>
              <a:avLst/>
              <a:gdLst/>
              <a:ahLst/>
              <a:cxnLst/>
              <a:rect l="l" t="t" r="r" b="b"/>
              <a:pathLst>
                <a:path w="8241" h="624" extrusionOk="0">
                  <a:moveTo>
                    <a:pt x="0" y="0"/>
                  </a:moveTo>
                  <a:lnTo>
                    <a:pt x="397" y="142"/>
                  </a:lnTo>
                  <a:lnTo>
                    <a:pt x="724" y="217"/>
                  </a:lnTo>
                  <a:lnTo>
                    <a:pt x="0" y="0"/>
                  </a:lnTo>
                  <a:close/>
                  <a:moveTo>
                    <a:pt x="8241" y="28"/>
                  </a:moveTo>
                  <a:lnTo>
                    <a:pt x="7958" y="113"/>
                  </a:lnTo>
                  <a:lnTo>
                    <a:pt x="7501" y="248"/>
                  </a:lnTo>
                  <a:lnTo>
                    <a:pt x="7501" y="248"/>
                  </a:lnTo>
                  <a:lnTo>
                    <a:pt x="7731" y="198"/>
                  </a:lnTo>
                  <a:lnTo>
                    <a:pt x="8241" y="28"/>
                  </a:lnTo>
                  <a:close/>
                  <a:moveTo>
                    <a:pt x="7501" y="248"/>
                  </a:moveTo>
                  <a:lnTo>
                    <a:pt x="7423" y="264"/>
                  </a:lnTo>
                  <a:lnTo>
                    <a:pt x="7423" y="264"/>
                  </a:lnTo>
                  <a:lnTo>
                    <a:pt x="7476" y="255"/>
                  </a:lnTo>
                  <a:lnTo>
                    <a:pt x="7501" y="248"/>
                  </a:lnTo>
                  <a:close/>
                  <a:moveTo>
                    <a:pt x="724" y="217"/>
                  </a:moveTo>
                  <a:lnTo>
                    <a:pt x="850" y="255"/>
                  </a:lnTo>
                  <a:lnTo>
                    <a:pt x="1051" y="293"/>
                  </a:lnTo>
                  <a:lnTo>
                    <a:pt x="1051" y="293"/>
                  </a:lnTo>
                  <a:lnTo>
                    <a:pt x="724" y="217"/>
                  </a:lnTo>
                  <a:close/>
                  <a:moveTo>
                    <a:pt x="7423" y="264"/>
                  </a:moveTo>
                  <a:lnTo>
                    <a:pt x="6995" y="340"/>
                  </a:lnTo>
                  <a:lnTo>
                    <a:pt x="6485" y="425"/>
                  </a:lnTo>
                  <a:lnTo>
                    <a:pt x="6018" y="503"/>
                  </a:lnTo>
                  <a:lnTo>
                    <a:pt x="6018" y="503"/>
                  </a:lnTo>
                  <a:lnTo>
                    <a:pt x="6202" y="482"/>
                  </a:lnTo>
                  <a:lnTo>
                    <a:pt x="6938" y="368"/>
                  </a:lnTo>
                  <a:lnTo>
                    <a:pt x="7423" y="264"/>
                  </a:lnTo>
                  <a:close/>
                  <a:moveTo>
                    <a:pt x="6018" y="503"/>
                  </a:moveTo>
                  <a:lnTo>
                    <a:pt x="5466" y="566"/>
                  </a:lnTo>
                  <a:lnTo>
                    <a:pt x="5975" y="510"/>
                  </a:lnTo>
                  <a:lnTo>
                    <a:pt x="6018" y="503"/>
                  </a:lnTo>
                  <a:close/>
                  <a:moveTo>
                    <a:pt x="1051" y="293"/>
                  </a:moveTo>
                  <a:lnTo>
                    <a:pt x="1501" y="397"/>
                  </a:lnTo>
                  <a:lnTo>
                    <a:pt x="2039" y="482"/>
                  </a:lnTo>
                  <a:lnTo>
                    <a:pt x="2577" y="538"/>
                  </a:lnTo>
                  <a:lnTo>
                    <a:pt x="3115" y="595"/>
                  </a:lnTo>
                  <a:lnTo>
                    <a:pt x="3653" y="623"/>
                  </a:lnTo>
                  <a:lnTo>
                    <a:pt x="3936" y="623"/>
                  </a:lnTo>
                  <a:lnTo>
                    <a:pt x="3625" y="595"/>
                  </a:lnTo>
                  <a:lnTo>
                    <a:pt x="2690" y="538"/>
                  </a:lnTo>
                  <a:lnTo>
                    <a:pt x="1756" y="425"/>
                  </a:lnTo>
                  <a:lnTo>
                    <a:pt x="1051" y="293"/>
                  </a:lnTo>
                  <a:close/>
                  <a:moveTo>
                    <a:pt x="5466" y="566"/>
                  </a:moveTo>
                  <a:lnTo>
                    <a:pt x="4956" y="595"/>
                  </a:lnTo>
                  <a:lnTo>
                    <a:pt x="4446" y="623"/>
                  </a:lnTo>
                  <a:lnTo>
                    <a:pt x="4701" y="623"/>
                  </a:lnTo>
                  <a:lnTo>
                    <a:pt x="5466" y="5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4219326" y="2791266"/>
              <a:ext cx="75908" cy="112354"/>
            </a:xfrm>
            <a:custGeom>
              <a:avLst/>
              <a:gdLst/>
              <a:ahLst/>
              <a:cxnLst/>
              <a:rect l="l" t="t" r="r" b="b"/>
              <a:pathLst>
                <a:path w="4305" h="6372" extrusionOk="0">
                  <a:moveTo>
                    <a:pt x="0" y="0"/>
                  </a:moveTo>
                  <a:lnTo>
                    <a:pt x="0" y="85"/>
                  </a:lnTo>
                  <a:lnTo>
                    <a:pt x="29" y="623"/>
                  </a:lnTo>
                  <a:lnTo>
                    <a:pt x="29" y="907"/>
                  </a:lnTo>
                  <a:lnTo>
                    <a:pt x="57" y="1218"/>
                  </a:lnTo>
                  <a:lnTo>
                    <a:pt x="114" y="1530"/>
                  </a:lnTo>
                  <a:lnTo>
                    <a:pt x="198" y="1813"/>
                  </a:lnTo>
                  <a:lnTo>
                    <a:pt x="283" y="2124"/>
                  </a:lnTo>
                  <a:lnTo>
                    <a:pt x="397" y="2407"/>
                  </a:lnTo>
                  <a:lnTo>
                    <a:pt x="538" y="2719"/>
                  </a:lnTo>
                  <a:lnTo>
                    <a:pt x="680" y="3002"/>
                  </a:lnTo>
                  <a:lnTo>
                    <a:pt x="850" y="3257"/>
                  </a:lnTo>
                  <a:lnTo>
                    <a:pt x="1161" y="3710"/>
                  </a:lnTo>
                  <a:lnTo>
                    <a:pt x="1473" y="4107"/>
                  </a:lnTo>
                  <a:lnTo>
                    <a:pt x="1813" y="4503"/>
                  </a:lnTo>
                  <a:lnTo>
                    <a:pt x="2181" y="4871"/>
                  </a:lnTo>
                  <a:lnTo>
                    <a:pt x="2605" y="5211"/>
                  </a:lnTo>
                  <a:lnTo>
                    <a:pt x="3087" y="5579"/>
                  </a:lnTo>
                  <a:lnTo>
                    <a:pt x="3653" y="5947"/>
                  </a:lnTo>
                  <a:lnTo>
                    <a:pt x="4305" y="6372"/>
                  </a:lnTo>
                  <a:lnTo>
                    <a:pt x="4305" y="5975"/>
                  </a:lnTo>
                  <a:lnTo>
                    <a:pt x="3710" y="5607"/>
                  </a:lnTo>
                  <a:lnTo>
                    <a:pt x="3172" y="5268"/>
                  </a:lnTo>
                  <a:lnTo>
                    <a:pt x="2690" y="4899"/>
                  </a:lnTo>
                  <a:lnTo>
                    <a:pt x="2237" y="4503"/>
                  </a:lnTo>
                  <a:lnTo>
                    <a:pt x="1813" y="4107"/>
                  </a:lnTo>
                  <a:lnTo>
                    <a:pt x="1444" y="3710"/>
                  </a:lnTo>
                  <a:lnTo>
                    <a:pt x="1133" y="3285"/>
                  </a:lnTo>
                  <a:lnTo>
                    <a:pt x="850" y="2861"/>
                  </a:lnTo>
                  <a:lnTo>
                    <a:pt x="680" y="2606"/>
                  </a:lnTo>
                  <a:lnTo>
                    <a:pt x="510" y="2266"/>
                  </a:lnTo>
                  <a:lnTo>
                    <a:pt x="368" y="1954"/>
                  </a:lnTo>
                  <a:lnTo>
                    <a:pt x="255" y="1643"/>
                  </a:lnTo>
                  <a:lnTo>
                    <a:pt x="170" y="1303"/>
                  </a:lnTo>
                  <a:lnTo>
                    <a:pt x="85" y="992"/>
                  </a:lnTo>
                  <a:lnTo>
                    <a:pt x="57" y="652"/>
                  </a:lnTo>
                  <a:lnTo>
                    <a:pt x="29" y="3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4"/>
            <p:cNvSpPr/>
            <p:nvPr/>
          </p:nvSpPr>
          <p:spPr>
            <a:xfrm>
              <a:off x="4295219" y="2796256"/>
              <a:ext cx="422933" cy="147813"/>
            </a:xfrm>
            <a:custGeom>
              <a:avLst/>
              <a:gdLst/>
              <a:ahLst/>
              <a:cxnLst/>
              <a:rect l="l" t="t" r="r" b="b"/>
              <a:pathLst>
                <a:path w="23986" h="8383" extrusionOk="0">
                  <a:moveTo>
                    <a:pt x="23985" y="1"/>
                  </a:moveTo>
                  <a:lnTo>
                    <a:pt x="23957" y="340"/>
                  </a:lnTo>
                  <a:lnTo>
                    <a:pt x="23929" y="624"/>
                  </a:lnTo>
                  <a:lnTo>
                    <a:pt x="23815" y="1105"/>
                  </a:lnTo>
                  <a:lnTo>
                    <a:pt x="23646" y="1558"/>
                  </a:lnTo>
                  <a:lnTo>
                    <a:pt x="23447" y="2011"/>
                  </a:lnTo>
                  <a:lnTo>
                    <a:pt x="23192" y="2464"/>
                  </a:lnTo>
                  <a:lnTo>
                    <a:pt x="22909" y="2917"/>
                  </a:lnTo>
                  <a:lnTo>
                    <a:pt x="22569" y="3370"/>
                  </a:lnTo>
                  <a:lnTo>
                    <a:pt x="22173" y="3795"/>
                  </a:lnTo>
                  <a:lnTo>
                    <a:pt x="21720" y="4220"/>
                  </a:lnTo>
                  <a:lnTo>
                    <a:pt x="21437" y="4475"/>
                  </a:lnTo>
                  <a:lnTo>
                    <a:pt x="21097" y="4730"/>
                  </a:lnTo>
                  <a:lnTo>
                    <a:pt x="20757" y="4985"/>
                  </a:lnTo>
                  <a:lnTo>
                    <a:pt x="19993" y="5466"/>
                  </a:lnTo>
                  <a:lnTo>
                    <a:pt x="19143" y="5947"/>
                  </a:lnTo>
                  <a:lnTo>
                    <a:pt x="18237" y="6372"/>
                  </a:lnTo>
                  <a:lnTo>
                    <a:pt x="17274" y="6740"/>
                  </a:lnTo>
                  <a:lnTo>
                    <a:pt x="16311" y="7080"/>
                  </a:lnTo>
                  <a:lnTo>
                    <a:pt x="15830" y="7193"/>
                  </a:lnTo>
                  <a:lnTo>
                    <a:pt x="15065" y="7392"/>
                  </a:lnTo>
                  <a:lnTo>
                    <a:pt x="14301" y="7561"/>
                  </a:lnTo>
                  <a:lnTo>
                    <a:pt x="13508" y="7703"/>
                  </a:lnTo>
                  <a:lnTo>
                    <a:pt x="12715" y="7816"/>
                  </a:lnTo>
                  <a:lnTo>
                    <a:pt x="11894" y="7901"/>
                  </a:lnTo>
                  <a:lnTo>
                    <a:pt x="11101" y="7958"/>
                  </a:lnTo>
                  <a:lnTo>
                    <a:pt x="10280" y="7986"/>
                  </a:lnTo>
                  <a:lnTo>
                    <a:pt x="9459" y="7986"/>
                  </a:lnTo>
                  <a:lnTo>
                    <a:pt x="8977" y="7958"/>
                  </a:lnTo>
                  <a:lnTo>
                    <a:pt x="8156" y="7930"/>
                  </a:lnTo>
                  <a:lnTo>
                    <a:pt x="7335" y="7845"/>
                  </a:lnTo>
                  <a:lnTo>
                    <a:pt x="6542" y="7760"/>
                  </a:lnTo>
                  <a:lnTo>
                    <a:pt x="5749" y="7646"/>
                  </a:lnTo>
                  <a:lnTo>
                    <a:pt x="4956" y="7477"/>
                  </a:lnTo>
                  <a:lnTo>
                    <a:pt x="4191" y="7307"/>
                  </a:lnTo>
                  <a:lnTo>
                    <a:pt x="3427" y="7108"/>
                  </a:lnTo>
                  <a:lnTo>
                    <a:pt x="2691" y="6854"/>
                  </a:lnTo>
                  <a:lnTo>
                    <a:pt x="2238" y="6712"/>
                  </a:lnTo>
                  <a:lnTo>
                    <a:pt x="1671" y="6485"/>
                  </a:lnTo>
                  <a:lnTo>
                    <a:pt x="1077" y="6231"/>
                  </a:lnTo>
                  <a:lnTo>
                    <a:pt x="539" y="5976"/>
                  </a:lnTo>
                  <a:lnTo>
                    <a:pt x="1" y="5692"/>
                  </a:lnTo>
                  <a:lnTo>
                    <a:pt x="1" y="6089"/>
                  </a:lnTo>
                  <a:lnTo>
                    <a:pt x="539" y="6372"/>
                  </a:lnTo>
                  <a:lnTo>
                    <a:pt x="1077" y="6627"/>
                  </a:lnTo>
                  <a:lnTo>
                    <a:pt x="1671" y="6882"/>
                  </a:lnTo>
                  <a:lnTo>
                    <a:pt x="2238" y="7108"/>
                  </a:lnTo>
                  <a:lnTo>
                    <a:pt x="2691" y="7278"/>
                  </a:lnTo>
                  <a:lnTo>
                    <a:pt x="3427" y="7505"/>
                  </a:lnTo>
                  <a:lnTo>
                    <a:pt x="4191" y="7703"/>
                  </a:lnTo>
                  <a:lnTo>
                    <a:pt x="4956" y="7873"/>
                  </a:lnTo>
                  <a:lnTo>
                    <a:pt x="5749" y="8043"/>
                  </a:lnTo>
                  <a:lnTo>
                    <a:pt x="6542" y="8156"/>
                  </a:lnTo>
                  <a:lnTo>
                    <a:pt x="7335" y="8269"/>
                  </a:lnTo>
                  <a:lnTo>
                    <a:pt x="8156" y="8326"/>
                  </a:lnTo>
                  <a:lnTo>
                    <a:pt x="8977" y="8354"/>
                  </a:lnTo>
                  <a:lnTo>
                    <a:pt x="9459" y="8383"/>
                  </a:lnTo>
                  <a:lnTo>
                    <a:pt x="10280" y="8383"/>
                  </a:lnTo>
                  <a:lnTo>
                    <a:pt x="11101" y="8354"/>
                  </a:lnTo>
                  <a:lnTo>
                    <a:pt x="11894" y="8298"/>
                  </a:lnTo>
                  <a:lnTo>
                    <a:pt x="12715" y="8213"/>
                  </a:lnTo>
                  <a:lnTo>
                    <a:pt x="13508" y="8099"/>
                  </a:lnTo>
                  <a:lnTo>
                    <a:pt x="14301" y="7958"/>
                  </a:lnTo>
                  <a:lnTo>
                    <a:pt x="15094" y="7788"/>
                  </a:lnTo>
                  <a:lnTo>
                    <a:pt x="15830" y="7618"/>
                  </a:lnTo>
                  <a:lnTo>
                    <a:pt x="16311" y="7477"/>
                  </a:lnTo>
                  <a:lnTo>
                    <a:pt x="17274" y="7137"/>
                  </a:lnTo>
                  <a:lnTo>
                    <a:pt x="18237" y="6769"/>
                  </a:lnTo>
                  <a:lnTo>
                    <a:pt x="19143" y="6344"/>
                  </a:lnTo>
                  <a:lnTo>
                    <a:pt x="19993" y="5891"/>
                  </a:lnTo>
                  <a:lnTo>
                    <a:pt x="20757" y="5381"/>
                  </a:lnTo>
                  <a:lnTo>
                    <a:pt x="21097" y="5126"/>
                  </a:lnTo>
                  <a:lnTo>
                    <a:pt x="21437" y="4871"/>
                  </a:lnTo>
                  <a:lnTo>
                    <a:pt x="21720" y="4616"/>
                  </a:lnTo>
                  <a:lnTo>
                    <a:pt x="22173" y="4192"/>
                  </a:lnTo>
                  <a:lnTo>
                    <a:pt x="22569" y="3767"/>
                  </a:lnTo>
                  <a:lnTo>
                    <a:pt x="22909" y="3342"/>
                  </a:lnTo>
                  <a:lnTo>
                    <a:pt x="23192" y="2889"/>
                  </a:lnTo>
                  <a:lnTo>
                    <a:pt x="23447" y="2436"/>
                  </a:lnTo>
                  <a:lnTo>
                    <a:pt x="23646" y="1955"/>
                  </a:lnTo>
                  <a:lnTo>
                    <a:pt x="23815" y="1501"/>
                  </a:lnTo>
                  <a:lnTo>
                    <a:pt x="23929" y="1020"/>
                  </a:lnTo>
                  <a:lnTo>
                    <a:pt x="23957" y="737"/>
                  </a:lnTo>
                  <a:lnTo>
                    <a:pt x="23985" y="256"/>
                  </a:lnTo>
                  <a:lnTo>
                    <a:pt x="239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4"/>
            <p:cNvSpPr/>
            <p:nvPr/>
          </p:nvSpPr>
          <p:spPr>
            <a:xfrm>
              <a:off x="4311688" y="2551085"/>
              <a:ext cx="109374" cy="152310"/>
            </a:xfrm>
            <a:custGeom>
              <a:avLst/>
              <a:gdLst/>
              <a:ahLst/>
              <a:cxnLst/>
              <a:rect l="l" t="t" r="r" b="b"/>
              <a:pathLst>
                <a:path w="6203" h="8638" extrusionOk="0">
                  <a:moveTo>
                    <a:pt x="6202" y="1"/>
                  </a:moveTo>
                  <a:lnTo>
                    <a:pt x="5882" y="76"/>
                  </a:lnTo>
                  <a:lnTo>
                    <a:pt x="5882" y="76"/>
                  </a:lnTo>
                  <a:lnTo>
                    <a:pt x="5976" y="57"/>
                  </a:lnTo>
                  <a:lnTo>
                    <a:pt x="6202" y="1"/>
                  </a:lnTo>
                  <a:close/>
                  <a:moveTo>
                    <a:pt x="5882" y="76"/>
                  </a:moveTo>
                  <a:lnTo>
                    <a:pt x="5693" y="114"/>
                  </a:lnTo>
                  <a:lnTo>
                    <a:pt x="5561" y="152"/>
                  </a:lnTo>
                  <a:lnTo>
                    <a:pt x="5882" y="76"/>
                  </a:lnTo>
                  <a:close/>
                  <a:moveTo>
                    <a:pt x="5561" y="152"/>
                  </a:moveTo>
                  <a:lnTo>
                    <a:pt x="5240" y="227"/>
                  </a:lnTo>
                  <a:lnTo>
                    <a:pt x="4673" y="397"/>
                  </a:lnTo>
                  <a:lnTo>
                    <a:pt x="4079" y="595"/>
                  </a:lnTo>
                  <a:lnTo>
                    <a:pt x="3541" y="822"/>
                  </a:lnTo>
                  <a:lnTo>
                    <a:pt x="3003" y="1077"/>
                  </a:lnTo>
                  <a:lnTo>
                    <a:pt x="2521" y="1332"/>
                  </a:lnTo>
                  <a:lnTo>
                    <a:pt x="2096" y="1615"/>
                  </a:lnTo>
                  <a:lnTo>
                    <a:pt x="1870" y="1756"/>
                  </a:lnTo>
                  <a:lnTo>
                    <a:pt x="1558" y="2011"/>
                  </a:lnTo>
                  <a:lnTo>
                    <a:pt x="1275" y="2266"/>
                  </a:lnTo>
                  <a:lnTo>
                    <a:pt x="1020" y="2549"/>
                  </a:lnTo>
                  <a:lnTo>
                    <a:pt x="766" y="2832"/>
                  </a:lnTo>
                  <a:lnTo>
                    <a:pt x="567" y="3116"/>
                  </a:lnTo>
                  <a:lnTo>
                    <a:pt x="397" y="3399"/>
                  </a:lnTo>
                  <a:lnTo>
                    <a:pt x="256" y="3682"/>
                  </a:lnTo>
                  <a:lnTo>
                    <a:pt x="143" y="3965"/>
                  </a:lnTo>
                  <a:lnTo>
                    <a:pt x="114" y="4163"/>
                  </a:lnTo>
                  <a:lnTo>
                    <a:pt x="29" y="4447"/>
                  </a:lnTo>
                  <a:lnTo>
                    <a:pt x="1" y="4730"/>
                  </a:lnTo>
                  <a:lnTo>
                    <a:pt x="1" y="5041"/>
                  </a:lnTo>
                  <a:lnTo>
                    <a:pt x="29" y="5353"/>
                  </a:lnTo>
                  <a:lnTo>
                    <a:pt x="86" y="5636"/>
                  </a:lnTo>
                  <a:lnTo>
                    <a:pt x="171" y="5919"/>
                  </a:lnTo>
                  <a:lnTo>
                    <a:pt x="284" y="6231"/>
                  </a:lnTo>
                  <a:lnTo>
                    <a:pt x="426" y="6514"/>
                  </a:lnTo>
                  <a:lnTo>
                    <a:pt x="511" y="6684"/>
                  </a:lnTo>
                  <a:lnTo>
                    <a:pt x="709" y="6939"/>
                  </a:lnTo>
                  <a:lnTo>
                    <a:pt x="907" y="7222"/>
                  </a:lnTo>
                  <a:lnTo>
                    <a:pt x="1134" y="7477"/>
                  </a:lnTo>
                  <a:lnTo>
                    <a:pt x="1389" y="7703"/>
                  </a:lnTo>
                  <a:lnTo>
                    <a:pt x="1672" y="7958"/>
                  </a:lnTo>
                  <a:lnTo>
                    <a:pt x="1983" y="8185"/>
                  </a:lnTo>
                  <a:lnTo>
                    <a:pt x="2323" y="8411"/>
                  </a:lnTo>
                  <a:lnTo>
                    <a:pt x="2691" y="8638"/>
                  </a:lnTo>
                  <a:lnTo>
                    <a:pt x="2974" y="8185"/>
                  </a:lnTo>
                  <a:lnTo>
                    <a:pt x="2635" y="7986"/>
                  </a:lnTo>
                  <a:lnTo>
                    <a:pt x="2323" y="7788"/>
                  </a:lnTo>
                  <a:lnTo>
                    <a:pt x="2012" y="7562"/>
                  </a:lnTo>
                  <a:lnTo>
                    <a:pt x="1728" y="7335"/>
                  </a:lnTo>
                  <a:lnTo>
                    <a:pt x="1502" y="7080"/>
                  </a:lnTo>
                  <a:lnTo>
                    <a:pt x="1275" y="6854"/>
                  </a:lnTo>
                  <a:lnTo>
                    <a:pt x="1077" y="6599"/>
                  </a:lnTo>
                  <a:lnTo>
                    <a:pt x="907" y="6344"/>
                  </a:lnTo>
                  <a:lnTo>
                    <a:pt x="822" y="6174"/>
                  </a:lnTo>
                  <a:lnTo>
                    <a:pt x="681" y="5891"/>
                  </a:lnTo>
                  <a:lnTo>
                    <a:pt x="567" y="5608"/>
                  </a:lnTo>
                  <a:lnTo>
                    <a:pt x="482" y="5353"/>
                  </a:lnTo>
                  <a:lnTo>
                    <a:pt x="426" y="5070"/>
                  </a:lnTo>
                  <a:lnTo>
                    <a:pt x="397" y="4786"/>
                  </a:lnTo>
                  <a:lnTo>
                    <a:pt x="426" y="4503"/>
                  </a:lnTo>
                  <a:lnTo>
                    <a:pt x="454" y="4220"/>
                  </a:lnTo>
                  <a:lnTo>
                    <a:pt x="511" y="3937"/>
                  </a:lnTo>
                  <a:lnTo>
                    <a:pt x="567" y="3767"/>
                  </a:lnTo>
                  <a:lnTo>
                    <a:pt x="652" y="3484"/>
                  </a:lnTo>
                  <a:lnTo>
                    <a:pt x="794" y="3201"/>
                  </a:lnTo>
                  <a:lnTo>
                    <a:pt x="964" y="2917"/>
                  </a:lnTo>
                  <a:lnTo>
                    <a:pt x="1162" y="2663"/>
                  </a:lnTo>
                  <a:lnTo>
                    <a:pt x="1360" y="2408"/>
                  </a:lnTo>
                  <a:lnTo>
                    <a:pt x="1615" y="2153"/>
                  </a:lnTo>
                  <a:lnTo>
                    <a:pt x="1898" y="1898"/>
                  </a:lnTo>
                  <a:lnTo>
                    <a:pt x="2210" y="1643"/>
                  </a:lnTo>
                  <a:lnTo>
                    <a:pt x="2408" y="1502"/>
                  </a:lnTo>
                  <a:lnTo>
                    <a:pt x="2804" y="1247"/>
                  </a:lnTo>
                  <a:lnTo>
                    <a:pt x="3456" y="879"/>
                  </a:lnTo>
                  <a:lnTo>
                    <a:pt x="4164" y="595"/>
                  </a:lnTo>
                  <a:lnTo>
                    <a:pt x="4900" y="341"/>
                  </a:lnTo>
                  <a:lnTo>
                    <a:pt x="5561" y="1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>
              <a:off x="4359138" y="2551085"/>
              <a:ext cx="266145" cy="177771"/>
            </a:xfrm>
            <a:custGeom>
              <a:avLst/>
              <a:gdLst/>
              <a:ahLst/>
              <a:cxnLst/>
              <a:rect l="l" t="t" r="r" b="b"/>
              <a:pathLst>
                <a:path w="15094" h="10082" extrusionOk="0">
                  <a:moveTo>
                    <a:pt x="8920" y="1"/>
                  </a:moveTo>
                  <a:lnTo>
                    <a:pt x="9835" y="219"/>
                  </a:lnTo>
                  <a:lnTo>
                    <a:pt x="9486" y="114"/>
                  </a:lnTo>
                  <a:lnTo>
                    <a:pt x="8920" y="1"/>
                  </a:lnTo>
                  <a:close/>
                  <a:moveTo>
                    <a:pt x="9835" y="219"/>
                  </a:moveTo>
                  <a:lnTo>
                    <a:pt x="10053" y="284"/>
                  </a:lnTo>
                  <a:lnTo>
                    <a:pt x="10591" y="454"/>
                  </a:lnTo>
                  <a:lnTo>
                    <a:pt x="11129" y="652"/>
                  </a:lnTo>
                  <a:lnTo>
                    <a:pt x="11384" y="765"/>
                  </a:lnTo>
                  <a:lnTo>
                    <a:pt x="11752" y="935"/>
                  </a:lnTo>
                  <a:lnTo>
                    <a:pt x="12120" y="1133"/>
                  </a:lnTo>
                  <a:lnTo>
                    <a:pt x="12658" y="1473"/>
                  </a:lnTo>
                  <a:lnTo>
                    <a:pt x="13139" y="1813"/>
                  </a:lnTo>
                  <a:lnTo>
                    <a:pt x="13564" y="2210"/>
                  </a:lnTo>
                  <a:lnTo>
                    <a:pt x="13904" y="2606"/>
                  </a:lnTo>
                  <a:lnTo>
                    <a:pt x="14046" y="2748"/>
                  </a:lnTo>
                  <a:lnTo>
                    <a:pt x="14215" y="3031"/>
                  </a:lnTo>
                  <a:lnTo>
                    <a:pt x="14357" y="3286"/>
                  </a:lnTo>
                  <a:lnTo>
                    <a:pt x="14470" y="3569"/>
                  </a:lnTo>
                  <a:lnTo>
                    <a:pt x="14584" y="3852"/>
                  </a:lnTo>
                  <a:lnTo>
                    <a:pt x="14640" y="4135"/>
                  </a:lnTo>
                  <a:lnTo>
                    <a:pt x="14669" y="4418"/>
                  </a:lnTo>
                  <a:lnTo>
                    <a:pt x="14697" y="4701"/>
                  </a:lnTo>
                  <a:lnTo>
                    <a:pt x="14669" y="4985"/>
                  </a:lnTo>
                  <a:lnTo>
                    <a:pt x="14640" y="5155"/>
                  </a:lnTo>
                  <a:lnTo>
                    <a:pt x="14584" y="5438"/>
                  </a:lnTo>
                  <a:lnTo>
                    <a:pt x="14470" y="5721"/>
                  </a:lnTo>
                  <a:lnTo>
                    <a:pt x="14357" y="6004"/>
                  </a:lnTo>
                  <a:lnTo>
                    <a:pt x="14215" y="6287"/>
                  </a:lnTo>
                  <a:lnTo>
                    <a:pt x="14017" y="6542"/>
                  </a:lnTo>
                  <a:lnTo>
                    <a:pt x="13819" y="6797"/>
                  </a:lnTo>
                  <a:lnTo>
                    <a:pt x="13593" y="7080"/>
                  </a:lnTo>
                  <a:lnTo>
                    <a:pt x="13338" y="7307"/>
                  </a:lnTo>
                  <a:lnTo>
                    <a:pt x="13139" y="7477"/>
                  </a:lnTo>
                  <a:lnTo>
                    <a:pt x="12743" y="7788"/>
                  </a:lnTo>
                  <a:lnTo>
                    <a:pt x="12290" y="8071"/>
                  </a:lnTo>
                  <a:lnTo>
                    <a:pt x="11780" y="8354"/>
                  </a:lnTo>
                  <a:lnTo>
                    <a:pt x="11242" y="8609"/>
                  </a:lnTo>
                  <a:lnTo>
                    <a:pt x="10647" y="8836"/>
                  </a:lnTo>
                  <a:lnTo>
                    <a:pt x="10081" y="9034"/>
                  </a:lnTo>
                  <a:lnTo>
                    <a:pt x="9798" y="9119"/>
                  </a:lnTo>
                  <a:lnTo>
                    <a:pt x="9345" y="9232"/>
                  </a:lnTo>
                  <a:lnTo>
                    <a:pt x="8863" y="9317"/>
                  </a:lnTo>
                  <a:lnTo>
                    <a:pt x="8410" y="9402"/>
                  </a:lnTo>
                  <a:lnTo>
                    <a:pt x="7929" y="9459"/>
                  </a:lnTo>
                  <a:lnTo>
                    <a:pt x="6938" y="9544"/>
                  </a:lnTo>
                  <a:lnTo>
                    <a:pt x="5975" y="9572"/>
                  </a:lnTo>
                  <a:lnTo>
                    <a:pt x="5664" y="9572"/>
                  </a:lnTo>
                  <a:lnTo>
                    <a:pt x="4701" y="9487"/>
                  </a:lnTo>
                  <a:lnTo>
                    <a:pt x="3738" y="9374"/>
                  </a:lnTo>
                  <a:lnTo>
                    <a:pt x="3257" y="9289"/>
                  </a:lnTo>
                  <a:lnTo>
                    <a:pt x="2804" y="9176"/>
                  </a:lnTo>
                  <a:lnTo>
                    <a:pt x="2350" y="9034"/>
                  </a:lnTo>
                  <a:lnTo>
                    <a:pt x="1897" y="8921"/>
                  </a:lnTo>
                  <a:lnTo>
                    <a:pt x="1643" y="8808"/>
                  </a:lnTo>
                  <a:lnTo>
                    <a:pt x="935" y="8524"/>
                  </a:lnTo>
                  <a:lnTo>
                    <a:pt x="283" y="8185"/>
                  </a:lnTo>
                  <a:lnTo>
                    <a:pt x="0" y="8638"/>
                  </a:lnTo>
                  <a:lnTo>
                    <a:pt x="680" y="8977"/>
                  </a:lnTo>
                  <a:lnTo>
                    <a:pt x="1416" y="9289"/>
                  </a:lnTo>
                  <a:lnTo>
                    <a:pt x="1699" y="9374"/>
                  </a:lnTo>
                  <a:lnTo>
                    <a:pt x="2152" y="9515"/>
                  </a:lnTo>
                  <a:lnTo>
                    <a:pt x="2634" y="9657"/>
                  </a:lnTo>
                  <a:lnTo>
                    <a:pt x="3115" y="9770"/>
                  </a:lnTo>
                  <a:lnTo>
                    <a:pt x="3625" y="9855"/>
                  </a:lnTo>
                  <a:lnTo>
                    <a:pt x="4106" y="9940"/>
                  </a:lnTo>
                  <a:lnTo>
                    <a:pt x="4616" y="9997"/>
                  </a:lnTo>
                  <a:lnTo>
                    <a:pt x="5126" y="10053"/>
                  </a:lnTo>
                  <a:lnTo>
                    <a:pt x="5635" y="10053"/>
                  </a:lnTo>
                  <a:lnTo>
                    <a:pt x="5947" y="10082"/>
                  </a:lnTo>
                  <a:lnTo>
                    <a:pt x="6995" y="10053"/>
                  </a:lnTo>
                  <a:lnTo>
                    <a:pt x="7504" y="10025"/>
                  </a:lnTo>
                  <a:lnTo>
                    <a:pt x="8014" y="9969"/>
                  </a:lnTo>
                  <a:lnTo>
                    <a:pt x="8495" y="9884"/>
                  </a:lnTo>
                  <a:lnTo>
                    <a:pt x="9005" y="9799"/>
                  </a:lnTo>
                  <a:lnTo>
                    <a:pt x="9486" y="9714"/>
                  </a:lnTo>
                  <a:lnTo>
                    <a:pt x="9968" y="9572"/>
                  </a:lnTo>
                  <a:lnTo>
                    <a:pt x="10251" y="9515"/>
                  </a:lnTo>
                  <a:lnTo>
                    <a:pt x="10874" y="9289"/>
                  </a:lnTo>
                  <a:lnTo>
                    <a:pt x="11469" y="9062"/>
                  </a:lnTo>
                  <a:lnTo>
                    <a:pt x="12035" y="8808"/>
                  </a:lnTo>
                  <a:lnTo>
                    <a:pt x="12573" y="8496"/>
                  </a:lnTo>
                  <a:lnTo>
                    <a:pt x="13054" y="8185"/>
                  </a:lnTo>
                  <a:lnTo>
                    <a:pt x="13479" y="7873"/>
                  </a:lnTo>
                  <a:lnTo>
                    <a:pt x="13677" y="7703"/>
                  </a:lnTo>
                  <a:lnTo>
                    <a:pt x="13961" y="7448"/>
                  </a:lnTo>
                  <a:lnTo>
                    <a:pt x="14187" y="7165"/>
                  </a:lnTo>
                  <a:lnTo>
                    <a:pt x="14414" y="6910"/>
                  </a:lnTo>
                  <a:lnTo>
                    <a:pt x="14584" y="6627"/>
                  </a:lnTo>
                  <a:lnTo>
                    <a:pt x="14754" y="6316"/>
                  </a:lnTo>
                  <a:lnTo>
                    <a:pt x="14895" y="6032"/>
                  </a:lnTo>
                  <a:lnTo>
                    <a:pt x="14980" y="5749"/>
                  </a:lnTo>
                  <a:lnTo>
                    <a:pt x="15037" y="5438"/>
                  </a:lnTo>
                  <a:lnTo>
                    <a:pt x="15065" y="5268"/>
                  </a:lnTo>
                  <a:lnTo>
                    <a:pt x="15093" y="4956"/>
                  </a:lnTo>
                  <a:lnTo>
                    <a:pt x="15093" y="4673"/>
                  </a:lnTo>
                  <a:lnTo>
                    <a:pt x="15065" y="4362"/>
                  </a:lnTo>
                  <a:lnTo>
                    <a:pt x="14980" y="4078"/>
                  </a:lnTo>
                  <a:lnTo>
                    <a:pt x="14895" y="3795"/>
                  </a:lnTo>
                  <a:lnTo>
                    <a:pt x="14754" y="3484"/>
                  </a:lnTo>
                  <a:lnTo>
                    <a:pt x="14612" y="3201"/>
                  </a:lnTo>
                  <a:lnTo>
                    <a:pt x="14414" y="2917"/>
                  </a:lnTo>
                  <a:lnTo>
                    <a:pt x="14300" y="2748"/>
                  </a:lnTo>
                  <a:lnTo>
                    <a:pt x="13932" y="2351"/>
                  </a:lnTo>
                  <a:lnTo>
                    <a:pt x="13479" y="1955"/>
                  </a:lnTo>
                  <a:lnTo>
                    <a:pt x="12970" y="1558"/>
                  </a:lnTo>
                  <a:lnTo>
                    <a:pt x="12403" y="1218"/>
                  </a:lnTo>
                  <a:lnTo>
                    <a:pt x="12007" y="1020"/>
                  </a:lnTo>
                  <a:lnTo>
                    <a:pt x="11610" y="822"/>
                  </a:lnTo>
                  <a:lnTo>
                    <a:pt x="11355" y="709"/>
                  </a:lnTo>
                  <a:lnTo>
                    <a:pt x="10902" y="539"/>
                  </a:lnTo>
                  <a:lnTo>
                    <a:pt x="10421" y="369"/>
                  </a:lnTo>
                  <a:lnTo>
                    <a:pt x="10109" y="284"/>
                  </a:lnTo>
                  <a:lnTo>
                    <a:pt x="9835" y="2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>
              <a:off x="4241791" y="2659934"/>
              <a:ext cx="71412" cy="146332"/>
            </a:xfrm>
            <a:custGeom>
              <a:avLst/>
              <a:gdLst/>
              <a:ahLst/>
              <a:cxnLst/>
              <a:rect l="l" t="t" r="r" b="b"/>
              <a:pathLst>
                <a:path w="4050" h="8299" extrusionOk="0">
                  <a:moveTo>
                    <a:pt x="1020" y="1"/>
                  </a:moveTo>
                  <a:lnTo>
                    <a:pt x="680" y="539"/>
                  </a:lnTo>
                  <a:lnTo>
                    <a:pt x="454" y="1049"/>
                  </a:lnTo>
                  <a:lnTo>
                    <a:pt x="227" y="1558"/>
                  </a:lnTo>
                  <a:lnTo>
                    <a:pt x="142" y="1813"/>
                  </a:lnTo>
                  <a:lnTo>
                    <a:pt x="57" y="2238"/>
                  </a:lnTo>
                  <a:lnTo>
                    <a:pt x="1" y="2691"/>
                  </a:lnTo>
                  <a:lnTo>
                    <a:pt x="1" y="3116"/>
                  </a:lnTo>
                  <a:lnTo>
                    <a:pt x="29" y="3541"/>
                  </a:lnTo>
                  <a:lnTo>
                    <a:pt x="114" y="3965"/>
                  </a:lnTo>
                  <a:lnTo>
                    <a:pt x="227" y="4390"/>
                  </a:lnTo>
                  <a:lnTo>
                    <a:pt x="397" y="4815"/>
                  </a:lnTo>
                  <a:lnTo>
                    <a:pt x="595" y="5240"/>
                  </a:lnTo>
                  <a:lnTo>
                    <a:pt x="737" y="5495"/>
                  </a:lnTo>
                  <a:lnTo>
                    <a:pt x="1020" y="5863"/>
                  </a:lnTo>
                  <a:lnTo>
                    <a:pt x="1303" y="6259"/>
                  </a:lnTo>
                  <a:lnTo>
                    <a:pt x="1643" y="6627"/>
                  </a:lnTo>
                  <a:lnTo>
                    <a:pt x="2011" y="6967"/>
                  </a:lnTo>
                  <a:lnTo>
                    <a:pt x="2436" y="7335"/>
                  </a:lnTo>
                  <a:lnTo>
                    <a:pt x="2889" y="7675"/>
                  </a:lnTo>
                  <a:lnTo>
                    <a:pt x="3370" y="7987"/>
                  </a:lnTo>
                  <a:lnTo>
                    <a:pt x="3880" y="8298"/>
                  </a:lnTo>
                  <a:lnTo>
                    <a:pt x="4050" y="7845"/>
                  </a:lnTo>
                  <a:lnTo>
                    <a:pt x="3540" y="7533"/>
                  </a:lnTo>
                  <a:lnTo>
                    <a:pt x="3059" y="7222"/>
                  </a:lnTo>
                  <a:lnTo>
                    <a:pt x="2606" y="6882"/>
                  </a:lnTo>
                  <a:lnTo>
                    <a:pt x="2209" y="6542"/>
                  </a:lnTo>
                  <a:lnTo>
                    <a:pt x="1841" y="6174"/>
                  </a:lnTo>
                  <a:lnTo>
                    <a:pt x="1501" y="5834"/>
                  </a:lnTo>
                  <a:lnTo>
                    <a:pt x="1218" y="5438"/>
                  </a:lnTo>
                  <a:lnTo>
                    <a:pt x="963" y="5070"/>
                  </a:lnTo>
                  <a:lnTo>
                    <a:pt x="822" y="4815"/>
                  </a:lnTo>
                  <a:lnTo>
                    <a:pt x="595" y="4419"/>
                  </a:lnTo>
                  <a:lnTo>
                    <a:pt x="454" y="3994"/>
                  </a:lnTo>
                  <a:lnTo>
                    <a:pt x="312" y="3597"/>
                  </a:lnTo>
                  <a:lnTo>
                    <a:pt x="255" y="3173"/>
                  </a:lnTo>
                  <a:lnTo>
                    <a:pt x="199" y="2748"/>
                  </a:lnTo>
                  <a:lnTo>
                    <a:pt x="227" y="2323"/>
                  </a:lnTo>
                  <a:lnTo>
                    <a:pt x="255" y="1898"/>
                  </a:lnTo>
                  <a:lnTo>
                    <a:pt x="369" y="1473"/>
                  </a:lnTo>
                  <a:lnTo>
                    <a:pt x="425" y="1219"/>
                  </a:lnTo>
                  <a:lnTo>
                    <a:pt x="539" y="907"/>
                  </a:lnTo>
                  <a:lnTo>
                    <a:pt x="680" y="596"/>
                  </a:lnTo>
                  <a:lnTo>
                    <a:pt x="850" y="284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4310207" y="2658453"/>
              <a:ext cx="385482" cy="184753"/>
            </a:xfrm>
            <a:custGeom>
              <a:avLst/>
              <a:gdLst/>
              <a:ahLst/>
              <a:cxnLst/>
              <a:rect l="l" t="t" r="r" b="b"/>
              <a:pathLst>
                <a:path w="21862" h="10478" extrusionOk="0">
                  <a:moveTo>
                    <a:pt x="20813" y="0"/>
                  </a:moveTo>
                  <a:lnTo>
                    <a:pt x="21040" y="396"/>
                  </a:lnTo>
                  <a:lnTo>
                    <a:pt x="21238" y="765"/>
                  </a:lnTo>
                  <a:lnTo>
                    <a:pt x="21380" y="1161"/>
                  </a:lnTo>
                  <a:lnTo>
                    <a:pt x="21521" y="1557"/>
                  </a:lnTo>
                  <a:lnTo>
                    <a:pt x="21606" y="1954"/>
                  </a:lnTo>
                  <a:lnTo>
                    <a:pt x="21635" y="2350"/>
                  </a:lnTo>
                  <a:lnTo>
                    <a:pt x="21635" y="2747"/>
                  </a:lnTo>
                  <a:lnTo>
                    <a:pt x="21606" y="3143"/>
                  </a:lnTo>
                  <a:lnTo>
                    <a:pt x="21578" y="3398"/>
                  </a:lnTo>
                  <a:lnTo>
                    <a:pt x="21493" y="3823"/>
                  </a:lnTo>
                  <a:lnTo>
                    <a:pt x="21351" y="4248"/>
                  </a:lnTo>
                  <a:lnTo>
                    <a:pt x="21153" y="4644"/>
                  </a:lnTo>
                  <a:lnTo>
                    <a:pt x="20927" y="5069"/>
                  </a:lnTo>
                  <a:lnTo>
                    <a:pt x="20672" y="5465"/>
                  </a:lnTo>
                  <a:lnTo>
                    <a:pt x="20360" y="5862"/>
                  </a:lnTo>
                  <a:lnTo>
                    <a:pt x="20020" y="6230"/>
                  </a:lnTo>
                  <a:lnTo>
                    <a:pt x="19624" y="6626"/>
                  </a:lnTo>
                  <a:lnTo>
                    <a:pt x="19369" y="6853"/>
                  </a:lnTo>
                  <a:lnTo>
                    <a:pt x="18746" y="7306"/>
                  </a:lnTo>
                  <a:lnTo>
                    <a:pt x="18067" y="7759"/>
                  </a:lnTo>
                  <a:lnTo>
                    <a:pt x="17302" y="8155"/>
                  </a:lnTo>
                  <a:lnTo>
                    <a:pt x="16481" y="8552"/>
                  </a:lnTo>
                  <a:lnTo>
                    <a:pt x="15631" y="8892"/>
                  </a:lnTo>
                  <a:lnTo>
                    <a:pt x="14753" y="9175"/>
                  </a:lnTo>
                  <a:lnTo>
                    <a:pt x="14357" y="9288"/>
                  </a:lnTo>
                  <a:lnTo>
                    <a:pt x="13677" y="9458"/>
                  </a:lnTo>
                  <a:lnTo>
                    <a:pt x="12969" y="9600"/>
                  </a:lnTo>
                  <a:lnTo>
                    <a:pt x="12261" y="9741"/>
                  </a:lnTo>
                  <a:lnTo>
                    <a:pt x="11554" y="9826"/>
                  </a:lnTo>
                  <a:lnTo>
                    <a:pt x="10817" y="9911"/>
                  </a:lnTo>
                  <a:lnTo>
                    <a:pt x="10109" y="9968"/>
                  </a:lnTo>
                  <a:lnTo>
                    <a:pt x="9373" y="9996"/>
                  </a:lnTo>
                  <a:lnTo>
                    <a:pt x="8637" y="9996"/>
                  </a:lnTo>
                  <a:lnTo>
                    <a:pt x="8184" y="9968"/>
                  </a:lnTo>
                  <a:lnTo>
                    <a:pt x="7448" y="9939"/>
                  </a:lnTo>
                  <a:lnTo>
                    <a:pt x="6740" y="9883"/>
                  </a:lnTo>
                  <a:lnTo>
                    <a:pt x="6003" y="9798"/>
                  </a:lnTo>
                  <a:lnTo>
                    <a:pt x="5295" y="9685"/>
                  </a:lnTo>
                  <a:lnTo>
                    <a:pt x="4587" y="9543"/>
                  </a:lnTo>
                  <a:lnTo>
                    <a:pt x="3908" y="9373"/>
                  </a:lnTo>
                  <a:lnTo>
                    <a:pt x="3228" y="9203"/>
                  </a:lnTo>
                  <a:lnTo>
                    <a:pt x="2577" y="8977"/>
                  </a:lnTo>
                  <a:lnTo>
                    <a:pt x="2180" y="8863"/>
                  </a:lnTo>
                  <a:lnTo>
                    <a:pt x="1642" y="8637"/>
                  </a:lnTo>
                  <a:lnTo>
                    <a:pt x="1133" y="8410"/>
                  </a:lnTo>
                  <a:lnTo>
                    <a:pt x="651" y="8184"/>
                  </a:lnTo>
                  <a:lnTo>
                    <a:pt x="170" y="7929"/>
                  </a:lnTo>
                  <a:lnTo>
                    <a:pt x="0" y="8382"/>
                  </a:lnTo>
                  <a:lnTo>
                    <a:pt x="1048" y="8920"/>
                  </a:lnTo>
                  <a:lnTo>
                    <a:pt x="1501" y="9090"/>
                  </a:lnTo>
                  <a:lnTo>
                    <a:pt x="2067" y="9316"/>
                  </a:lnTo>
                  <a:lnTo>
                    <a:pt x="2464" y="9458"/>
                  </a:lnTo>
                  <a:lnTo>
                    <a:pt x="3143" y="9685"/>
                  </a:lnTo>
                  <a:lnTo>
                    <a:pt x="3823" y="9855"/>
                  </a:lnTo>
                  <a:lnTo>
                    <a:pt x="4531" y="10024"/>
                  </a:lnTo>
                  <a:lnTo>
                    <a:pt x="5239" y="10166"/>
                  </a:lnTo>
                  <a:lnTo>
                    <a:pt x="5975" y="10279"/>
                  </a:lnTo>
                  <a:lnTo>
                    <a:pt x="6711" y="10364"/>
                  </a:lnTo>
                  <a:lnTo>
                    <a:pt x="7448" y="10421"/>
                  </a:lnTo>
                  <a:lnTo>
                    <a:pt x="8184" y="10478"/>
                  </a:lnTo>
                  <a:lnTo>
                    <a:pt x="9373" y="10478"/>
                  </a:lnTo>
                  <a:lnTo>
                    <a:pt x="10109" y="10449"/>
                  </a:lnTo>
                  <a:lnTo>
                    <a:pt x="10846" y="10393"/>
                  </a:lnTo>
                  <a:lnTo>
                    <a:pt x="11582" y="10336"/>
                  </a:lnTo>
                  <a:lnTo>
                    <a:pt x="12318" y="10223"/>
                  </a:lnTo>
                  <a:lnTo>
                    <a:pt x="13026" y="10109"/>
                  </a:lnTo>
                  <a:lnTo>
                    <a:pt x="13734" y="9939"/>
                  </a:lnTo>
                  <a:lnTo>
                    <a:pt x="14442" y="9770"/>
                  </a:lnTo>
                  <a:lnTo>
                    <a:pt x="14867" y="9656"/>
                  </a:lnTo>
                  <a:lnTo>
                    <a:pt x="15745" y="9345"/>
                  </a:lnTo>
                  <a:lnTo>
                    <a:pt x="16622" y="9033"/>
                  </a:lnTo>
                  <a:lnTo>
                    <a:pt x="17444" y="8637"/>
                  </a:lnTo>
                  <a:lnTo>
                    <a:pt x="18236" y="8212"/>
                  </a:lnTo>
                  <a:lnTo>
                    <a:pt x="18916" y="7759"/>
                  </a:lnTo>
                  <a:lnTo>
                    <a:pt x="19539" y="7278"/>
                  </a:lnTo>
                  <a:lnTo>
                    <a:pt x="19794" y="7051"/>
                  </a:lnTo>
                  <a:lnTo>
                    <a:pt x="20190" y="6683"/>
                  </a:lnTo>
                  <a:lnTo>
                    <a:pt x="20558" y="6287"/>
                  </a:lnTo>
                  <a:lnTo>
                    <a:pt x="20870" y="5890"/>
                  </a:lnTo>
                  <a:lnTo>
                    <a:pt x="21153" y="5465"/>
                  </a:lnTo>
                  <a:lnTo>
                    <a:pt x="21380" y="5069"/>
                  </a:lnTo>
                  <a:lnTo>
                    <a:pt x="21550" y="4644"/>
                  </a:lnTo>
                  <a:lnTo>
                    <a:pt x="21691" y="4219"/>
                  </a:lnTo>
                  <a:lnTo>
                    <a:pt x="21804" y="3795"/>
                  </a:lnTo>
                  <a:lnTo>
                    <a:pt x="21833" y="3511"/>
                  </a:lnTo>
                  <a:lnTo>
                    <a:pt x="21861" y="2945"/>
                  </a:lnTo>
                  <a:lnTo>
                    <a:pt x="21833" y="2634"/>
                  </a:lnTo>
                  <a:lnTo>
                    <a:pt x="21804" y="2265"/>
                  </a:lnTo>
                  <a:lnTo>
                    <a:pt x="21719" y="1897"/>
                  </a:lnTo>
                  <a:lnTo>
                    <a:pt x="21578" y="1473"/>
                  </a:lnTo>
                  <a:lnTo>
                    <a:pt x="21408" y="1019"/>
                  </a:lnTo>
                  <a:lnTo>
                    <a:pt x="21153" y="566"/>
                  </a:lnTo>
                  <a:lnTo>
                    <a:pt x="208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4412566" y="2565562"/>
              <a:ext cx="111861" cy="64940"/>
            </a:xfrm>
            <a:custGeom>
              <a:avLst/>
              <a:gdLst/>
              <a:ahLst/>
              <a:cxnLst/>
              <a:rect l="l" t="t" r="r" b="b"/>
              <a:pathLst>
                <a:path w="6344" h="3683" extrusionOk="0">
                  <a:moveTo>
                    <a:pt x="3568" y="199"/>
                  </a:moveTo>
                  <a:lnTo>
                    <a:pt x="3880" y="227"/>
                  </a:lnTo>
                  <a:lnTo>
                    <a:pt x="4163" y="284"/>
                  </a:lnTo>
                  <a:lnTo>
                    <a:pt x="4446" y="369"/>
                  </a:lnTo>
                  <a:lnTo>
                    <a:pt x="4729" y="482"/>
                  </a:lnTo>
                  <a:lnTo>
                    <a:pt x="4814" y="511"/>
                  </a:lnTo>
                  <a:lnTo>
                    <a:pt x="5041" y="624"/>
                  </a:lnTo>
                  <a:lnTo>
                    <a:pt x="5211" y="737"/>
                  </a:lnTo>
                  <a:lnTo>
                    <a:pt x="5380" y="850"/>
                  </a:lnTo>
                  <a:lnTo>
                    <a:pt x="5494" y="964"/>
                  </a:lnTo>
                  <a:lnTo>
                    <a:pt x="5607" y="1105"/>
                  </a:lnTo>
                  <a:lnTo>
                    <a:pt x="5664" y="1134"/>
                  </a:lnTo>
                  <a:lnTo>
                    <a:pt x="5749" y="1304"/>
                  </a:lnTo>
                  <a:lnTo>
                    <a:pt x="5833" y="1502"/>
                  </a:lnTo>
                  <a:lnTo>
                    <a:pt x="5862" y="1672"/>
                  </a:lnTo>
                  <a:lnTo>
                    <a:pt x="5862" y="1842"/>
                  </a:lnTo>
                  <a:lnTo>
                    <a:pt x="5833" y="1898"/>
                  </a:lnTo>
                  <a:lnTo>
                    <a:pt x="5777" y="2096"/>
                  </a:lnTo>
                  <a:lnTo>
                    <a:pt x="5692" y="2266"/>
                  </a:lnTo>
                  <a:lnTo>
                    <a:pt x="5579" y="2436"/>
                  </a:lnTo>
                  <a:lnTo>
                    <a:pt x="5437" y="2578"/>
                  </a:lnTo>
                  <a:lnTo>
                    <a:pt x="5380" y="2634"/>
                  </a:lnTo>
                  <a:lnTo>
                    <a:pt x="5097" y="2833"/>
                  </a:lnTo>
                  <a:lnTo>
                    <a:pt x="4757" y="3003"/>
                  </a:lnTo>
                  <a:lnTo>
                    <a:pt x="4389" y="3144"/>
                  </a:lnTo>
                  <a:lnTo>
                    <a:pt x="4304" y="3144"/>
                  </a:lnTo>
                  <a:lnTo>
                    <a:pt x="4021" y="3229"/>
                  </a:lnTo>
                  <a:lnTo>
                    <a:pt x="3710" y="3286"/>
                  </a:lnTo>
                  <a:lnTo>
                    <a:pt x="3398" y="3286"/>
                  </a:lnTo>
                  <a:lnTo>
                    <a:pt x="3087" y="3314"/>
                  </a:lnTo>
                  <a:lnTo>
                    <a:pt x="3002" y="3314"/>
                  </a:lnTo>
                  <a:lnTo>
                    <a:pt x="2690" y="3286"/>
                  </a:lnTo>
                  <a:lnTo>
                    <a:pt x="2379" y="3229"/>
                  </a:lnTo>
                  <a:lnTo>
                    <a:pt x="2096" y="3173"/>
                  </a:lnTo>
                  <a:lnTo>
                    <a:pt x="1812" y="3088"/>
                  </a:lnTo>
                  <a:lnTo>
                    <a:pt x="1727" y="3059"/>
                  </a:lnTo>
                  <a:lnTo>
                    <a:pt x="1501" y="2974"/>
                  </a:lnTo>
                  <a:lnTo>
                    <a:pt x="1303" y="2861"/>
                  </a:lnTo>
                  <a:lnTo>
                    <a:pt x="1076" y="2748"/>
                  </a:lnTo>
                  <a:lnTo>
                    <a:pt x="906" y="2578"/>
                  </a:lnTo>
                  <a:lnTo>
                    <a:pt x="736" y="2436"/>
                  </a:lnTo>
                  <a:lnTo>
                    <a:pt x="623" y="2266"/>
                  </a:lnTo>
                  <a:lnTo>
                    <a:pt x="595" y="2238"/>
                  </a:lnTo>
                  <a:lnTo>
                    <a:pt x="538" y="2040"/>
                  </a:lnTo>
                  <a:lnTo>
                    <a:pt x="481" y="1870"/>
                  </a:lnTo>
                  <a:lnTo>
                    <a:pt x="481" y="1700"/>
                  </a:lnTo>
                  <a:lnTo>
                    <a:pt x="510" y="1502"/>
                  </a:lnTo>
                  <a:lnTo>
                    <a:pt x="510" y="1445"/>
                  </a:lnTo>
                  <a:lnTo>
                    <a:pt x="595" y="1275"/>
                  </a:lnTo>
                  <a:lnTo>
                    <a:pt x="708" y="1105"/>
                  </a:lnTo>
                  <a:lnTo>
                    <a:pt x="850" y="935"/>
                  </a:lnTo>
                  <a:lnTo>
                    <a:pt x="1048" y="794"/>
                  </a:lnTo>
                  <a:lnTo>
                    <a:pt x="1104" y="737"/>
                  </a:lnTo>
                  <a:lnTo>
                    <a:pt x="1246" y="652"/>
                  </a:lnTo>
                  <a:lnTo>
                    <a:pt x="1444" y="539"/>
                  </a:lnTo>
                  <a:lnTo>
                    <a:pt x="1671" y="454"/>
                  </a:lnTo>
                  <a:lnTo>
                    <a:pt x="1897" y="369"/>
                  </a:lnTo>
                  <a:lnTo>
                    <a:pt x="2152" y="312"/>
                  </a:lnTo>
                  <a:lnTo>
                    <a:pt x="2237" y="284"/>
                  </a:lnTo>
                  <a:lnTo>
                    <a:pt x="2549" y="227"/>
                  </a:lnTo>
                  <a:lnTo>
                    <a:pt x="2832" y="199"/>
                  </a:lnTo>
                  <a:close/>
                  <a:moveTo>
                    <a:pt x="2775" y="1"/>
                  </a:moveTo>
                  <a:lnTo>
                    <a:pt x="2435" y="29"/>
                  </a:lnTo>
                  <a:lnTo>
                    <a:pt x="2067" y="114"/>
                  </a:lnTo>
                  <a:lnTo>
                    <a:pt x="1954" y="143"/>
                  </a:lnTo>
                  <a:lnTo>
                    <a:pt x="1671" y="199"/>
                  </a:lnTo>
                  <a:lnTo>
                    <a:pt x="1388" y="312"/>
                  </a:lnTo>
                  <a:lnTo>
                    <a:pt x="1133" y="426"/>
                  </a:lnTo>
                  <a:lnTo>
                    <a:pt x="878" y="539"/>
                  </a:lnTo>
                  <a:lnTo>
                    <a:pt x="736" y="652"/>
                  </a:lnTo>
                  <a:lnTo>
                    <a:pt x="651" y="709"/>
                  </a:lnTo>
                  <a:lnTo>
                    <a:pt x="453" y="879"/>
                  </a:lnTo>
                  <a:lnTo>
                    <a:pt x="255" y="1077"/>
                  </a:lnTo>
                  <a:lnTo>
                    <a:pt x="142" y="1275"/>
                  </a:lnTo>
                  <a:lnTo>
                    <a:pt x="57" y="1502"/>
                  </a:lnTo>
                  <a:lnTo>
                    <a:pt x="28" y="1558"/>
                  </a:lnTo>
                  <a:lnTo>
                    <a:pt x="0" y="1757"/>
                  </a:lnTo>
                  <a:lnTo>
                    <a:pt x="0" y="1983"/>
                  </a:lnTo>
                  <a:lnTo>
                    <a:pt x="57" y="2181"/>
                  </a:lnTo>
                  <a:lnTo>
                    <a:pt x="142" y="2408"/>
                  </a:lnTo>
                  <a:lnTo>
                    <a:pt x="170" y="2465"/>
                  </a:lnTo>
                  <a:lnTo>
                    <a:pt x="312" y="2634"/>
                  </a:lnTo>
                  <a:lnTo>
                    <a:pt x="453" y="2804"/>
                  </a:lnTo>
                  <a:lnTo>
                    <a:pt x="651" y="2974"/>
                  </a:lnTo>
                  <a:lnTo>
                    <a:pt x="963" y="3144"/>
                  </a:lnTo>
                  <a:lnTo>
                    <a:pt x="1189" y="3286"/>
                  </a:lnTo>
                  <a:lnTo>
                    <a:pt x="1444" y="3399"/>
                  </a:lnTo>
                  <a:lnTo>
                    <a:pt x="1558" y="3427"/>
                  </a:lnTo>
                  <a:lnTo>
                    <a:pt x="1897" y="3512"/>
                  </a:lnTo>
                  <a:lnTo>
                    <a:pt x="2237" y="3597"/>
                  </a:lnTo>
                  <a:lnTo>
                    <a:pt x="2605" y="3654"/>
                  </a:lnTo>
                  <a:lnTo>
                    <a:pt x="2973" y="3654"/>
                  </a:lnTo>
                  <a:lnTo>
                    <a:pt x="3087" y="3682"/>
                  </a:lnTo>
                  <a:lnTo>
                    <a:pt x="3455" y="3654"/>
                  </a:lnTo>
                  <a:lnTo>
                    <a:pt x="3795" y="3626"/>
                  </a:lnTo>
                  <a:lnTo>
                    <a:pt x="4163" y="3569"/>
                  </a:lnTo>
                  <a:lnTo>
                    <a:pt x="4503" y="3484"/>
                  </a:lnTo>
                  <a:lnTo>
                    <a:pt x="4616" y="3456"/>
                  </a:lnTo>
                  <a:lnTo>
                    <a:pt x="5041" y="3314"/>
                  </a:lnTo>
                  <a:lnTo>
                    <a:pt x="5437" y="3116"/>
                  </a:lnTo>
                  <a:lnTo>
                    <a:pt x="5777" y="2889"/>
                  </a:lnTo>
                  <a:lnTo>
                    <a:pt x="5833" y="2833"/>
                  </a:lnTo>
                  <a:lnTo>
                    <a:pt x="6032" y="2634"/>
                  </a:lnTo>
                  <a:lnTo>
                    <a:pt x="6173" y="2436"/>
                  </a:lnTo>
                  <a:lnTo>
                    <a:pt x="6258" y="2238"/>
                  </a:lnTo>
                  <a:lnTo>
                    <a:pt x="6315" y="2011"/>
                  </a:lnTo>
                  <a:lnTo>
                    <a:pt x="6343" y="1955"/>
                  </a:lnTo>
                  <a:lnTo>
                    <a:pt x="6343" y="1728"/>
                  </a:lnTo>
                  <a:lnTo>
                    <a:pt x="6315" y="1530"/>
                  </a:lnTo>
                  <a:lnTo>
                    <a:pt x="6230" y="1332"/>
                  </a:lnTo>
                  <a:lnTo>
                    <a:pt x="6088" y="1105"/>
                  </a:lnTo>
                  <a:lnTo>
                    <a:pt x="6060" y="1049"/>
                  </a:lnTo>
                  <a:lnTo>
                    <a:pt x="5918" y="907"/>
                  </a:lnTo>
                  <a:lnTo>
                    <a:pt x="5777" y="766"/>
                  </a:lnTo>
                  <a:lnTo>
                    <a:pt x="5579" y="624"/>
                  </a:lnTo>
                  <a:lnTo>
                    <a:pt x="5380" y="511"/>
                  </a:lnTo>
                  <a:lnTo>
                    <a:pt x="5097" y="369"/>
                  </a:lnTo>
                  <a:lnTo>
                    <a:pt x="5012" y="312"/>
                  </a:lnTo>
                  <a:lnTo>
                    <a:pt x="4672" y="199"/>
                  </a:lnTo>
                  <a:lnTo>
                    <a:pt x="4333" y="114"/>
                  </a:lnTo>
                  <a:lnTo>
                    <a:pt x="3993" y="58"/>
                  </a:lnTo>
                  <a:lnTo>
                    <a:pt x="36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4236307" y="2876151"/>
              <a:ext cx="75908" cy="43958"/>
            </a:xfrm>
            <a:custGeom>
              <a:avLst/>
              <a:gdLst/>
              <a:ahLst/>
              <a:cxnLst/>
              <a:rect l="l" t="t" r="r" b="b"/>
              <a:pathLst>
                <a:path w="4305" h="2493" extrusionOk="0">
                  <a:moveTo>
                    <a:pt x="1784" y="0"/>
                  </a:moveTo>
                  <a:lnTo>
                    <a:pt x="0" y="1048"/>
                  </a:lnTo>
                  <a:lnTo>
                    <a:pt x="2492" y="2492"/>
                  </a:lnTo>
                  <a:lnTo>
                    <a:pt x="4304" y="1445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8A23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4"/>
            <p:cNvSpPr/>
            <p:nvPr/>
          </p:nvSpPr>
          <p:spPr>
            <a:xfrm>
              <a:off x="4280231" y="2520633"/>
              <a:ext cx="230704" cy="399464"/>
            </a:xfrm>
            <a:custGeom>
              <a:avLst/>
              <a:gdLst/>
              <a:ahLst/>
              <a:cxnLst/>
              <a:rect l="l" t="t" r="r" b="b"/>
              <a:pathLst>
                <a:path w="13084" h="22655" extrusionOk="0">
                  <a:moveTo>
                    <a:pt x="13084" y="0"/>
                  </a:moveTo>
                  <a:lnTo>
                    <a:pt x="12404" y="397"/>
                  </a:lnTo>
                  <a:lnTo>
                    <a:pt x="11753" y="850"/>
                  </a:lnTo>
                  <a:lnTo>
                    <a:pt x="11101" y="1331"/>
                  </a:lnTo>
                  <a:lnTo>
                    <a:pt x="10450" y="1841"/>
                  </a:lnTo>
                  <a:lnTo>
                    <a:pt x="9799" y="2351"/>
                  </a:lnTo>
                  <a:lnTo>
                    <a:pt x="9204" y="2917"/>
                  </a:lnTo>
                  <a:lnTo>
                    <a:pt x="8581" y="3512"/>
                  </a:lnTo>
                  <a:lnTo>
                    <a:pt x="7986" y="4135"/>
                  </a:lnTo>
                  <a:lnTo>
                    <a:pt x="7420" y="4758"/>
                  </a:lnTo>
                  <a:lnTo>
                    <a:pt x="6854" y="5437"/>
                  </a:lnTo>
                  <a:lnTo>
                    <a:pt x="6287" y="6117"/>
                  </a:lnTo>
                  <a:lnTo>
                    <a:pt x="5749" y="6797"/>
                  </a:lnTo>
                  <a:lnTo>
                    <a:pt x="5240" y="7533"/>
                  </a:lnTo>
                  <a:lnTo>
                    <a:pt x="4758" y="8269"/>
                  </a:lnTo>
                  <a:lnTo>
                    <a:pt x="4277" y="9005"/>
                  </a:lnTo>
                  <a:lnTo>
                    <a:pt x="3824" y="9770"/>
                  </a:lnTo>
                  <a:lnTo>
                    <a:pt x="3399" y="10535"/>
                  </a:lnTo>
                  <a:lnTo>
                    <a:pt x="2974" y="11327"/>
                  </a:lnTo>
                  <a:lnTo>
                    <a:pt x="2606" y="12120"/>
                  </a:lnTo>
                  <a:lnTo>
                    <a:pt x="2238" y="12941"/>
                  </a:lnTo>
                  <a:lnTo>
                    <a:pt x="1898" y="13734"/>
                  </a:lnTo>
                  <a:lnTo>
                    <a:pt x="1587" y="14556"/>
                  </a:lnTo>
                  <a:lnTo>
                    <a:pt x="1275" y="15377"/>
                  </a:lnTo>
                  <a:lnTo>
                    <a:pt x="1020" y="16198"/>
                  </a:lnTo>
                  <a:lnTo>
                    <a:pt x="794" y="17019"/>
                  </a:lnTo>
                  <a:lnTo>
                    <a:pt x="596" y="17840"/>
                  </a:lnTo>
                  <a:lnTo>
                    <a:pt x="397" y="18662"/>
                  </a:lnTo>
                  <a:lnTo>
                    <a:pt x="256" y="19455"/>
                  </a:lnTo>
                  <a:lnTo>
                    <a:pt x="143" y="20276"/>
                  </a:lnTo>
                  <a:lnTo>
                    <a:pt x="86" y="21069"/>
                  </a:lnTo>
                  <a:lnTo>
                    <a:pt x="29" y="21862"/>
                  </a:lnTo>
                  <a:lnTo>
                    <a:pt x="1" y="22654"/>
                  </a:lnTo>
                  <a:lnTo>
                    <a:pt x="1813" y="21607"/>
                  </a:lnTo>
                  <a:lnTo>
                    <a:pt x="1813" y="20927"/>
                  </a:lnTo>
                  <a:lnTo>
                    <a:pt x="1870" y="20247"/>
                  </a:lnTo>
                  <a:lnTo>
                    <a:pt x="1927" y="19568"/>
                  </a:lnTo>
                  <a:lnTo>
                    <a:pt x="2040" y="18860"/>
                  </a:lnTo>
                  <a:lnTo>
                    <a:pt x="2153" y="18152"/>
                  </a:lnTo>
                  <a:lnTo>
                    <a:pt x="2295" y="17444"/>
                  </a:lnTo>
                  <a:lnTo>
                    <a:pt x="2493" y="16736"/>
                  </a:lnTo>
                  <a:lnTo>
                    <a:pt x="2691" y="16028"/>
                  </a:lnTo>
                  <a:lnTo>
                    <a:pt x="2918" y="15320"/>
                  </a:lnTo>
                  <a:lnTo>
                    <a:pt x="3144" y="14612"/>
                  </a:lnTo>
                  <a:lnTo>
                    <a:pt x="3427" y="13933"/>
                  </a:lnTo>
                  <a:lnTo>
                    <a:pt x="3711" y="13225"/>
                  </a:lnTo>
                  <a:lnTo>
                    <a:pt x="4022" y="12545"/>
                  </a:lnTo>
                  <a:lnTo>
                    <a:pt x="4362" y="11837"/>
                  </a:lnTo>
                  <a:lnTo>
                    <a:pt x="4730" y="11157"/>
                  </a:lnTo>
                  <a:lnTo>
                    <a:pt x="5098" y="10506"/>
                  </a:lnTo>
                  <a:lnTo>
                    <a:pt x="5495" y="9855"/>
                  </a:lnTo>
                  <a:lnTo>
                    <a:pt x="5891" y="9204"/>
                  </a:lnTo>
                  <a:lnTo>
                    <a:pt x="6316" y="8552"/>
                  </a:lnTo>
                  <a:lnTo>
                    <a:pt x="6769" y="7929"/>
                  </a:lnTo>
                  <a:lnTo>
                    <a:pt x="7222" y="7335"/>
                  </a:lnTo>
                  <a:lnTo>
                    <a:pt x="7703" y="6740"/>
                  </a:lnTo>
                  <a:lnTo>
                    <a:pt x="8185" y="6174"/>
                  </a:lnTo>
                  <a:lnTo>
                    <a:pt x="8694" y="5636"/>
                  </a:lnTo>
                  <a:lnTo>
                    <a:pt x="9204" y="5098"/>
                  </a:lnTo>
                  <a:lnTo>
                    <a:pt x="9742" y="4588"/>
                  </a:lnTo>
                  <a:lnTo>
                    <a:pt x="10252" y="4106"/>
                  </a:lnTo>
                  <a:lnTo>
                    <a:pt x="10818" y="3653"/>
                  </a:lnTo>
                  <a:lnTo>
                    <a:pt x="11356" y="3200"/>
                  </a:lnTo>
                  <a:lnTo>
                    <a:pt x="11923" y="2804"/>
                  </a:lnTo>
                  <a:lnTo>
                    <a:pt x="12517" y="2407"/>
                  </a:lnTo>
                  <a:lnTo>
                    <a:pt x="13084" y="2068"/>
                  </a:lnTo>
                  <a:lnTo>
                    <a:pt x="130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4"/>
            <p:cNvSpPr/>
            <p:nvPr/>
          </p:nvSpPr>
          <p:spPr>
            <a:xfrm>
              <a:off x="4280231" y="2901614"/>
              <a:ext cx="149823" cy="182267"/>
            </a:xfrm>
            <a:custGeom>
              <a:avLst/>
              <a:gdLst/>
              <a:ahLst/>
              <a:cxnLst/>
              <a:rect l="l" t="t" r="r" b="b"/>
              <a:pathLst>
                <a:path w="8497" h="10337" extrusionOk="0">
                  <a:moveTo>
                    <a:pt x="1813" y="1"/>
                  </a:moveTo>
                  <a:lnTo>
                    <a:pt x="1" y="1048"/>
                  </a:lnTo>
                  <a:lnTo>
                    <a:pt x="29" y="1643"/>
                  </a:lnTo>
                  <a:lnTo>
                    <a:pt x="58" y="2209"/>
                  </a:lnTo>
                  <a:lnTo>
                    <a:pt x="114" y="2776"/>
                  </a:lnTo>
                  <a:lnTo>
                    <a:pt x="171" y="3314"/>
                  </a:lnTo>
                  <a:lnTo>
                    <a:pt x="256" y="3824"/>
                  </a:lnTo>
                  <a:lnTo>
                    <a:pt x="369" y="4333"/>
                  </a:lnTo>
                  <a:lnTo>
                    <a:pt x="511" y="4815"/>
                  </a:lnTo>
                  <a:lnTo>
                    <a:pt x="652" y="5296"/>
                  </a:lnTo>
                  <a:lnTo>
                    <a:pt x="822" y="5721"/>
                  </a:lnTo>
                  <a:lnTo>
                    <a:pt x="992" y="6174"/>
                  </a:lnTo>
                  <a:lnTo>
                    <a:pt x="1190" y="6570"/>
                  </a:lnTo>
                  <a:lnTo>
                    <a:pt x="1389" y="6967"/>
                  </a:lnTo>
                  <a:lnTo>
                    <a:pt x="1615" y="7335"/>
                  </a:lnTo>
                  <a:lnTo>
                    <a:pt x="1870" y="7675"/>
                  </a:lnTo>
                  <a:lnTo>
                    <a:pt x="2125" y="8015"/>
                  </a:lnTo>
                  <a:lnTo>
                    <a:pt x="2408" y="8298"/>
                  </a:lnTo>
                  <a:lnTo>
                    <a:pt x="2691" y="8609"/>
                  </a:lnTo>
                  <a:lnTo>
                    <a:pt x="3003" y="8864"/>
                  </a:lnTo>
                  <a:lnTo>
                    <a:pt x="3314" y="9119"/>
                  </a:lnTo>
                  <a:lnTo>
                    <a:pt x="3654" y="9317"/>
                  </a:lnTo>
                  <a:lnTo>
                    <a:pt x="3994" y="9544"/>
                  </a:lnTo>
                  <a:lnTo>
                    <a:pt x="4334" y="9714"/>
                  </a:lnTo>
                  <a:lnTo>
                    <a:pt x="4702" y="9884"/>
                  </a:lnTo>
                  <a:lnTo>
                    <a:pt x="5070" y="9997"/>
                  </a:lnTo>
                  <a:lnTo>
                    <a:pt x="5466" y="10110"/>
                  </a:lnTo>
                  <a:lnTo>
                    <a:pt x="5863" y="10195"/>
                  </a:lnTo>
                  <a:lnTo>
                    <a:pt x="6287" y="10280"/>
                  </a:lnTo>
                  <a:lnTo>
                    <a:pt x="6712" y="10308"/>
                  </a:lnTo>
                  <a:lnTo>
                    <a:pt x="7137" y="10337"/>
                  </a:lnTo>
                  <a:lnTo>
                    <a:pt x="7590" y="10337"/>
                  </a:lnTo>
                  <a:lnTo>
                    <a:pt x="8015" y="10308"/>
                  </a:lnTo>
                  <a:lnTo>
                    <a:pt x="8496" y="10252"/>
                  </a:lnTo>
                  <a:lnTo>
                    <a:pt x="8496" y="8015"/>
                  </a:lnTo>
                  <a:lnTo>
                    <a:pt x="7760" y="8015"/>
                  </a:lnTo>
                  <a:lnTo>
                    <a:pt x="7420" y="7986"/>
                  </a:lnTo>
                  <a:lnTo>
                    <a:pt x="7080" y="7958"/>
                  </a:lnTo>
                  <a:lnTo>
                    <a:pt x="6741" y="7901"/>
                  </a:lnTo>
                  <a:lnTo>
                    <a:pt x="6401" y="7816"/>
                  </a:lnTo>
                  <a:lnTo>
                    <a:pt x="6089" y="7703"/>
                  </a:lnTo>
                  <a:lnTo>
                    <a:pt x="5778" y="7590"/>
                  </a:lnTo>
                  <a:lnTo>
                    <a:pt x="5495" y="7448"/>
                  </a:lnTo>
                  <a:lnTo>
                    <a:pt x="5211" y="7307"/>
                  </a:lnTo>
                  <a:lnTo>
                    <a:pt x="4928" y="7137"/>
                  </a:lnTo>
                  <a:lnTo>
                    <a:pt x="4645" y="6967"/>
                  </a:lnTo>
                  <a:lnTo>
                    <a:pt x="4390" y="6769"/>
                  </a:lnTo>
                  <a:lnTo>
                    <a:pt x="4135" y="6542"/>
                  </a:lnTo>
                  <a:lnTo>
                    <a:pt x="3909" y="6315"/>
                  </a:lnTo>
                  <a:lnTo>
                    <a:pt x="3682" y="6061"/>
                  </a:lnTo>
                  <a:lnTo>
                    <a:pt x="3456" y="5806"/>
                  </a:lnTo>
                  <a:lnTo>
                    <a:pt x="3257" y="5523"/>
                  </a:lnTo>
                  <a:lnTo>
                    <a:pt x="3059" y="5211"/>
                  </a:lnTo>
                  <a:lnTo>
                    <a:pt x="2889" y="4900"/>
                  </a:lnTo>
                  <a:lnTo>
                    <a:pt x="2719" y="4588"/>
                  </a:lnTo>
                  <a:lnTo>
                    <a:pt x="2578" y="4248"/>
                  </a:lnTo>
                  <a:lnTo>
                    <a:pt x="2436" y="3880"/>
                  </a:lnTo>
                  <a:lnTo>
                    <a:pt x="2295" y="3512"/>
                  </a:lnTo>
                  <a:lnTo>
                    <a:pt x="2181" y="3116"/>
                  </a:lnTo>
                  <a:lnTo>
                    <a:pt x="2096" y="2719"/>
                  </a:lnTo>
                  <a:lnTo>
                    <a:pt x="1927" y="1870"/>
                  </a:lnTo>
                  <a:lnTo>
                    <a:pt x="1842" y="9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4"/>
            <p:cNvSpPr/>
            <p:nvPr/>
          </p:nvSpPr>
          <p:spPr>
            <a:xfrm>
              <a:off x="4236307" y="2494659"/>
              <a:ext cx="274626" cy="564751"/>
            </a:xfrm>
            <a:custGeom>
              <a:avLst/>
              <a:gdLst/>
              <a:ahLst/>
              <a:cxnLst/>
              <a:rect l="l" t="t" r="r" b="b"/>
              <a:pathLst>
                <a:path w="15575" h="32029" extrusionOk="0">
                  <a:moveTo>
                    <a:pt x="13083" y="1"/>
                  </a:moveTo>
                  <a:lnTo>
                    <a:pt x="12403" y="426"/>
                  </a:lnTo>
                  <a:lnTo>
                    <a:pt x="11752" y="850"/>
                  </a:lnTo>
                  <a:lnTo>
                    <a:pt x="11072" y="1332"/>
                  </a:lnTo>
                  <a:lnTo>
                    <a:pt x="10449" y="1841"/>
                  </a:lnTo>
                  <a:lnTo>
                    <a:pt x="9798" y="2380"/>
                  </a:lnTo>
                  <a:lnTo>
                    <a:pt x="9175" y="2946"/>
                  </a:lnTo>
                  <a:lnTo>
                    <a:pt x="8580" y="3541"/>
                  </a:lnTo>
                  <a:lnTo>
                    <a:pt x="7986" y="4135"/>
                  </a:lnTo>
                  <a:lnTo>
                    <a:pt x="7448" y="4730"/>
                  </a:lnTo>
                  <a:lnTo>
                    <a:pt x="6938" y="5296"/>
                  </a:lnTo>
                  <a:lnTo>
                    <a:pt x="6456" y="5919"/>
                  </a:lnTo>
                  <a:lnTo>
                    <a:pt x="5975" y="6542"/>
                  </a:lnTo>
                  <a:lnTo>
                    <a:pt x="5494" y="7194"/>
                  </a:lnTo>
                  <a:lnTo>
                    <a:pt x="5041" y="7845"/>
                  </a:lnTo>
                  <a:lnTo>
                    <a:pt x="4587" y="8496"/>
                  </a:lnTo>
                  <a:lnTo>
                    <a:pt x="4191" y="9176"/>
                  </a:lnTo>
                  <a:lnTo>
                    <a:pt x="3710" y="9997"/>
                  </a:lnTo>
                  <a:lnTo>
                    <a:pt x="3257" y="10790"/>
                  </a:lnTo>
                  <a:lnTo>
                    <a:pt x="2832" y="11639"/>
                  </a:lnTo>
                  <a:lnTo>
                    <a:pt x="2435" y="12461"/>
                  </a:lnTo>
                  <a:lnTo>
                    <a:pt x="2067" y="13310"/>
                  </a:lnTo>
                  <a:lnTo>
                    <a:pt x="1727" y="14160"/>
                  </a:lnTo>
                  <a:lnTo>
                    <a:pt x="1416" y="15037"/>
                  </a:lnTo>
                  <a:lnTo>
                    <a:pt x="1104" y="15887"/>
                  </a:lnTo>
                  <a:lnTo>
                    <a:pt x="850" y="16737"/>
                  </a:lnTo>
                  <a:lnTo>
                    <a:pt x="623" y="17614"/>
                  </a:lnTo>
                  <a:lnTo>
                    <a:pt x="453" y="18464"/>
                  </a:lnTo>
                  <a:lnTo>
                    <a:pt x="283" y="19313"/>
                  </a:lnTo>
                  <a:lnTo>
                    <a:pt x="170" y="20163"/>
                  </a:lnTo>
                  <a:lnTo>
                    <a:pt x="57" y="21012"/>
                  </a:lnTo>
                  <a:lnTo>
                    <a:pt x="28" y="21834"/>
                  </a:lnTo>
                  <a:lnTo>
                    <a:pt x="0" y="22683"/>
                  </a:lnTo>
                  <a:lnTo>
                    <a:pt x="0" y="23306"/>
                  </a:lnTo>
                  <a:lnTo>
                    <a:pt x="57" y="23929"/>
                  </a:lnTo>
                  <a:lnTo>
                    <a:pt x="113" y="24524"/>
                  </a:lnTo>
                  <a:lnTo>
                    <a:pt x="198" y="25119"/>
                  </a:lnTo>
                  <a:lnTo>
                    <a:pt x="312" y="25657"/>
                  </a:lnTo>
                  <a:lnTo>
                    <a:pt x="425" y="26195"/>
                  </a:lnTo>
                  <a:lnTo>
                    <a:pt x="566" y="26704"/>
                  </a:lnTo>
                  <a:lnTo>
                    <a:pt x="736" y="27214"/>
                  </a:lnTo>
                  <a:lnTo>
                    <a:pt x="963" y="27724"/>
                  </a:lnTo>
                  <a:lnTo>
                    <a:pt x="1189" y="28233"/>
                  </a:lnTo>
                  <a:lnTo>
                    <a:pt x="1444" y="28687"/>
                  </a:lnTo>
                  <a:lnTo>
                    <a:pt x="1727" y="29140"/>
                  </a:lnTo>
                  <a:lnTo>
                    <a:pt x="2039" y="29536"/>
                  </a:lnTo>
                  <a:lnTo>
                    <a:pt x="2379" y="29904"/>
                  </a:lnTo>
                  <a:lnTo>
                    <a:pt x="2719" y="30272"/>
                  </a:lnTo>
                  <a:lnTo>
                    <a:pt x="3087" y="30584"/>
                  </a:lnTo>
                  <a:lnTo>
                    <a:pt x="5607" y="32028"/>
                  </a:lnTo>
                  <a:lnTo>
                    <a:pt x="5210" y="31717"/>
                  </a:lnTo>
                  <a:lnTo>
                    <a:pt x="4871" y="31377"/>
                  </a:lnTo>
                  <a:lnTo>
                    <a:pt x="4531" y="30980"/>
                  </a:lnTo>
                  <a:lnTo>
                    <a:pt x="4248" y="30584"/>
                  </a:lnTo>
                  <a:lnTo>
                    <a:pt x="3964" y="30131"/>
                  </a:lnTo>
                  <a:lnTo>
                    <a:pt x="3681" y="29678"/>
                  </a:lnTo>
                  <a:lnTo>
                    <a:pt x="3455" y="29168"/>
                  </a:lnTo>
                  <a:lnTo>
                    <a:pt x="3228" y="28658"/>
                  </a:lnTo>
                  <a:lnTo>
                    <a:pt x="3058" y="28177"/>
                  </a:lnTo>
                  <a:lnTo>
                    <a:pt x="2917" y="27639"/>
                  </a:lnTo>
                  <a:lnTo>
                    <a:pt x="2803" y="27129"/>
                  </a:lnTo>
                  <a:lnTo>
                    <a:pt x="2690" y="26563"/>
                  </a:lnTo>
                  <a:lnTo>
                    <a:pt x="2605" y="25968"/>
                  </a:lnTo>
                  <a:lnTo>
                    <a:pt x="2549" y="25373"/>
                  </a:lnTo>
                  <a:lnTo>
                    <a:pt x="2520" y="24750"/>
                  </a:lnTo>
                  <a:lnTo>
                    <a:pt x="2492" y="24127"/>
                  </a:lnTo>
                  <a:lnTo>
                    <a:pt x="2520" y="23306"/>
                  </a:lnTo>
                  <a:lnTo>
                    <a:pt x="2577" y="22457"/>
                  </a:lnTo>
                  <a:lnTo>
                    <a:pt x="2662" y="21635"/>
                  </a:lnTo>
                  <a:lnTo>
                    <a:pt x="2775" y="20786"/>
                  </a:lnTo>
                  <a:lnTo>
                    <a:pt x="2945" y="19908"/>
                  </a:lnTo>
                  <a:lnTo>
                    <a:pt x="3143" y="19059"/>
                  </a:lnTo>
                  <a:lnTo>
                    <a:pt x="3370" y="18209"/>
                  </a:lnTo>
                  <a:lnTo>
                    <a:pt x="3625" y="17331"/>
                  </a:lnTo>
                  <a:lnTo>
                    <a:pt x="3908" y="16482"/>
                  </a:lnTo>
                  <a:lnTo>
                    <a:pt x="4219" y="15632"/>
                  </a:lnTo>
                  <a:lnTo>
                    <a:pt x="4559" y="14754"/>
                  </a:lnTo>
                  <a:lnTo>
                    <a:pt x="4927" y="13933"/>
                  </a:lnTo>
                  <a:lnTo>
                    <a:pt x="5324" y="13084"/>
                  </a:lnTo>
                  <a:lnTo>
                    <a:pt x="5748" y="12262"/>
                  </a:lnTo>
                  <a:lnTo>
                    <a:pt x="6202" y="11441"/>
                  </a:lnTo>
                  <a:lnTo>
                    <a:pt x="6683" y="10648"/>
                  </a:lnTo>
                  <a:lnTo>
                    <a:pt x="7108" y="9969"/>
                  </a:lnTo>
                  <a:lnTo>
                    <a:pt x="7532" y="9289"/>
                  </a:lnTo>
                  <a:lnTo>
                    <a:pt x="7986" y="8638"/>
                  </a:lnTo>
                  <a:lnTo>
                    <a:pt x="8467" y="7986"/>
                  </a:lnTo>
                  <a:lnTo>
                    <a:pt x="8948" y="7363"/>
                  </a:lnTo>
                  <a:lnTo>
                    <a:pt x="9458" y="6769"/>
                  </a:lnTo>
                  <a:lnTo>
                    <a:pt x="9968" y="6174"/>
                  </a:lnTo>
                  <a:lnTo>
                    <a:pt x="10477" y="5608"/>
                  </a:lnTo>
                  <a:lnTo>
                    <a:pt x="11072" y="4985"/>
                  </a:lnTo>
                  <a:lnTo>
                    <a:pt x="11695" y="4390"/>
                  </a:lnTo>
                  <a:lnTo>
                    <a:pt x="12318" y="3824"/>
                  </a:lnTo>
                  <a:lnTo>
                    <a:pt x="12941" y="3286"/>
                  </a:lnTo>
                  <a:lnTo>
                    <a:pt x="13592" y="2804"/>
                  </a:lnTo>
                  <a:lnTo>
                    <a:pt x="14244" y="2323"/>
                  </a:lnTo>
                  <a:lnTo>
                    <a:pt x="14895" y="1870"/>
                  </a:lnTo>
                  <a:lnTo>
                    <a:pt x="15575" y="1473"/>
                  </a:lnTo>
                  <a:lnTo>
                    <a:pt x="130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4"/>
            <p:cNvSpPr/>
            <p:nvPr/>
          </p:nvSpPr>
          <p:spPr>
            <a:xfrm>
              <a:off x="2988490" y="3333536"/>
              <a:ext cx="1411058" cy="846342"/>
            </a:xfrm>
            <a:custGeom>
              <a:avLst/>
              <a:gdLst/>
              <a:ahLst/>
              <a:cxnLst/>
              <a:rect l="l" t="t" r="r" b="b"/>
              <a:pathLst>
                <a:path w="80026" h="47999" extrusionOk="0">
                  <a:moveTo>
                    <a:pt x="44629" y="0"/>
                  </a:moveTo>
                  <a:lnTo>
                    <a:pt x="44374" y="29"/>
                  </a:lnTo>
                  <a:lnTo>
                    <a:pt x="44119" y="85"/>
                  </a:lnTo>
                  <a:lnTo>
                    <a:pt x="43893" y="142"/>
                  </a:lnTo>
                  <a:lnTo>
                    <a:pt x="43638" y="284"/>
                  </a:lnTo>
                  <a:lnTo>
                    <a:pt x="964" y="25090"/>
                  </a:lnTo>
                  <a:lnTo>
                    <a:pt x="737" y="25231"/>
                  </a:lnTo>
                  <a:lnTo>
                    <a:pt x="539" y="25430"/>
                  </a:lnTo>
                  <a:lnTo>
                    <a:pt x="369" y="25599"/>
                  </a:lnTo>
                  <a:lnTo>
                    <a:pt x="227" y="25826"/>
                  </a:lnTo>
                  <a:lnTo>
                    <a:pt x="142" y="26053"/>
                  </a:lnTo>
                  <a:lnTo>
                    <a:pt x="57" y="26279"/>
                  </a:lnTo>
                  <a:lnTo>
                    <a:pt x="1" y="26506"/>
                  </a:lnTo>
                  <a:lnTo>
                    <a:pt x="1" y="26760"/>
                  </a:lnTo>
                  <a:lnTo>
                    <a:pt x="1" y="26987"/>
                  </a:lnTo>
                  <a:lnTo>
                    <a:pt x="57" y="27242"/>
                  </a:lnTo>
                  <a:lnTo>
                    <a:pt x="114" y="27468"/>
                  </a:lnTo>
                  <a:lnTo>
                    <a:pt x="227" y="27695"/>
                  </a:lnTo>
                  <a:lnTo>
                    <a:pt x="369" y="27893"/>
                  </a:lnTo>
                  <a:lnTo>
                    <a:pt x="539" y="28091"/>
                  </a:lnTo>
                  <a:lnTo>
                    <a:pt x="737" y="28261"/>
                  </a:lnTo>
                  <a:lnTo>
                    <a:pt x="935" y="28403"/>
                  </a:lnTo>
                  <a:lnTo>
                    <a:pt x="34095" y="47744"/>
                  </a:lnTo>
                  <a:lnTo>
                    <a:pt x="34322" y="47857"/>
                  </a:lnTo>
                  <a:lnTo>
                    <a:pt x="34548" y="47914"/>
                  </a:lnTo>
                  <a:lnTo>
                    <a:pt x="34803" y="47970"/>
                  </a:lnTo>
                  <a:lnTo>
                    <a:pt x="35058" y="47999"/>
                  </a:lnTo>
                  <a:lnTo>
                    <a:pt x="35284" y="47970"/>
                  </a:lnTo>
                  <a:lnTo>
                    <a:pt x="35539" y="47942"/>
                  </a:lnTo>
                  <a:lnTo>
                    <a:pt x="35766" y="47857"/>
                  </a:lnTo>
                  <a:lnTo>
                    <a:pt x="36021" y="47744"/>
                  </a:lnTo>
                  <a:lnTo>
                    <a:pt x="79063" y="23136"/>
                  </a:lnTo>
                  <a:lnTo>
                    <a:pt x="79290" y="22966"/>
                  </a:lnTo>
                  <a:lnTo>
                    <a:pt x="79488" y="22796"/>
                  </a:lnTo>
                  <a:lnTo>
                    <a:pt x="79658" y="22598"/>
                  </a:lnTo>
                  <a:lnTo>
                    <a:pt x="79799" y="22400"/>
                  </a:lnTo>
                  <a:lnTo>
                    <a:pt x="79884" y="22173"/>
                  </a:lnTo>
                  <a:lnTo>
                    <a:pt x="79969" y="21946"/>
                  </a:lnTo>
                  <a:lnTo>
                    <a:pt x="80026" y="21720"/>
                  </a:lnTo>
                  <a:lnTo>
                    <a:pt x="80026" y="21465"/>
                  </a:lnTo>
                  <a:lnTo>
                    <a:pt x="80026" y="21210"/>
                  </a:lnTo>
                  <a:lnTo>
                    <a:pt x="79969" y="20984"/>
                  </a:lnTo>
                  <a:lnTo>
                    <a:pt x="79913" y="20757"/>
                  </a:lnTo>
                  <a:lnTo>
                    <a:pt x="79799" y="20531"/>
                  </a:lnTo>
                  <a:lnTo>
                    <a:pt x="79658" y="20304"/>
                  </a:lnTo>
                  <a:lnTo>
                    <a:pt x="79488" y="20134"/>
                  </a:lnTo>
                  <a:lnTo>
                    <a:pt x="79318" y="19936"/>
                  </a:lnTo>
                  <a:lnTo>
                    <a:pt x="79091" y="19794"/>
                  </a:lnTo>
                  <a:lnTo>
                    <a:pt x="45592" y="284"/>
                  </a:lnTo>
                  <a:lnTo>
                    <a:pt x="45365" y="170"/>
                  </a:lnTo>
                  <a:lnTo>
                    <a:pt x="45110" y="85"/>
                  </a:lnTo>
                  <a:lnTo>
                    <a:pt x="44856" y="29"/>
                  </a:lnTo>
                  <a:lnTo>
                    <a:pt x="44629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2988490" y="3316556"/>
              <a:ext cx="1411058" cy="845849"/>
            </a:xfrm>
            <a:custGeom>
              <a:avLst/>
              <a:gdLst/>
              <a:ahLst/>
              <a:cxnLst/>
              <a:rect l="l" t="t" r="r" b="b"/>
              <a:pathLst>
                <a:path w="80026" h="47971" extrusionOk="0">
                  <a:moveTo>
                    <a:pt x="44374" y="1"/>
                  </a:moveTo>
                  <a:lnTo>
                    <a:pt x="44119" y="57"/>
                  </a:lnTo>
                  <a:lnTo>
                    <a:pt x="43893" y="142"/>
                  </a:lnTo>
                  <a:lnTo>
                    <a:pt x="43666" y="255"/>
                  </a:lnTo>
                  <a:lnTo>
                    <a:pt x="964" y="25090"/>
                  </a:lnTo>
                  <a:lnTo>
                    <a:pt x="737" y="25232"/>
                  </a:lnTo>
                  <a:lnTo>
                    <a:pt x="539" y="25401"/>
                  </a:lnTo>
                  <a:lnTo>
                    <a:pt x="369" y="25600"/>
                  </a:lnTo>
                  <a:lnTo>
                    <a:pt x="227" y="25798"/>
                  </a:lnTo>
                  <a:lnTo>
                    <a:pt x="142" y="26024"/>
                  </a:lnTo>
                  <a:lnTo>
                    <a:pt x="57" y="26251"/>
                  </a:lnTo>
                  <a:lnTo>
                    <a:pt x="1" y="26506"/>
                  </a:lnTo>
                  <a:lnTo>
                    <a:pt x="1" y="26732"/>
                  </a:lnTo>
                  <a:lnTo>
                    <a:pt x="1" y="26987"/>
                  </a:lnTo>
                  <a:lnTo>
                    <a:pt x="57" y="27214"/>
                  </a:lnTo>
                  <a:lnTo>
                    <a:pt x="142" y="27440"/>
                  </a:lnTo>
                  <a:lnTo>
                    <a:pt x="227" y="27667"/>
                  </a:lnTo>
                  <a:lnTo>
                    <a:pt x="369" y="27893"/>
                  </a:lnTo>
                  <a:lnTo>
                    <a:pt x="539" y="28092"/>
                  </a:lnTo>
                  <a:lnTo>
                    <a:pt x="737" y="28262"/>
                  </a:lnTo>
                  <a:lnTo>
                    <a:pt x="964" y="28403"/>
                  </a:lnTo>
                  <a:lnTo>
                    <a:pt x="34095" y="47716"/>
                  </a:lnTo>
                  <a:lnTo>
                    <a:pt x="34322" y="47829"/>
                  </a:lnTo>
                  <a:lnTo>
                    <a:pt x="34548" y="47914"/>
                  </a:lnTo>
                  <a:lnTo>
                    <a:pt x="34803" y="47971"/>
                  </a:lnTo>
                  <a:lnTo>
                    <a:pt x="35284" y="47971"/>
                  </a:lnTo>
                  <a:lnTo>
                    <a:pt x="35539" y="47914"/>
                  </a:lnTo>
                  <a:lnTo>
                    <a:pt x="35794" y="47829"/>
                  </a:lnTo>
                  <a:lnTo>
                    <a:pt x="36021" y="47716"/>
                  </a:lnTo>
                  <a:lnTo>
                    <a:pt x="79063" y="23108"/>
                  </a:lnTo>
                  <a:lnTo>
                    <a:pt x="79290" y="22966"/>
                  </a:lnTo>
                  <a:lnTo>
                    <a:pt x="79488" y="22796"/>
                  </a:lnTo>
                  <a:lnTo>
                    <a:pt x="79658" y="22598"/>
                  </a:lnTo>
                  <a:lnTo>
                    <a:pt x="79799" y="22400"/>
                  </a:lnTo>
                  <a:lnTo>
                    <a:pt x="79913" y="22173"/>
                  </a:lnTo>
                  <a:lnTo>
                    <a:pt x="79969" y="21947"/>
                  </a:lnTo>
                  <a:lnTo>
                    <a:pt x="80026" y="21692"/>
                  </a:lnTo>
                  <a:lnTo>
                    <a:pt x="80026" y="21465"/>
                  </a:lnTo>
                  <a:lnTo>
                    <a:pt x="80026" y="21210"/>
                  </a:lnTo>
                  <a:lnTo>
                    <a:pt x="79969" y="20984"/>
                  </a:lnTo>
                  <a:lnTo>
                    <a:pt x="79913" y="20729"/>
                  </a:lnTo>
                  <a:lnTo>
                    <a:pt x="79799" y="20531"/>
                  </a:lnTo>
                  <a:lnTo>
                    <a:pt x="79658" y="20304"/>
                  </a:lnTo>
                  <a:lnTo>
                    <a:pt x="79516" y="20106"/>
                  </a:lnTo>
                  <a:lnTo>
                    <a:pt x="79318" y="19936"/>
                  </a:lnTo>
                  <a:lnTo>
                    <a:pt x="79091" y="19795"/>
                  </a:lnTo>
                  <a:lnTo>
                    <a:pt x="45592" y="255"/>
                  </a:lnTo>
                  <a:lnTo>
                    <a:pt x="45365" y="142"/>
                  </a:lnTo>
                  <a:lnTo>
                    <a:pt x="45110" y="57"/>
                  </a:lnTo>
                  <a:lnTo>
                    <a:pt x="44884" y="29"/>
                  </a:lnTo>
                  <a:lnTo>
                    <a:pt x="446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3656587" y="3705030"/>
              <a:ext cx="456382" cy="273145"/>
            </a:xfrm>
            <a:custGeom>
              <a:avLst/>
              <a:gdLst/>
              <a:ahLst/>
              <a:cxnLst/>
              <a:rect l="l" t="t" r="r" b="b"/>
              <a:pathLst>
                <a:path w="25883" h="15491" extrusionOk="0">
                  <a:moveTo>
                    <a:pt x="14273" y="1"/>
                  </a:moveTo>
                  <a:lnTo>
                    <a:pt x="14103" y="86"/>
                  </a:lnTo>
                  <a:lnTo>
                    <a:pt x="312" y="8099"/>
                  </a:lnTo>
                  <a:lnTo>
                    <a:pt x="170" y="8213"/>
                  </a:lnTo>
                  <a:lnTo>
                    <a:pt x="85" y="8326"/>
                  </a:lnTo>
                  <a:lnTo>
                    <a:pt x="1" y="8468"/>
                  </a:lnTo>
                  <a:lnTo>
                    <a:pt x="1" y="8637"/>
                  </a:lnTo>
                  <a:lnTo>
                    <a:pt x="1" y="8779"/>
                  </a:lnTo>
                  <a:lnTo>
                    <a:pt x="85" y="8949"/>
                  </a:lnTo>
                  <a:lnTo>
                    <a:pt x="170" y="9062"/>
                  </a:lnTo>
                  <a:lnTo>
                    <a:pt x="312" y="9176"/>
                  </a:lnTo>
                  <a:lnTo>
                    <a:pt x="11016" y="15405"/>
                  </a:lnTo>
                  <a:lnTo>
                    <a:pt x="11158" y="15490"/>
                  </a:lnTo>
                  <a:lnTo>
                    <a:pt x="11497" y="15490"/>
                  </a:lnTo>
                  <a:lnTo>
                    <a:pt x="11639" y="15434"/>
                  </a:lnTo>
                  <a:lnTo>
                    <a:pt x="25571" y="7476"/>
                  </a:lnTo>
                  <a:lnTo>
                    <a:pt x="25713" y="7363"/>
                  </a:lnTo>
                  <a:lnTo>
                    <a:pt x="25798" y="7222"/>
                  </a:lnTo>
                  <a:lnTo>
                    <a:pt x="25854" y="7080"/>
                  </a:lnTo>
                  <a:lnTo>
                    <a:pt x="25883" y="6938"/>
                  </a:lnTo>
                  <a:lnTo>
                    <a:pt x="25854" y="6769"/>
                  </a:lnTo>
                  <a:lnTo>
                    <a:pt x="25798" y="6627"/>
                  </a:lnTo>
                  <a:lnTo>
                    <a:pt x="25713" y="6485"/>
                  </a:lnTo>
                  <a:lnTo>
                    <a:pt x="25571" y="6372"/>
                  </a:lnTo>
                  <a:lnTo>
                    <a:pt x="14726" y="86"/>
                  </a:lnTo>
                  <a:lnTo>
                    <a:pt x="14584" y="1"/>
                  </a:lnTo>
                  <a:close/>
                </a:path>
              </a:pathLst>
            </a:custGeom>
            <a:solidFill>
              <a:srgbClr val="DFE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2936067" y="2576054"/>
              <a:ext cx="828869" cy="1193368"/>
            </a:xfrm>
            <a:custGeom>
              <a:avLst/>
              <a:gdLst/>
              <a:ahLst/>
              <a:cxnLst/>
              <a:rect l="l" t="t" r="r" b="b"/>
              <a:pathLst>
                <a:path w="47008" h="67680" extrusionOk="0">
                  <a:moveTo>
                    <a:pt x="44204" y="1"/>
                  </a:moveTo>
                  <a:lnTo>
                    <a:pt x="43977" y="57"/>
                  </a:lnTo>
                  <a:lnTo>
                    <a:pt x="43723" y="142"/>
                  </a:lnTo>
                  <a:lnTo>
                    <a:pt x="43468" y="255"/>
                  </a:lnTo>
                  <a:lnTo>
                    <a:pt x="935" y="25770"/>
                  </a:lnTo>
                  <a:lnTo>
                    <a:pt x="737" y="25911"/>
                  </a:lnTo>
                  <a:lnTo>
                    <a:pt x="539" y="26081"/>
                  </a:lnTo>
                  <a:lnTo>
                    <a:pt x="369" y="26279"/>
                  </a:lnTo>
                  <a:lnTo>
                    <a:pt x="255" y="26478"/>
                  </a:lnTo>
                  <a:lnTo>
                    <a:pt x="142" y="26704"/>
                  </a:lnTo>
                  <a:lnTo>
                    <a:pt x="57" y="26931"/>
                  </a:lnTo>
                  <a:lnTo>
                    <a:pt x="0" y="27185"/>
                  </a:lnTo>
                  <a:lnTo>
                    <a:pt x="0" y="27440"/>
                  </a:lnTo>
                  <a:lnTo>
                    <a:pt x="623" y="65782"/>
                  </a:lnTo>
                  <a:lnTo>
                    <a:pt x="652" y="66066"/>
                  </a:lnTo>
                  <a:lnTo>
                    <a:pt x="708" y="66320"/>
                  </a:lnTo>
                  <a:lnTo>
                    <a:pt x="793" y="66547"/>
                  </a:lnTo>
                  <a:lnTo>
                    <a:pt x="907" y="66773"/>
                  </a:lnTo>
                  <a:lnTo>
                    <a:pt x="1048" y="66972"/>
                  </a:lnTo>
                  <a:lnTo>
                    <a:pt x="1218" y="67142"/>
                  </a:lnTo>
                  <a:lnTo>
                    <a:pt x="1388" y="67311"/>
                  </a:lnTo>
                  <a:lnTo>
                    <a:pt x="1586" y="67453"/>
                  </a:lnTo>
                  <a:lnTo>
                    <a:pt x="1813" y="67538"/>
                  </a:lnTo>
                  <a:lnTo>
                    <a:pt x="2039" y="67623"/>
                  </a:lnTo>
                  <a:lnTo>
                    <a:pt x="2294" y="67680"/>
                  </a:lnTo>
                  <a:lnTo>
                    <a:pt x="2776" y="67680"/>
                  </a:lnTo>
                  <a:lnTo>
                    <a:pt x="3030" y="67623"/>
                  </a:lnTo>
                  <a:lnTo>
                    <a:pt x="3285" y="67538"/>
                  </a:lnTo>
                  <a:lnTo>
                    <a:pt x="3512" y="67425"/>
                  </a:lnTo>
                  <a:lnTo>
                    <a:pt x="46073" y="42335"/>
                  </a:lnTo>
                  <a:lnTo>
                    <a:pt x="46271" y="42194"/>
                  </a:lnTo>
                  <a:lnTo>
                    <a:pt x="46469" y="42024"/>
                  </a:lnTo>
                  <a:lnTo>
                    <a:pt x="46639" y="41826"/>
                  </a:lnTo>
                  <a:lnTo>
                    <a:pt x="46753" y="41627"/>
                  </a:lnTo>
                  <a:lnTo>
                    <a:pt x="46866" y="41401"/>
                  </a:lnTo>
                  <a:lnTo>
                    <a:pt x="46951" y="41146"/>
                  </a:lnTo>
                  <a:lnTo>
                    <a:pt x="47007" y="40920"/>
                  </a:lnTo>
                  <a:lnTo>
                    <a:pt x="47007" y="40665"/>
                  </a:lnTo>
                  <a:lnTo>
                    <a:pt x="46384" y="1898"/>
                  </a:lnTo>
                  <a:lnTo>
                    <a:pt x="46356" y="1615"/>
                  </a:lnTo>
                  <a:lnTo>
                    <a:pt x="46299" y="1360"/>
                  </a:lnTo>
                  <a:lnTo>
                    <a:pt x="46215" y="1133"/>
                  </a:lnTo>
                  <a:lnTo>
                    <a:pt x="46101" y="907"/>
                  </a:lnTo>
                  <a:lnTo>
                    <a:pt x="45960" y="709"/>
                  </a:lnTo>
                  <a:lnTo>
                    <a:pt x="45790" y="510"/>
                  </a:lnTo>
                  <a:lnTo>
                    <a:pt x="45592" y="369"/>
                  </a:lnTo>
                  <a:lnTo>
                    <a:pt x="45393" y="227"/>
                  </a:lnTo>
                  <a:lnTo>
                    <a:pt x="45167" y="142"/>
                  </a:lnTo>
                  <a:lnTo>
                    <a:pt x="44940" y="57"/>
                  </a:lnTo>
                  <a:lnTo>
                    <a:pt x="44714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2936067" y="2576054"/>
              <a:ext cx="828869" cy="1193368"/>
            </a:xfrm>
            <a:custGeom>
              <a:avLst/>
              <a:gdLst/>
              <a:ahLst/>
              <a:cxnLst/>
              <a:rect l="l" t="t" r="r" b="b"/>
              <a:pathLst>
                <a:path w="47008" h="67680" fill="none" extrusionOk="0">
                  <a:moveTo>
                    <a:pt x="46384" y="1898"/>
                  </a:moveTo>
                  <a:lnTo>
                    <a:pt x="47007" y="40665"/>
                  </a:lnTo>
                  <a:lnTo>
                    <a:pt x="47007" y="40665"/>
                  </a:lnTo>
                  <a:lnTo>
                    <a:pt x="47007" y="40920"/>
                  </a:lnTo>
                  <a:lnTo>
                    <a:pt x="46951" y="41146"/>
                  </a:lnTo>
                  <a:lnTo>
                    <a:pt x="46866" y="41401"/>
                  </a:lnTo>
                  <a:lnTo>
                    <a:pt x="46753" y="41627"/>
                  </a:lnTo>
                  <a:lnTo>
                    <a:pt x="46639" y="41826"/>
                  </a:lnTo>
                  <a:lnTo>
                    <a:pt x="46469" y="42024"/>
                  </a:lnTo>
                  <a:lnTo>
                    <a:pt x="46271" y="42194"/>
                  </a:lnTo>
                  <a:lnTo>
                    <a:pt x="46073" y="42335"/>
                  </a:lnTo>
                  <a:lnTo>
                    <a:pt x="3512" y="67425"/>
                  </a:lnTo>
                  <a:lnTo>
                    <a:pt x="3512" y="67425"/>
                  </a:lnTo>
                  <a:lnTo>
                    <a:pt x="3285" y="67538"/>
                  </a:lnTo>
                  <a:lnTo>
                    <a:pt x="3030" y="67623"/>
                  </a:lnTo>
                  <a:lnTo>
                    <a:pt x="2776" y="67680"/>
                  </a:lnTo>
                  <a:lnTo>
                    <a:pt x="2521" y="67680"/>
                  </a:lnTo>
                  <a:lnTo>
                    <a:pt x="2294" y="67680"/>
                  </a:lnTo>
                  <a:lnTo>
                    <a:pt x="2039" y="67623"/>
                  </a:lnTo>
                  <a:lnTo>
                    <a:pt x="1813" y="67538"/>
                  </a:lnTo>
                  <a:lnTo>
                    <a:pt x="1586" y="67453"/>
                  </a:lnTo>
                  <a:lnTo>
                    <a:pt x="1388" y="67311"/>
                  </a:lnTo>
                  <a:lnTo>
                    <a:pt x="1218" y="67142"/>
                  </a:lnTo>
                  <a:lnTo>
                    <a:pt x="1048" y="66972"/>
                  </a:lnTo>
                  <a:lnTo>
                    <a:pt x="907" y="66773"/>
                  </a:lnTo>
                  <a:lnTo>
                    <a:pt x="793" y="66547"/>
                  </a:lnTo>
                  <a:lnTo>
                    <a:pt x="708" y="66320"/>
                  </a:lnTo>
                  <a:lnTo>
                    <a:pt x="652" y="66066"/>
                  </a:lnTo>
                  <a:lnTo>
                    <a:pt x="623" y="65782"/>
                  </a:lnTo>
                  <a:lnTo>
                    <a:pt x="0" y="27440"/>
                  </a:lnTo>
                  <a:lnTo>
                    <a:pt x="0" y="27440"/>
                  </a:lnTo>
                  <a:lnTo>
                    <a:pt x="0" y="27185"/>
                  </a:lnTo>
                  <a:lnTo>
                    <a:pt x="57" y="26931"/>
                  </a:lnTo>
                  <a:lnTo>
                    <a:pt x="142" y="26704"/>
                  </a:lnTo>
                  <a:lnTo>
                    <a:pt x="255" y="26478"/>
                  </a:lnTo>
                  <a:lnTo>
                    <a:pt x="369" y="26279"/>
                  </a:lnTo>
                  <a:lnTo>
                    <a:pt x="539" y="26081"/>
                  </a:lnTo>
                  <a:lnTo>
                    <a:pt x="737" y="25911"/>
                  </a:lnTo>
                  <a:lnTo>
                    <a:pt x="935" y="25770"/>
                  </a:lnTo>
                  <a:lnTo>
                    <a:pt x="43468" y="255"/>
                  </a:lnTo>
                  <a:lnTo>
                    <a:pt x="43468" y="255"/>
                  </a:lnTo>
                  <a:lnTo>
                    <a:pt x="43723" y="142"/>
                  </a:lnTo>
                  <a:lnTo>
                    <a:pt x="43977" y="57"/>
                  </a:lnTo>
                  <a:lnTo>
                    <a:pt x="44204" y="1"/>
                  </a:lnTo>
                  <a:lnTo>
                    <a:pt x="44459" y="1"/>
                  </a:lnTo>
                  <a:lnTo>
                    <a:pt x="44714" y="1"/>
                  </a:lnTo>
                  <a:lnTo>
                    <a:pt x="44940" y="57"/>
                  </a:lnTo>
                  <a:lnTo>
                    <a:pt x="45167" y="142"/>
                  </a:lnTo>
                  <a:lnTo>
                    <a:pt x="45393" y="227"/>
                  </a:lnTo>
                  <a:lnTo>
                    <a:pt x="45592" y="369"/>
                  </a:lnTo>
                  <a:lnTo>
                    <a:pt x="45790" y="510"/>
                  </a:lnTo>
                  <a:lnTo>
                    <a:pt x="45960" y="709"/>
                  </a:lnTo>
                  <a:lnTo>
                    <a:pt x="46101" y="907"/>
                  </a:lnTo>
                  <a:lnTo>
                    <a:pt x="46215" y="1133"/>
                  </a:lnTo>
                  <a:lnTo>
                    <a:pt x="46299" y="1360"/>
                  </a:lnTo>
                  <a:lnTo>
                    <a:pt x="46356" y="1615"/>
                  </a:lnTo>
                  <a:lnTo>
                    <a:pt x="46384" y="18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2951055" y="2584042"/>
              <a:ext cx="828851" cy="1193861"/>
            </a:xfrm>
            <a:custGeom>
              <a:avLst/>
              <a:gdLst/>
              <a:ahLst/>
              <a:cxnLst/>
              <a:rect l="l" t="t" r="r" b="b"/>
              <a:pathLst>
                <a:path w="47007" h="67708" extrusionOk="0">
                  <a:moveTo>
                    <a:pt x="44458" y="1"/>
                  </a:moveTo>
                  <a:lnTo>
                    <a:pt x="44204" y="29"/>
                  </a:lnTo>
                  <a:lnTo>
                    <a:pt x="43977" y="86"/>
                  </a:lnTo>
                  <a:lnTo>
                    <a:pt x="43722" y="171"/>
                  </a:lnTo>
                  <a:lnTo>
                    <a:pt x="43467" y="284"/>
                  </a:lnTo>
                  <a:lnTo>
                    <a:pt x="934" y="25798"/>
                  </a:lnTo>
                  <a:lnTo>
                    <a:pt x="736" y="25940"/>
                  </a:lnTo>
                  <a:lnTo>
                    <a:pt x="538" y="26109"/>
                  </a:lnTo>
                  <a:lnTo>
                    <a:pt x="368" y="26279"/>
                  </a:lnTo>
                  <a:lnTo>
                    <a:pt x="255" y="26506"/>
                  </a:lnTo>
                  <a:lnTo>
                    <a:pt x="142" y="26732"/>
                  </a:lnTo>
                  <a:lnTo>
                    <a:pt x="57" y="26959"/>
                  </a:lnTo>
                  <a:lnTo>
                    <a:pt x="0" y="27214"/>
                  </a:lnTo>
                  <a:lnTo>
                    <a:pt x="0" y="27469"/>
                  </a:lnTo>
                  <a:lnTo>
                    <a:pt x="623" y="65811"/>
                  </a:lnTo>
                  <a:lnTo>
                    <a:pt x="651" y="66094"/>
                  </a:lnTo>
                  <a:lnTo>
                    <a:pt x="708" y="66349"/>
                  </a:lnTo>
                  <a:lnTo>
                    <a:pt x="793" y="66575"/>
                  </a:lnTo>
                  <a:lnTo>
                    <a:pt x="906" y="66802"/>
                  </a:lnTo>
                  <a:lnTo>
                    <a:pt x="1048" y="67000"/>
                  </a:lnTo>
                  <a:lnTo>
                    <a:pt x="1218" y="67170"/>
                  </a:lnTo>
                  <a:lnTo>
                    <a:pt x="1388" y="67340"/>
                  </a:lnTo>
                  <a:lnTo>
                    <a:pt x="1614" y="67453"/>
                  </a:lnTo>
                  <a:lnTo>
                    <a:pt x="1812" y="67566"/>
                  </a:lnTo>
                  <a:lnTo>
                    <a:pt x="2039" y="67651"/>
                  </a:lnTo>
                  <a:lnTo>
                    <a:pt x="2294" y="67680"/>
                  </a:lnTo>
                  <a:lnTo>
                    <a:pt x="2520" y="67708"/>
                  </a:lnTo>
                  <a:lnTo>
                    <a:pt x="2775" y="67708"/>
                  </a:lnTo>
                  <a:lnTo>
                    <a:pt x="3030" y="67651"/>
                  </a:lnTo>
                  <a:lnTo>
                    <a:pt x="3285" y="67566"/>
                  </a:lnTo>
                  <a:lnTo>
                    <a:pt x="3511" y="67453"/>
                  </a:lnTo>
                  <a:lnTo>
                    <a:pt x="46072" y="42364"/>
                  </a:lnTo>
                  <a:lnTo>
                    <a:pt x="46271" y="42222"/>
                  </a:lnTo>
                  <a:lnTo>
                    <a:pt x="46469" y="42052"/>
                  </a:lnTo>
                  <a:lnTo>
                    <a:pt x="46639" y="41854"/>
                  </a:lnTo>
                  <a:lnTo>
                    <a:pt x="46780" y="41656"/>
                  </a:lnTo>
                  <a:lnTo>
                    <a:pt x="46865" y="41429"/>
                  </a:lnTo>
                  <a:lnTo>
                    <a:pt x="46950" y="41174"/>
                  </a:lnTo>
                  <a:lnTo>
                    <a:pt x="47007" y="40920"/>
                  </a:lnTo>
                  <a:lnTo>
                    <a:pt x="47007" y="40665"/>
                  </a:lnTo>
                  <a:lnTo>
                    <a:pt x="46384" y="1898"/>
                  </a:lnTo>
                  <a:lnTo>
                    <a:pt x="46356" y="1643"/>
                  </a:lnTo>
                  <a:lnTo>
                    <a:pt x="46299" y="1388"/>
                  </a:lnTo>
                  <a:lnTo>
                    <a:pt x="46214" y="1133"/>
                  </a:lnTo>
                  <a:lnTo>
                    <a:pt x="46101" y="935"/>
                  </a:lnTo>
                  <a:lnTo>
                    <a:pt x="45959" y="709"/>
                  </a:lnTo>
                  <a:lnTo>
                    <a:pt x="45789" y="539"/>
                  </a:lnTo>
                  <a:lnTo>
                    <a:pt x="45591" y="397"/>
                  </a:lnTo>
                  <a:lnTo>
                    <a:pt x="45393" y="256"/>
                  </a:lnTo>
                  <a:lnTo>
                    <a:pt x="45166" y="142"/>
                  </a:lnTo>
                  <a:lnTo>
                    <a:pt x="44940" y="86"/>
                  </a:lnTo>
                  <a:lnTo>
                    <a:pt x="44713" y="29"/>
                  </a:lnTo>
                  <a:lnTo>
                    <a:pt x="444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4"/>
            <p:cNvSpPr/>
            <p:nvPr/>
          </p:nvSpPr>
          <p:spPr>
            <a:xfrm>
              <a:off x="2951055" y="2584042"/>
              <a:ext cx="828851" cy="1193861"/>
            </a:xfrm>
            <a:custGeom>
              <a:avLst/>
              <a:gdLst/>
              <a:ahLst/>
              <a:cxnLst/>
              <a:rect l="l" t="t" r="r" b="b"/>
              <a:pathLst>
                <a:path w="47007" h="67708" fill="none" extrusionOk="0">
                  <a:moveTo>
                    <a:pt x="46384" y="1898"/>
                  </a:moveTo>
                  <a:lnTo>
                    <a:pt x="47007" y="40665"/>
                  </a:lnTo>
                  <a:lnTo>
                    <a:pt x="47007" y="40665"/>
                  </a:lnTo>
                  <a:lnTo>
                    <a:pt x="47007" y="40920"/>
                  </a:lnTo>
                  <a:lnTo>
                    <a:pt x="46950" y="41174"/>
                  </a:lnTo>
                  <a:lnTo>
                    <a:pt x="46865" y="41429"/>
                  </a:lnTo>
                  <a:lnTo>
                    <a:pt x="46780" y="41656"/>
                  </a:lnTo>
                  <a:lnTo>
                    <a:pt x="46639" y="41854"/>
                  </a:lnTo>
                  <a:lnTo>
                    <a:pt x="46469" y="42052"/>
                  </a:lnTo>
                  <a:lnTo>
                    <a:pt x="46271" y="42222"/>
                  </a:lnTo>
                  <a:lnTo>
                    <a:pt x="46072" y="42364"/>
                  </a:lnTo>
                  <a:lnTo>
                    <a:pt x="3511" y="67453"/>
                  </a:lnTo>
                  <a:lnTo>
                    <a:pt x="3511" y="67453"/>
                  </a:lnTo>
                  <a:lnTo>
                    <a:pt x="3285" y="67566"/>
                  </a:lnTo>
                  <a:lnTo>
                    <a:pt x="3030" y="67651"/>
                  </a:lnTo>
                  <a:lnTo>
                    <a:pt x="2775" y="67708"/>
                  </a:lnTo>
                  <a:lnTo>
                    <a:pt x="2520" y="67708"/>
                  </a:lnTo>
                  <a:lnTo>
                    <a:pt x="2294" y="67680"/>
                  </a:lnTo>
                  <a:lnTo>
                    <a:pt x="2039" y="67651"/>
                  </a:lnTo>
                  <a:lnTo>
                    <a:pt x="1812" y="67566"/>
                  </a:lnTo>
                  <a:lnTo>
                    <a:pt x="1614" y="67453"/>
                  </a:lnTo>
                  <a:lnTo>
                    <a:pt x="1388" y="67340"/>
                  </a:lnTo>
                  <a:lnTo>
                    <a:pt x="1218" y="67170"/>
                  </a:lnTo>
                  <a:lnTo>
                    <a:pt x="1048" y="67000"/>
                  </a:lnTo>
                  <a:lnTo>
                    <a:pt x="906" y="66802"/>
                  </a:lnTo>
                  <a:lnTo>
                    <a:pt x="793" y="66575"/>
                  </a:lnTo>
                  <a:lnTo>
                    <a:pt x="708" y="66349"/>
                  </a:lnTo>
                  <a:lnTo>
                    <a:pt x="651" y="66094"/>
                  </a:lnTo>
                  <a:lnTo>
                    <a:pt x="623" y="65811"/>
                  </a:lnTo>
                  <a:lnTo>
                    <a:pt x="0" y="27469"/>
                  </a:lnTo>
                  <a:lnTo>
                    <a:pt x="0" y="27469"/>
                  </a:lnTo>
                  <a:lnTo>
                    <a:pt x="0" y="27214"/>
                  </a:lnTo>
                  <a:lnTo>
                    <a:pt x="57" y="26959"/>
                  </a:lnTo>
                  <a:lnTo>
                    <a:pt x="142" y="26732"/>
                  </a:lnTo>
                  <a:lnTo>
                    <a:pt x="255" y="26506"/>
                  </a:lnTo>
                  <a:lnTo>
                    <a:pt x="368" y="26279"/>
                  </a:lnTo>
                  <a:lnTo>
                    <a:pt x="538" y="26109"/>
                  </a:lnTo>
                  <a:lnTo>
                    <a:pt x="736" y="25940"/>
                  </a:lnTo>
                  <a:lnTo>
                    <a:pt x="934" y="25798"/>
                  </a:lnTo>
                  <a:lnTo>
                    <a:pt x="43467" y="284"/>
                  </a:lnTo>
                  <a:lnTo>
                    <a:pt x="43467" y="284"/>
                  </a:lnTo>
                  <a:lnTo>
                    <a:pt x="43722" y="171"/>
                  </a:lnTo>
                  <a:lnTo>
                    <a:pt x="43977" y="86"/>
                  </a:lnTo>
                  <a:lnTo>
                    <a:pt x="44204" y="29"/>
                  </a:lnTo>
                  <a:lnTo>
                    <a:pt x="44458" y="1"/>
                  </a:lnTo>
                  <a:lnTo>
                    <a:pt x="44713" y="29"/>
                  </a:lnTo>
                  <a:lnTo>
                    <a:pt x="44940" y="86"/>
                  </a:lnTo>
                  <a:lnTo>
                    <a:pt x="45166" y="142"/>
                  </a:lnTo>
                  <a:lnTo>
                    <a:pt x="45393" y="256"/>
                  </a:lnTo>
                  <a:lnTo>
                    <a:pt x="45591" y="397"/>
                  </a:lnTo>
                  <a:lnTo>
                    <a:pt x="45789" y="539"/>
                  </a:lnTo>
                  <a:lnTo>
                    <a:pt x="45959" y="709"/>
                  </a:lnTo>
                  <a:lnTo>
                    <a:pt x="46101" y="935"/>
                  </a:lnTo>
                  <a:lnTo>
                    <a:pt x="46214" y="1133"/>
                  </a:lnTo>
                  <a:lnTo>
                    <a:pt x="46299" y="1388"/>
                  </a:lnTo>
                  <a:lnTo>
                    <a:pt x="46356" y="1643"/>
                  </a:lnTo>
                  <a:lnTo>
                    <a:pt x="46384" y="18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4"/>
            <p:cNvSpPr/>
            <p:nvPr/>
          </p:nvSpPr>
          <p:spPr>
            <a:xfrm>
              <a:off x="3025942" y="2660940"/>
              <a:ext cx="710026" cy="1023108"/>
            </a:xfrm>
            <a:custGeom>
              <a:avLst/>
              <a:gdLst/>
              <a:ahLst/>
              <a:cxnLst/>
              <a:rect l="l" t="t" r="r" b="b"/>
              <a:pathLst>
                <a:path w="40268" h="58024" extrusionOk="0">
                  <a:moveTo>
                    <a:pt x="38088" y="1"/>
                  </a:moveTo>
                  <a:lnTo>
                    <a:pt x="37889" y="29"/>
                  </a:lnTo>
                  <a:lnTo>
                    <a:pt x="37663" y="57"/>
                  </a:lnTo>
                  <a:lnTo>
                    <a:pt x="37465" y="142"/>
                  </a:lnTo>
                  <a:lnTo>
                    <a:pt x="37238" y="255"/>
                  </a:lnTo>
                  <a:lnTo>
                    <a:pt x="794" y="22088"/>
                  </a:lnTo>
                  <a:lnTo>
                    <a:pt x="624" y="22230"/>
                  </a:lnTo>
                  <a:lnTo>
                    <a:pt x="454" y="22371"/>
                  </a:lnTo>
                  <a:lnTo>
                    <a:pt x="312" y="22513"/>
                  </a:lnTo>
                  <a:lnTo>
                    <a:pt x="199" y="22711"/>
                  </a:lnTo>
                  <a:lnTo>
                    <a:pt x="114" y="22910"/>
                  </a:lnTo>
                  <a:lnTo>
                    <a:pt x="57" y="23108"/>
                  </a:lnTo>
                  <a:lnTo>
                    <a:pt x="1" y="23306"/>
                  </a:lnTo>
                  <a:lnTo>
                    <a:pt x="1" y="23533"/>
                  </a:lnTo>
                  <a:lnTo>
                    <a:pt x="539" y="56381"/>
                  </a:lnTo>
                  <a:lnTo>
                    <a:pt x="539" y="56636"/>
                  </a:lnTo>
                  <a:lnTo>
                    <a:pt x="595" y="56834"/>
                  </a:lnTo>
                  <a:lnTo>
                    <a:pt x="680" y="57032"/>
                  </a:lnTo>
                  <a:lnTo>
                    <a:pt x="765" y="57230"/>
                  </a:lnTo>
                  <a:lnTo>
                    <a:pt x="907" y="57400"/>
                  </a:lnTo>
                  <a:lnTo>
                    <a:pt x="1048" y="57542"/>
                  </a:lnTo>
                  <a:lnTo>
                    <a:pt x="1190" y="57683"/>
                  </a:lnTo>
                  <a:lnTo>
                    <a:pt x="1360" y="57797"/>
                  </a:lnTo>
                  <a:lnTo>
                    <a:pt x="1558" y="57882"/>
                  </a:lnTo>
                  <a:lnTo>
                    <a:pt x="1756" y="57967"/>
                  </a:lnTo>
                  <a:lnTo>
                    <a:pt x="1955" y="57995"/>
                  </a:lnTo>
                  <a:lnTo>
                    <a:pt x="2181" y="58023"/>
                  </a:lnTo>
                  <a:lnTo>
                    <a:pt x="2379" y="57995"/>
                  </a:lnTo>
                  <a:lnTo>
                    <a:pt x="2606" y="57967"/>
                  </a:lnTo>
                  <a:lnTo>
                    <a:pt x="2804" y="57882"/>
                  </a:lnTo>
                  <a:lnTo>
                    <a:pt x="3002" y="57797"/>
                  </a:lnTo>
                  <a:lnTo>
                    <a:pt x="39475" y="36304"/>
                  </a:lnTo>
                  <a:lnTo>
                    <a:pt x="39645" y="36162"/>
                  </a:lnTo>
                  <a:lnTo>
                    <a:pt x="39815" y="36021"/>
                  </a:lnTo>
                  <a:lnTo>
                    <a:pt x="39957" y="35851"/>
                  </a:lnTo>
                  <a:lnTo>
                    <a:pt x="40070" y="35681"/>
                  </a:lnTo>
                  <a:lnTo>
                    <a:pt x="40155" y="35483"/>
                  </a:lnTo>
                  <a:lnTo>
                    <a:pt x="40240" y="35284"/>
                  </a:lnTo>
                  <a:lnTo>
                    <a:pt x="40268" y="35058"/>
                  </a:lnTo>
                  <a:lnTo>
                    <a:pt x="40268" y="34860"/>
                  </a:lnTo>
                  <a:lnTo>
                    <a:pt x="39758" y="1643"/>
                  </a:lnTo>
                  <a:lnTo>
                    <a:pt x="39730" y="1416"/>
                  </a:lnTo>
                  <a:lnTo>
                    <a:pt x="39673" y="1190"/>
                  </a:lnTo>
                  <a:lnTo>
                    <a:pt x="39588" y="992"/>
                  </a:lnTo>
                  <a:lnTo>
                    <a:pt x="39503" y="793"/>
                  </a:lnTo>
                  <a:lnTo>
                    <a:pt x="39390" y="624"/>
                  </a:lnTo>
                  <a:lnTo>
                    <a:pt x="39249" y="454"/>
                  </a:lnTo>
                  <a:lnTo>
                    <a:pt x="39079" y="340"/>
                  </a:lnTo>
                  <a:lnTo>
                    <a:pt x="38909" y="227"/>
                  </a:lnTo>
                  <a:lnTo>
                    <a:pt x="38711" y="142"/>
                  </a:lnTo>
                  <a:lnTo>
                    <a:pt x="38512" y="57"/>
                  </a:lnTo>
                  <a:lnTo>
                    <a:pt x="38314" y="29"/>
                  </a:lnTo>
                  <a:lnTo>
                    <a:pt x="38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3025942" y="2660940"/>
              <a:ext cx="710026" cy="1023108"/>
            </a:xfrm>
            <a:custGeom>
              <a:avLst/>
              <a:gdLst/>
              <a:ahLst/>
              <a:cxnLst/>
              <a:rect l="l" t="t" r="r" b="b"/>
              <a:pathLst>
                <a:path w="40268" h="58024" fill="none" extrusionOk="0">
                  <a:moveTo>
                    <a:pt x="39758" y="1643"/>
                  </a:moveTo>
                  <a:lnTo>
                    <a:pt x="40268" y="34860"/>
                  </a:lnTo>
                  <a:lnTo>
                    <a:pt x="40268" y="34860"/>
                  </a:lnTo>
                  <a:lnTo>
                    <a:pt x="40268" y="35058"/>
                  </a:lnTo>
                  <a:lnTo>
                    <a:pt x="40240" y="35284"/>
                  </a:lnTo>
                  <a:lnTo>
                    <a:pt x="40155" y="35483"/>
                  </a:lnTo>
                  <a:lnTo>
                    <a:pt x="40070" y="35681"/>
                  </a:lnTo>
                  <a:lnTo>
                    <a:pt x="39957" y="35851"/>
                  </a:lnTo>
                  <a:lnTo>
                    <a:pt x="39815" y="36021"/>
                  </a:lnTo>
                  <a:lnTo>
                    <a:pt x="39645" y="36162"/>
                  </a:lnTo>
                  <a:lnTo>
                    <a:pt x="39475" y="36304"/>
                  </a:lnTo>
                  <a:lnTo>
                    <a:pt x="3002" y="57797"/>
                  </a:lnTo>
                  <a:lnTo>
                    <a:pt x="3002" y="57797"/>
                  </a:lnTo>
                  <a:lnTo>
                    <a:pt x="2804" y="57882"/>
                  </a:lnTo>
                  <a:lnTo>
                    <a:pt x="2606" y="57967"/>
                  </a:lnTo>
                  <a:lnTo>
                    <a:pt x="2379" y="57995"/>
                  </a:lnTo>
                  <a:lnTo>
                    <a:pt x="2181" y="58023"/>
                  </a:lnTo>
                  <a:lnTo>
                    <a:pt x="1955" y="57995"/>
                  </a:lnTo>
                  <a:lnTo>
                    <a:pt x="1756" y="57967"/>
                  </a:lnTo>
                  <a:lnTo>
                    <a:pt x="1558" y="57882"/>
                  </a:lnTo>
                  <a:lnTo>
                    <a:pt x="1360" y="57797"/>
                  </a:lnTo>
                  <a:lnTo>
                    <a:pt x="1190" y="57683"/>
                  </a:lnTo>
                  <a:lnTo>
                    <a:pt x="1048" y="57542"/>
                  </a:lnTo>
                  <a:lnTo>
                    <a:pt x="907" y="57400"/>
                  </a:lnTo>
                  <a:lnTo>
                    <a:pt x="765" y="57230"/>
                  </a:lnTo>
                  <a:lnTo>
                    <a:pt x="680" y="57032"/>
                  </a:lnTo>
                  <a:lnTo>
                    <a:pt x="595" y="56834"/>
                  </a:lnTo>
                  <a:lnTo>
                    <a:pt x="539" y="56636"/>
                  </a:lnTo>
                  <a:lnTo>
                    <a:pt x="539" y="56381"/>
                  </a:lnTo>
                  <a:lnTo>
                    <a:pt x="1" y="23533"/>
                  </a:lnTo>
                  <a:lnTo>
                    <a:pt x="1" y="23533"/>
                  </a:lnTo>
                  <a:lnTo>
                    <a:pt x="1" y="23306"/>
                  </a:lnTo>
                  <a:lnTo>
                    <a:pt x="57" y="23108"/>
                  </a:lnTo>
                  <a:lnTo>
                    <a:pt x="114" y="22910"/>
                  </a:lnTo>
                  <a:lnTo>
                    <a:pt x="199" y="22711"/>
                  </a:lnTo>
                  <a:lnTo>
                    <a:pt x="312" y="22513"/>
                  </a:lnTo>
                  <a:lnTo>
                    <a:pt x="454" y="22371"/>
                  </a:lnTo>
                  <a:lnTo>
                    <a:pt x="624" y="22230"/>
                  </a:lnTo>
                  <a:lnTo>
                    <a:pt x="794" y="22088"/>
                  </a:lnTo>
                  <a:lnTo>
                    <a:pt x="37238" y="255"/>
                  </a:lnTo>
                  <a:lnTo>
                    <a:pt x="37238" y="255"/>
                  </a:lnTo>
                  <a:lnTo>
                    <a:pt x="37465" y="142"/>
                  </a:lnTo>
                  <a:lnTo>
                    <a:pt x="37663" y="57"/>
                  </a:lnTo>
                  <a:lnTo>
                    <a:pt x="37889" y="29"/>
                  </a:lnTo>
                  <a:lnTo>
                    <a:pt x="38088" y="1"/>
                  </a:lnTo>
                  <a:lnTo>
                    <a:pt x="38314" y="29"/>
                  </a:lnTo>
                  <a:lnTo>
                    <a:pt x="38512" y="57"/>
                  </a:lnTo>
                  <a:lnTo>
                    <a:pt x="38711" y="142"/>
                  </a:lnTo>
                  <a:lnTo>
                    <a:pt x="38909" y="227"/>
                  </a:lnTo>
                  <a:lnTo>
                    <a:pt x="39079" y="340"/>
                  </a:lnTo>
                  <a:lnTo>
                    <a:pt x="39249" y="454"/>
                  </a:lnTo>
                  <a:lnTo>
                    <a:pt x="39390" y="624"/>
                  </a:lnTo>
                  <a:lnTo>
                    <a:pt x="39503" y="793"/>
                  </a:lnTo>
                  <a:lnTo>
                    <a:pt x="39588" y="992"/>
                  </a:lnTo>
                  <a:lnTo>
                    <a:pt x="39673" y="1190"/>
                  </a:lnTo>
                  <a:lnTo>
                    <a:pt x="39730" y="1416"/>
                  </a:lnTo>
                  <a:lnTo>
                    <a:pt x="39758" y="16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3852313" y="3512794"/>
              <a:ext cx="217726" cy="133337"/>
            </a:xfrm>
            <a:custGeom>
              <a:avLst/>
              <a:gdLst/>
              <a:ahLst/>
              <a:cxnLst/>
              <a:rect l="l" t="t" r="r" b="b"/>
              <a:pathLst>
                <a:path w="12348" h="7562" extrusionOk="0">
                  <a:moveTo>
                    <a:pt x="11271" y="0"/>
                  </a:moveTo>
                  <a:lnTo>
                    <a:pt x="11073" y="57"/>
                  </a:lnTo>
                  <a:lnTo>
                    <a:pt x="10903" y="142"/>
                  </a:lnTo>
                  <a:lnTo>
                    <a:pt x="1" y="6428"/>
                  </a:lnTo>
                  <a:lnTo>
                    <a:pt x="1955" y="7561"/>
                  </a:lnTo>
                  <a:lnTo>
                    <a:pt x="11866" y="1813"/>
                  </a:lnTo>
                  <a:lnTo>
                    <a:pt x="12036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48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3852313" y="3512794"/>
              <a:ext cx="217726" cy="133337"/>
            </a:xfrm>
            <a:custGeom>
              <a:avLst/>
              <a:gdLst/>
              <a:ahLst/>
              <a:cxnLst/>
              <a:rect l="l" t="t" r="r" b="b"/>
              <a:pathLst>
                <a:path w="12348" h="7562" fill="none" extrusionOk="0">
                  <a:moveTo>
                    <a:pt x="1955" y="7561"/>
                  </a:moveTo>
                  <a:lnTo>
                    <a:pt x="11866" y="1813"/>
                  </a:lnTo>
                  <a:lnTo>
                    <a:pt x="11866" y="1813"/>
                  </a:lnTo>
                  <a:lnTo>
                    <a:pt x="12036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48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lnTo>
                    <a:pt x="11271" y="0"/>
                  </a:lnTo>
                  <a:lnTo>
                    <a:pt x="11073" y="57"/>
                  </a:lnTo>
                  <a:lnTo>
                    <a:pt x="10903" y="142"/>
                  </a:lnTo>
                  <a:lnTo>
                    <a:pt x="1" y="64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4"/>
            <p:cNvSpPr/>
            <p:nvPr/>
          </p:nvSpPr>
          <p:spPr>
            <a:xfrm>
              <a:off x="3322547" y="3632135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extrusionOk="0">
                  <a:moveTo>
                    <a:pt x="29450" y="0"/>
                  </a:moveTo>
                  <a:lnTo>
                    <a:pt x="482" y="16736"/>
                  </a:lnTo>
                  <a:lnTo>
                    <a:pt x="312" y="16849"/>
                  </a:lnTo>
                  <a:lnTo>
                    <a:pt x="170" y="16991"/>
                  </a:lnTo>
                  <a:lnTo>
                    <a:pt x="85" y="17161"/>
                  </a:lnTo>
                  <a:lnTo>
                    <a:pt x="28" y="17331"/>
                  </a:lnTo>
                  <a:lnTo>
                    <a:pt x="0" y="17501"/>
                  </a:lnTo>
                  <a:lnTo>
                    <a:pt x="0" y="17699"/>
                  </a:lnTo>
                  <a:lnTo>
                    <a:pt x="28" y="17869"/>
                  </a:lnTo>
                  <a:lnTo>
                    <a:pt x="113" y="18067"/>
                  </a:lnTo>
                  <a:lnTo>
                    <a:pt x="227" y="18208"/>
                  </a:lnTo>
                  <a:lnTo>
                    <a:pt x="368" y="18350"/>
                  </a:lnTo>
                  <a:lnTo>
                    <a:pt x="538" y="18463"/>
                  </a:lnTo>
                  <a:lnTo>
                    <a:pt x="708" y="18520"/>
                  </a:lnTo>
                  <a:lnTo>
                    <a:pt x="878" y="18548"/>
                  </a:lnTo>
                  <a:lnTo>
                    <a:pt x="1076" y="18548"/>
                  </a:lnTo>
                  <a:lnTo>
                    <a:pt x="1274" y="18492"/>
                  </a:lnTo>
                  <a:lnTo>
                    <a:pt x="1444" y="18407"/>
                  </a:lnTo>
                  <a:lnTo>
                    <a:pt x="31404" y="1105"/>
                  </a:lnTo>
                  <a:lnTo>
                    <a:pt x="29450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4"/>
            <p:cNvSpPr/>
            <p:nvPr/>
          </p:nvSpPr>
          <p:spPr>
            <a:xfrm>
              <a:off x="3322547" y="3632135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fill="none" extrusionOk="0">
                  <a:moveTo>
                    <a:pt x="29450" y="0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12" y="16849"/>
                  </a:lnTo>
                  <a:lnTo>
                    <a:pt x="170" y="16991"/>
                  </a:lnTo>
                  <a:lnTo>
                    <a:pt x="85" y="17161"/>
                  </a:lnTo>
                  <a:lnTo>
                    <a:pt x="28" y="17331"/>
                  </a:lnTo>
                  <a:lnTo>
                    <a:pt x="0" y="17501"/>
                  </a:lnTo>
                  <a:lnTo>
                    <a:pt x="0" y="17699"/>
                  </a:lnTo>
                  <a:lnTo>
                    <a:pt x="28" y="17869"/>
                  </a:lnTo>
                  <a:lnTo>
                    <a:pt x="113" y="18067"/>
                  </a:lnTo>
                  <a:lnTo>
                    <a:pt x="113" y="18067"/>
                  </a:lnTo>
                  <a:lnTo>
                    <a:pt x="227" y="18208"/>
                  </a:lnTo>
                  <a:lnTo>
                    <a:pt x="368" y="18350"/>
                  </a:lnTo>
                  <a:lnTo>
                    <a:pt x="538" y="18463"/>
                  </a:lnTo>
                  <a:lnTo>
                    <a:pt x="708" y="18520"/>
                  </a:lnTo>
                  <a:lnTo>
                    <a:pt x="878" y="18548"/>
                  </a:lnTo>
                  <a:lnTo>
                    <a:pt x="1076" y="18548"/>
                  </a:lnTo>
                  <a:lnTo>
                    <a:pt x="1274" y="18492"/>
                  </a:lnTo>
                  <a:lnTo>
                    <a:pt x="1444" y="18407"/>
                  </a:lnTo>
                  <a:lnTo>
                    <a:pt x="31404" y="11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3810382" y="3479838"/>
              <a:ext cx="218202" cy="132826"/>
            </a:xfrm>
            <a:custGeom>
              <a:avLst/>
              <a:gdLst/>
              <a:ahLst/>
              <a:cxnLst/>
              <a:rect l="l" t="t" r="r" b="b"/>
              <a:pathLst>
                <a:path w="12375" h="7533" extrusionOk="0">
                  <a:moveTo>
                    <a:pt x="11271" y="0"/>
                  </a:moveTo>
                  <a:lnTo>
                    <a:pt x="11072" y="29"/>
                  </a:lnTo>
                  <a:lnTo>
                    <a:pt x="10903" y="114"/>
                  </a:lnTo>
                  <a:lnTo>
                    <a:pt x="0" y="6429"/>
                  </a:lnTo>
                  <a:lnTo>
                    <a:pt x="1954" y="7533"/>
                  </a:lnTo>
                  <a:lnTo>
                    <a:pt x="11865" y="1813"/>
                  </a:lnTo>
                  <a:lnTo>
                    <a:pt x="12035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8" y="1218"/>
                  </a:lnTo>
                  <a:lnTo>
                    <a:pt x="12375" y="1020"/>
                  </a:lnTo>
                  <a:lnTo>
                    <a:pt x="12347" y="850"/>
                  </a:lnTo>
                  <a:lnTo>
                    <a:pt x="12318" y="652"/>
                  </a:lnTo>
                  <a:lnTo>
                    <a:pt x="12233" y="482"/>
                  </a:lnTo>
                  <a:lnTo>
                    <a:pt x="12120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69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3810382" y="3479838"/>
              <a:ext cx="218202" cy="132826"/>
            </a:xfrm>
            <a:custGeom>
              <a:avLst/>
              <a:gdLst/>
              <a:ahLst/>
              <a:cxnLst/>
              <a:rect l="l" t="t" r="r" b="b"/>
              <a:pathLst>
                <a:path w="12375" h="7533" fill="none" extrusionOk="0">
                  <a:moveTo>
                    <a:pt x="1954" y="7533"/>
                  </a:moveTo>
                  <a:lnTo>
                    <a:pt x="11865" y="1813"/>
                  </a:lnTo>
                  <a:lnTo>
                    <a:pt x="11865" y="1813"/>
                  </a:lnTo>
                  <a:lnTo>
                    <a:pt x="12035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8" y="1218"/>
                  </a:lnTo>
                  <a:lnTo>
                    <a:pt x="12375" y="1020"/>
                  </a:lnTo>
                  <a:lnTo>
                    <a:pt x="12347" y="850"/>
                  </a:lnTo>
                  <a:lnTo>
                    <a:pt x="12318" y="652"/>
                  </a:lnTo>
                  <a:lnTo>
                    <a:pt x="12233" y="482"/>
                  </a:lnTo>
                  <a:lnTo>
                    <a:pt x="12233" y="482"/>
                  </a:lnTo>
                  <a:lnTo>
                    <a:pt x="12120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69" y="0"/>
                  </a:lnTo>
                  <a:lnTo>
                    <a:pt x="11271" y="0"/>
                  </a:lnTo>
                  <a:lnTo>
                    <a:pt x="11072" y="29"/>
                  </a:lnTo>
                  <a:lnTo>
                    <a:pt x="10903" y="114"/>
                  </a:lnTo>
                  <a:lnTo>
                    <a:pt x="0" y="64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3280598" y="3598667"/>
              <a:ext cx="553749" cy="327577"/>
            </a:xfrm>
            <a:custGeom>
              <a:avLst/>
              <a:gdLst/>
              <a:ahLst/>
              <a:cxnLst/>
              <a:rect l="l" t="t" r="r" b="b"/>
              <a:pathLst>
                <a:path w="31405" h="18578" extrusionOk="0">
                  <a:moveTo>
                    <a:pt x="29451" y="1"/>
                  </a:moveTo>
                  <a:lnTo>
                    <a:pt x="482" y="16765"/>
                  </a:lnTo>
                  <a:lnTo>
                    <a:pt x="312" y="16878"/>
                  </a:lnTo>
                  <a:lnTo>
                    <a:pt x="199" y="17020"/>
                  </a:lnTo>
                  <a:lnTo>
                    <a:pt x="85" y="17161"/>
                  </a:lnTo>
                  <a:lnTo>
                    <a:pt x="29" y="17331"/>
                  </a:lnTo>
                  <a:lnTo>
                    <a:pt x="1" y="17530"/>
                  </a:lnTo>
                  <a:lnTo>
                    <a:pt x="1" y="17728"/>
                  </a:lnTo>
                  <a:lnTo>
                    <a:pt x="29" y="17898"/>
                  </a:lnTo>
                  <a:lnTo>
                    <a:pt x="114" y="18096"/>
                  </a:lnTo>
                  <a:lnTo>
                    <a:pt x="227" y="18238"/>
                  </a:lnTo>
                  <a:lnTo>
                    <a:pt x="369" y="18379"/>
                  </a:lnTo>
                  <a:lnTo>
                    <a:pt x="539" y="18464"/>
                  </a:lnTo>
                  <a:lnTo>
                    <a:pt x="708" y="18549"/>
                  </a:lnTo>
                  <a:lnTo>
                    <a:pt x="907" y="18577"/>
                  </a:lnTo>
                  <a:lnTo>
                    <a:pt x="1077" y="18549"/>
                  </a:lnTo>
                  <a:lnTo>
                    <a:pt x="1275" y="18521"/>
                  </a:lnTo>
                  <a:lnTo>
                    <a:pt x="1445" y="18436"/>
                  </a:lnTo>
                  <a:lnTo>
                    <a:pt x="31405" y="1134"/>
                  </a:lnTo>
                  <a:lnTo>
                    <a:pt x="29451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3280598" y="3598667"/>
              <a:ext cx="553749" cy="327577"/>
            </a:xfrm>
            <a:custGeom>
              <a:avLst/>
              <a:gdLst/>
              <a:ahLst/>
              <a:cxnLst/>
              <a:rect l="l" t="t" r="r" b="b"/>
              <a:pathLst>
                <a:path w="31405" h="18578" fill="none" extrusionOk="0">
                  <a:moveTo>
                    <a:pt x="29451" y="1"/>
                  </a:moveTo>
                  <a:lnTo>
                    <a:pt x="482" y="16765"/>
                  </a:lnTo>
                  <a:lnTo>
                    <a:pt x="482" y="16765"/>
                  </a:lnTo>
                  <a:lnTo>
                    <a:pt x="312" y="16878"/>
                  </a:lnTo>
                  <a:lnTo>
                    <a:pt x="199" y="17020"/>
                  </a:lnTo>
                  <a:lnTo>
                    <a:pt x="85" y="17161"/>
                  </a:lnTo>
                  <a:lnTo>
                    <a:pt x="29" y="17331"/>
                  </a:lnTo>
                  <a:lnTo>
                    <a:pt x="1" y="17530"/>
                  </a:lnTo>
                  <a:lnTo>
                    <a:pt x="1" y="17728"/>
                  </a:lnTo>
                  <a:lnTo>
                    <a:pt x="29" y="17898"/>
                  </a:lnTo>
                  <a:lnTo>
                    <a:pt x="114" y="18096"/>
                  </a:lnTo>
                  <a:lnTo>
                    <a:pt x="114" y="18096"/>
                  </a:lnTo>
                  <a:lnTo>
                    <a:pt x="227" y="18238"/>
                  </a:lnTo>
                  <a:lnTo>
                    <a:pt x="369" y="18379"/>
                  </a:lnTo>
                  <a:lnTo>
                    <a:pt x="539" y="18464"/>
                  </a:lnTo>
                  <a:lnTo>
                    <a:pt x="708" y="18549"/>
                  </a:lnTo>
                  <a:lnTo>
                    <a:pt x="907" y="18577"/>
                  </a:lnTo>
                  <a:lnTo>
                    <a:pt x="1077" y="18549"/>
                  </a:lnTo>
                  <a:lnTo>
                    <a:pt x="1275" y="18521"/>
                  </a:lnTo>
                  <a:lnTo>
                    <a:pt x="1445" y="18436"/>
                  </a:lnTo>
                  <a:lnTo>
                    <a:pt x="31405" y="1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3763936" y="3453371"/>
              <a:ext cx="217726" cy="132843"/>
            </a:xfrm>
            <a:custGeom>
              <a:avLst/>
              <a:gdLst/>
              <a:ahLst/>
              <a:cxnLst/>
              <a:rect l="l" t="t" r="r" b="b"/>
              <a:pathLst>
                <a:path w="12348" h="7534" extrusionOk="0">
                  <a:moveTo>
                    <a:pt x="11271" y="1"/>
                  </a:moveTo>
                  <a:lnTo>
                    <a:pt x="11073" y="29"/>
                  </a:lnTo>
                  <a:lnTo>
                    <a:pt x="10903" y="114"/>
                  </a:lnTo>
                  <a:lnTo>
                    <a:pt x="1" y="6400"/>
                  </a:lnTo>
                  <a:lnTo>
                    <a:pt x="1955" y="7533"/>
                  </a:lnTo>
                  <a:lnTo>
                    <a:pt x="11866" y="1813"/>
                  </a:lnTo>
                  <a:lnTo>
                    <a:pt x="12036" y="1700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291" y="65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6"/>
                  </a:lnTo>
                  <a:lnTo>
                    <a:pt x="11639" y="29"/>
                  </a:lnTo>
                  <a:lnTo>
                    <a:pt x="11441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3763936" y="3453371"/>
              <a:ext cx="217726" cy="132843"/>
            </a:xfrm>
            <a:custGeom>
              <a:avLst/>
              <a:gdLst/>
              <a:ahLst/>
              <a:cxnLst/>
              <a:rect l="l" t="t" r="r" b="b"/>
              <a:pathLst>
                <a:path w="12348" h="7534" fill="none" extrusionOk="0">
                  <a:moveTo>
                    <a:pt x="1955" y="7533"/>
                  </a:moveTo>
                  <a:lnTo>
                    <a:pt x="11866" y="1813"/>
                  </a:lnTo>
                  <a:lnTo>
                    <a:pt x="11866" y="1813"/>
                  </a:lnTo>
                  <a:lnTo>
                    <a:pt x="12036" y="1700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291" y="652"/>
                  </a:lnTo>
                  <a:lnTo>
                    <a:pt x="12234" y="48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6"/>
                  </a:lnTo>
                  <a:lnTo>
                    <a:pt x="11639" y="29"/>
                  </a:lnTo>
                  <a:lnTo>
                    <a:pt x="11441" y="1"/>
                  </a:lnTo>
                  <a:lnTo>
                    <a:pt x="11271" y="1"/>
                  </a:lnTo>
                  <a:lnTo>
                    <a:pt x="11073" y="29"/>
                  </a:lnTo>
                  <a:lnTo>
                    <a:pt x="10903" y="114"/>
                  </a:lnTo>
                  <a:lnTo>
                    <a:pt x="1" y="64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3233659" y="3572218"/>
              <a:ext cx="553749" cy="327559"/>
            </a:xfrm>
            <a:custGeom>
              <a:avLst/>
              <a:gdLst/>
              <a:ahLst/>
              <a:cxnLst/>
              <a:rect l="l" t="t" r="r" b="b"/>
              <a:pathLst>
                <a:path w="31405" h="18577" extrusionOk="0">
                  <a:moveTo>
                    <a:pt x="29451" y="0"/>
                  </a:moveTo>
                  <a:lnTo>
                    <a:pt x="482" y="16736"/>
                  </a:lnTo>
                  <a:lnTo>
                    <a:pt x="340" y="16877"/>
                  </a:lnTo>
                  <a:lnTo>
                    <a:pt x="199" y="17019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727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256" y="18237"/>
                  </a:lnTo>
                  <a:lnTo>
                    <a:pt x="397" y="18378"/>
                  </a:lnTo>
                  <a:lnTo>
                    <a:pt x="539" y="18463"/>
                  </a:lnTo>
                  <a:lnTo>
                    <a:pt x="737" y="18520"/>
                  </a:lnTo>
                  <a:lnTo>
                    <a:pt x="907" y="18576"/>
                  </a:lnTo>
                  <a:lnTo>
                    <a:pt x="1105" y="18548"/>
                  </a:lnTo>
                  <a:lnTo>
                    <a:pt x="1275" y="18520"/>
                  </a:lnTo>
                  <a:lnTo>
                    <a:pt x="1473" y="18435"/>
                  </a:lnTo>
                  <a:lnTo>
                    <a:pt x="31405" y="1133"/>
                  </a:lnTo>
                  <a:lnTo>
                    <a:pt x="2945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3233659" y="3572218"/>
              <a:ext cx="553749" cy="327559"/>
            </a:xfrm>
            <a:custGeom>
              <a:avLst/>
              <a:gdLst/>
              <a:ahLst/>
              <a:cxnLst/>
              <a:rect l="l" t="t" r="r" b="b"/>
              <a:pathLst>
                <a:path w="31405" h="18577" fill="none" extrusionOk="0">
                  <a:moveTo>
                    <a:pt x="29451" y="0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40" y="16877"/>
                  </a:lnTo>
                  <a:lnTo>
                    <a:pt x="199" y="17019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727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142" y="18067"/>
                  </a:lnTo>
                  <a:lnTo>
                    <a:pt x="256" y="18237"/>
                  </a:lnTo>
                  <a:lnTo>
                    <a:pt x="397" y="18378"/>
                  </a:lnTo>
                  <a:lnTo>
                    <a:pt x="539" y="18463"/>
                  </a:lnTo>
                  <a:lnTo>
                    <a:pt x="737" y="18520"/>
                  </a:lnTo>
                  <a:lnTo>
                    <a:pt x="907" y="18576"/>
                  </a:lnTo>
                  <a:lnTo>
                    <a:pt x="1105" y="18548"/>
                  </a:lnTo>
                  <a:lnTo>
                    <a:pt x="1275" y="18520"/>
                  </a:lnTo>
                  <a:lnTo>
                    <a:pt x="1473" y="18435"/>
                  </a:lnTo>
                  <a:lnTo>
                    <a:pt x="31405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3719501" y="3422918"/>
              <a:ext cx="217708" cy="132826"/>
            </a:xfrm>
            <a:custGeom>
              <a:avLst/>
              <a:gdLst/>
              <a:ahLst/>
              <a:cxnLst/>
              <a:rect l="l" t="t" r="r" b="b"/>
              <a:pathLst>
                <a:path w="12347" h="7533" extrusionOk="0">
                  <a:moveTo>
                    <a:pt x="11271" y="0"/>
                  </a:moveTo>
                  <a:lnTo>
                    <a:pt x="11073" y="29"/>
                  </a:lnTo>
                  <a:lnTo>
                    <a:pt x="10903" y="113"/>
                  </a:lnTo>
                  <a:lnTo>
                    <a:pt x="1" y="6400"/>
                  </a:lnTo>
                  <a:lnTo>
                    <a:pt x="1954" y="7533"/>
                  </a:lnTo>
                  <a:lnTo>
                    <a:pt x="11866" y="1813"/>
                  </a:lnTo>
                  <a:lnTo>
                    <a:pt x="12035" y="1699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120" y="312"/>
                  </a:lnTo>
                  <a:lnTo>
                    <a:pt x="11979" y="170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3719501" y="3422918"/>
              <a:ext cx="217708" cy="132826"/>
            </a:xfrm>
            <a:custGeom>
              <a:avLst/>
              <a:gdLst/>
              <a:ahLst/>
              <a:cxnLst/>
              <a:rect l="l" t="t" r="r" b="b"/>
              <a:pathLst>
                <a:path w="12347" h="7533" fill="none" extrusionOk="0">
                  <a:moveTo>
                    <a:pt x="1954" y="7533"/>
                  </a:moveTo>
                  <a:lnTo>
                    <a:pt x="11866" y="1813"/>
                  </a:lnTo>
                  <a:lnTo>
                    <a:pt x="11866" y="1813"/>
                  </a:lnTo>
                  <a:lnTo>
                    <a:pt x="12035" y="1699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234" y="482"/>
                  </a:lnTo>
                  <a:lnTo>
                    <a:pt x="12120" y="312"/>
                  </a:lnTo>
                  <a:lnTo>
                    <a:pt x="11979" y="170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lnTo>
                    <a:pt x="11271" y="0"/>
                  </a:lnTo>
                  <a:lnTo>
                    <a:pt x="11073" y="29"/>
                  </a:lnTo>
                  <a:lnTo>
                    <a:pt x="10903" y="113"/>
                  </a:lnTo>
                  <a:lnTo>
                    <a:pt x="1" y="64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3189224" y="3541748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extrusionOk="0">
                  <a:moveTo>
                    <a:pt x="29479" y="1"/>
                  </a:moveTo>
                  <a:lnTo>
                    <a:pt x="482" y="16736"/>
                  </a:lnTo>
                  <a:lnTo>
                    <a:pt x="340" y="16850"/>
                  </a:lnTo>
                  <a:lnTo>
                    <a:pt x="199" y="16991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0" y="17529"/>
                  </a:lnTo>
                  <a:lnTo>
                    <a:pt x="29" y="17699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255" y="18237"/>
                  </a:lnTo>
                  <a:lnTo>
                    <a:pt x="397" y="18379"/>
                  </a:lnTo>
                  <a:lnTo>
                    <a:pt x="567" y="18464"/>
                  </a:lnTo>
                  <a:lnTo>
                    <a:pt x="737" y="18520"/>
                  </a:lnTo>
                  <a:lnTo>
                    <a:pt x="907" y="18549"/>
                  </a:lnTo>
                  <a:lnTo>
                    <a:pt x="1105" y="18549"/>
                  </a:lnTo>
                  <a:lnTo>
                    <a:pt x="1303" y="18520"/>
                  </a:lnTo>
                  <a:lnTo>
                    <a:pt x="1473" y="18436"/>
                  </a:lnTo>
                  <a:lnTo>
                    <a:pt x="31404" y="1133"/>
                  </a:lnTo>
                  <a:lnTo>
                    <a:pt x="29479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4"/>
            <p:cNvSpPr/>
            <p:nvPr/>
          </p:nvSpPr>
          <p:spPr>
            <a:xfrm>
              <a:off x="3189224" y="3541748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fill="none" extrusionOk="0">
                  <a:moveTo>
                    <a:pt x="29479" y="1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40" y="16850"/>
                  </a:lnTo>
                  <a:lnTo>
                    <a:pt x="199" y="16991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0" y="17529"/>
                  </a:lnTo>
                  <a:lnTo>
                    <a:pt x="29" y="17699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142" y="18067"/>
                  </a:lnTo>
                  <a:lnTo>
                    <a:pt x="255" y="18237"/>
                  </a:lnTo>
                  <a:lnTo>
                    <a:pt x="397" y="18379"/>
                  </a:lnTo>
                  <a:lnTo>
                    <a:pt x="567" y="18464"/>
                  </a:lnTo>
                  <a:lnTo>
                    <a:pt x="737" y="18520"/>
                  </a:lnTo>
                  <a:lnTo>
                    <a:pt x="907" y="18549"/>
                  </a:lnTo>
                  <a:lnTo>
                    <a:pt x="1105" y="18549"/>
                  </a:lnTo>
                  <a:lnTo>
                    <a:pt x="1303" y="18520"/>
                  </a:lnTo>
                  <a:lnTo>
                    <a:pt x="1473" y="18436"/>
                  </a:lnTo>
                  <a:lnTo>
                    <a:pt x="31404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4"/>
            <p:cNvSpPr/>
            <p:nvPr/>
          </p:nvSpPr>
          <p:spPr>
            <a:xfrm>
              <a:off x="3672068" y="3394952"/>
              <a:ext cx="218220" cy="133337"/>
            </a:xfrm>
            <a:custGeom>
              <a:avLst/>
              <a:gdLst/>
              <a:ahLst/>
              <a:cxnLst/>
              <a:rect l="l" t="t" r="r" b="b"/>
              <a:pathLst>
                <a:path w="12376" h="7562" extrusionOk="0">
                  <a:moveTo>
                    <a:pt x="11469" y="0"/>
                  </a:moveTo>
                  <a:lnTo>
                    <a:pt x="11271" y="29"/>
                  </a:lnTo>
                  <a:lnTo>
                    <a:pt x="11072" y="57"/>
                  </a:lnTo>
                  <a:lnTo>
                    <a:pt x="10903" y="142"/>
                  </a:lnTo>
                  <a:lnTo>
                    <a:pt x="0" y="6429"/>
                  </a:lnTo>
                  <a:lnTo>
                    <a:pt x="1954" y="7561"/>
                  </a:lnTo>
                  <a:lnTo>
                    <a:pt x="11894" y="1841"/>
                  </a:lnTo>
                  <a:lnTo>
                    <a:pt x="12035" y="1728"/>
                  </a:lnTo>
                  <a:lnTo>
                    <a:pt x="12177" y="1586"/>
                  </a:lnTo>
                  <a:lnTo>
                    <a:pt x="12262" y="1416"/>
                  </a:lnTo>
                  <a:lnTo>
                    <a:pt x="12347" y="1246"/>
                  </a:lnTo>
                  <a:lnTo>
                    <a:pt x="12375" y="1048"/>
                  </a:lnTo>
                  <a:lnTo>
                    <a:pt x="12347" y="878"/>
                  </a:lnTo>
                  <a:lnTo>
                    <a:pt x="12318" y="680"/>
                  </a:lnTo>
                  <a:lnTo>
                    <a:pt x="12233" y="510"/>
                  </a:lnTo>
                  <a:lnTo>
                    <a:pt x="12120" y="340"/>
                  </a:lnTo>
                  <a:lnTo>
                    <a:pt x="11979" y="199"/>
                  </a:lnTo>
                  <a:lnTo>
                    <a:pt x="11809" y="114"/>
                  </a:lnTo>
                  <a:lnTo>
                    <a:pt x="11639" y="57"/>
                  </a:lnTo>
                  <a:lnTo>
                    <a:pt x="11469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4"/>
            <p:cNvSpPr/>
            <p:nvPr/>
          </p:nvSpPr>
          <p:spPr>
            <a:xfrm>
              <a:off x="3672068" y="3394952"/>
              <a:ext cx="218220" cy="133337"/>
            </a:xfrm>
            <a:custGeom>
              <a:avLst/>
              <a:gdLst/>
              <a:ahLst/>
              <a:cxnLst/>
              <a:rect l="l" t="t" r="r" b="b"/>
              <a:pathLst>
                <a:path w="12376" h="7562" fill="none" extrusionOk="0">
                  <a:moveTo>
                    <a:pt x="1954" y="7561"/>
                  </a:moveTo>
                  <a:lnTo>
                    <a:pt x="11894" y="1841"/>
                  </a:lnTo>
                  <a:lnTo>
                    <a:pt x="11894" y="1841"/>
                  </a:lnTo>
                  <a:lnTo>
                    <a:pt x="12035" y="1728"/>
                  </a:lnTo>
                  <a:lnTo>
                    <a:pt x="12177" y="1586"/>
                  </a:lnTo>
                  <a:lnTo>
                    <a:pt x="12262" y="1416"/>
                  </a:lnTo>
                  <a:lnTo>
                    <a:pt x="12347" y="1246"/>
                  </a:lnTo>
                  <a:lnTo>
                    <a:pt x="12375" y="1048"/>
                  </a:lnTo>
                  <a:lnTo>
                    <a:pt x="12347" y="878"/>
                  </a:lnTo>
                  <a:lnTo>
                    <a:pt x="12318" y="680"/>
                  </a:lnTo>
                  <a:lnTo>
                    <a:pt x="12233" y="510"/>
                  </a:lnTo>
                  <a:lnTo>
                    <a:pt x="12233" y="510"/>
                  </a:lnTo>
                  <a:lnTo>
                    <a:pt x="12120" y="340"/>
                  </a:lnTo>
                  <a:lnTo>
                    <a:pt x="11979" y="199"/>
                  </a:lnTo>
                  <a:lnTo>
                    <a:pt x="11809" y="114"/>
                  </a:lnTo>
                  <a:lnTo>
                    <a:pt x="11639" y="57"/>
                  </a:lnTo>
                  <a:lnTo>
                    <a:pt x="11469" y="0"/>
                  </a:lnTo>
                  <a:lnTo>
                    <a:pt x="11271" y="29"/>
                  </a:lnTo>
                  <a:lnTo>
                    <a:pt x="11072" y="57"/>
                  </a:lnTo>
                  <a:lnTo>
                    <a:pt x="10903" y="142"/>
                  </a:lnTo>
                  <a:lnTo>
                    <a:pt x="0" y="64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4"/>
            <p:cNvSpPr/>
            <p:nvPr/>
          </p:nvSpPr>
          <p:spPr>
            <a:xfrm>
              <a:off x="3142285" y="3514293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extrusionOk="0">
                  <a:moveTo>
                    <a:pt x="29451" y="0"/>
                  </a:moveTo>
                  <a:lnTo>
                    <a:pt x="482" y="16736"/>
                  </a:lnTo>
                  <a:lnTo>
                    <a:pt x="312" y="16849"/>
                  </a:lnTo>
                  <a:lnTo>
                    <a:pt x="199" y="16991"/>
                  </a:lnTo>
                  <a:lnTo>
                    <a:pt x="86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699"/>
                  </a:lnTo>
                  <a:lnTo>
                    <a:pt x="29" y="17897"/>
                  </a:lnTo>
                  <a:lnTo>
                    <a:pt x="114" y="18067"/>
                  </a:lnTo>
                  <a:lnTo>
                    <a:pt x="227" y="18237"/>
                  </a:lnTo>
                  <a:lnTo>
                    <a:pt x="369" y="18378"/>
                  </a:lnTo>
                  <a:lnTo>
                    <a:pt x="539" y="18463"/>
                  </a:lnTo>
                  <a:lnTo>
                    <a:pt x="709" y="18520"/>
                  </a:lnTo>
                  <a:lnTo>
                    <a:pt x="907" y="18548"/>
                  </a:lnTo>
                  <a:lnTo>
                    <a:pt x="1077" y="18548"/>
                  </a:lnTo>
                  <a:lnTo>
                    <a:pt x="1275" y="18520"/>
                  </a:lnTo>
                  <a:lnTo>
                    <a:pt x="1445" y="18435"/>
                  </a:lnTo>
                  <a:lnTo>
                    <a:pt x="31405" y="1133"/>
                  </a:lnTo>
                  <a:lnTo>
                    <a:pt x="2945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4"/>
            <p:cNvSpPr/>
            <p:nvPr/>
          </p:nvSpPr>
          <p:spPr>
            <a:xfrm>
              <a:off x="3142285" y="3514293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fill="none" extrusionOk="0">
                  <a:moveTo>
                    <a:pt x="29451" y="0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12" y="16849"/>
                  </a:lnTo>
                  <a:lnTo>
                    <a:pt x="199" y="16991"/>
                  </a:lnTo>
                  <a:lnTo>
                    <a:pt x="86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699"/>
                  </a:lnTo>
                  <a:lnTo>
                    <a:pt x="29" y="17897"/>
                  </a:lnTo>
                  <a:lnTo>
                    <a:pt x="114" y="18067"/>
                  </a:lnTo>
                  <a:lnTo>
                    <a:pt x="114" y="18067"/>
                  </a:lnTo>
                  <a:lnTo>
                    <a:pt x="227" y="18237"/>
                  </a:lnTo>
                  <a:lnTo>
                    <a:pt x="369" y="18378"/>
                  </a:lnTo>
                  <a:lnTo>
                    <a:pt x="539" y="18463"/>
                  </a:lnTo>
                  <a:lnTo>
                    <a:pt x="709" y="18520"/>
                  </a:lnTo>
                  <a:lnTo>
                    <a:pt x="907" y="18548"/>
                  </a:lnTo>
                  <a:lnTo>
                    <a:pt x="1077" y="18548"/>
                  </a:lnTo>
                  <a:lnTo>
                    <a:pt x="1275" y="18520"/>
                  </a:lnTo>
                  <a:lnTo>
                    <a:pt x="1445" y="18435"/>
                  </a:lnTo>
                  <a:lnTo>
                    <a:pt x="31405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1" name="Google Shape;1231;p24"/>
            <p:cNvGrpSpPr/>
            <p:nvPr/>
          </p:nvGrpSpPr>
          <p:grpSpPr>
            <a:xfrm>
              <a:off x="3770193" y="1915650"/>
              <a:ext cx="652121" cy="565739"/>
              <a:chOff x="3770193" y="1915650"/>
              <a:chExt cx="652121" cy="565739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3934462" y="2265173"/>
                <a:ext cx="204237" cy="168796"/>
              </a:xfrm>
              <a:custGeom>
                <a:avLst/>
                <a:gdLst/>
                <a:ahLst/>
                <a:cxnLst/>
                <a:rect l="l" t="t" r="r" b="b"/>
                <a:pathLst>
                  <a:path w="11583" h="9573" extrusionOk="0">
                    <a:moveTo>
                      <a:pt x="1" y="1"/>
                    </a:moveTo>
                    <a:lnTo>
                      <a:pt x="7732" y="7335"/>
                    </a:lnTo>
                    <a:lnTo>
                      <a:pt x="11583" y="9572"/>
                    </a:lnTo>
                    <a:lnTo>
                      <a:pt x="4220" y="3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4002384" y="2238706"/>
                <a:ext cx="136317" cy="195262"/>
              </a:xfrm>
              <a:custGeom>
                <a:avLst/>
                <a:gdLst/>
                <a:ahLst/>
                <a:cxnLst/>
                <a:rect l="l" t="t" r="r" b="b"/>
                <a:pathLst>
                  <a:path w="7731" h="11074" extrusionOk="0">
                    <a:moveTo>
                      <a:pt x="6456" y="1"/>
                    </a:moveTo>
                    <a:lnTo>
                      <a:pt x="0" y="3739"/>
                    </a:lnTo>
                    <a:lnTo>
                      <a:pt x="7731" y="11073"/>
                    </a:lnTo>
                    <a:lnTo>
                      <a:pt x="645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3770193" y="1915650"/>
                <a:ext cx="632143" cy="554242"/>
              </a:xfrm>
              <a:custGeom>
                <a:avLst/>
                <a:gdLst/>
                <a:ahLst/>
                <a:cxnLst/>
                <a:rect l="l" t="t" r="r" b="b"/>
                <a:pathLst>
                  <a:path w="35851" h="31433" extrusionOk="0">
                    <a:moveTo>
                      <a:pt x="24325" y="0"/>
                    </a:moveTo>
                    <a:lnTo>
                      <a:pt x="23957" y="29"/>
                    </a:lnTo>
                    <a:lnTo>
                      <a:pt x="23617" y="57"/>
                    </a:lnTo>
                    <a:lnTo>
                      <a:pt x="23249" y="142"/>
                    </a:lnTo>
                    <a:lnTo>
                      <a:pt x="22853" y="227"/>
                    </a:lnTo>
                    <a:lnTo>
                      <a:pt x="22485" y="340"/>
                    </a:lnTo>
                    <a:lnTo>
                      <a:pt x="22088" y="482"/>
                    </a:lnTo>
                    <a:lnTo>
                      <a:pt x="21692" y="652"/>
                    </a:lnTo>
                    <a:lnTo>
                      <a:pt x="21295" y="850"/>
                    </a:lnTo>
                    <a:lnTo>
                      <a:pt x="20899" y="1077"/>
                    </a:lnTo>
                    <a:lnTo>
                      <a:pt x="20332" y="1445"/>
                    </a:lnTo>
                    <a:lnTo>
                      <a:pt x="19766" y="1813"/>
                    </a:lnTo>
                    <a:lnTo>
                      <a:pt x="19200" y="2266"/>
                    </a:lnTo>
                    <a:lnTo>
                      <a:pt x="18690" y="2719"/>
                    </a:lnTo>
                    <a:lnTo>
                      <a:pt x="18152" y="3229"/>
                    </a:lnTo>
                    <a:lnTo>
                      <a:pt x="17642" y="3738"/>
                    </a:lnTo>
                    <a:lnTo>
                      <a:pt x="17161" y="4305"/>
                    </a:lnTo>
                    <a:lnTo>
                      <a:pt x="16708" y="4899"/>
                    </a:lnTo>
                    <a:lnTo>
                      <a:pt x="16255" y="5494"/>
                    </a:lnTo>
                    <a:lnTo>
                      <a:pt x="15830" y="6117"/>
                    </a:lnTo>
                    <a:lnTo>
                      <a:pt x="15434" y="6768"/>
                    </a:lnTo>
                    <a:lnTo>
                      <a:pt x="15065" y="7420"/>
                    </a:lnTo>
                    <a:lnTo>
                      <a:pt x="14697" y="8099"/>
                    </a:lnTo>
                    <a:lnTo>
                      <a:pt x="14386" y="8779"/>
                    </a:lnTo>
                    <a:lnTo>
                      <a:pt x="14103" y="9487"/>
                    </a:lnTo>
                    <a:lnTo>
                      <a:pt x="13848" y="10166"/>
                    </a:lnTo>
                    <a:lnTo>
                      <a:pt x="13678" y="9997"/>
                    </a:lnTo>
                    <a:lnTo>
                      <a:pt x="13480" y="9827"/>
                    </a:lnTo>
                    <a:lnTo>
                      <a:pt x="13310" y="9713"/>
                    </a:lnTo>
                    <a:lnTo>
                      <a:pt x="13083" y="9572"/>
                    </a:lnTo>
                    <a:lnTo>
                      <a:pt x="12885" y="9487"/>
                    </a:lnTo>
                    <a:lnTo>
                      <a:pt x="12658" y="9430"/>
                    </a:lnTo>
                    <a:lnTo>
                      <a:pt x="12404" y="9374"/>
                    </a:lnTo>
                    <a:lnTo>
                      <a:pt x="12177" y="9345"/>
                    </a:lnTo>
                    <a:lnTo>
                      <a:pt x="11639" y="9345"/>
                    </a:lnTo>
                    <a:lnTo>
                      <a:pt x="11356" y="9402"/>
                    </a:lnTo>
                    <a:lnTo>
                      <a:pt x="11073" y="9459"/>
                    </a:lnTo>
                    <a:lnTo>
                      <a:pt x="10789" y="9544"/>
                    </a:lnTo>
                    <a:lnTo>
                      <a:pt x="10506" y="9657"/>
                    </a:lnTo>
                    <a:lnTo>
                      <a:pt x="10195" y="9798"/>
                    </a:lnTo>
                    <a:lnTo>
                      <a:pt x="9883" y="9968"/>
                    </a:lnTo>
                    <a:lnTo>
                      <a:pt x="9402" y="10280"/>
                    </a:lnTo>
                    <a:lnTo>
                      <a:pt x="8949" y="10620"/>
                    </a:lnTo>
                    <a:lnTo>
                      <a:pt x="8496" y="11016"/>
                    </a:lnTo>
                    <a:lnTo>
                      <a:pt x="8071" y="11469"/>
                    </a:lnTo>
                    <a:lnTo>
                      <a:pt x="7646" y="11922"/>
                    </a:lnTo>
                    <a:lnTo>
                      <a:pt x="7250" y="12432"/>
                    </a:lnTo>
                    <a:lnTo>
                      <a:pt x="6882" y="12942"/>
                    </a:lnTo>
                    <a:lnTo>
                      <a:pt x="6570" y="13480"/>
                    </a:lnTo>
                    <a:lnTo>
                      <a:pt x="6259" y="14046"/>
                    </a:lnTo>
                    <a:lnTo>
                      <a:pt x="5975" y="14612"/>
                    </a:lnTo>
                    <a:lnTo>
                      <a:pt x="5749" y="15207"/>
                    </a:lnTo>
                    <a:lnTo>
                      <a:pt x="5551" y="15802"/>
                    </a:lnTo>
                    <a:lnTo>
                      <a:pt x="5381" y="16396"/>
                    </a:lnTo>
                    <a:lnTo>
                      <a:pt x="5268" y="16991"/>
                    </a:lnTo>
                    <a:lnTo>
                      <a:pt x="5211" y="17557"/>
                    </a:lnTo>
                    <a:lnTo>
                      <a:pt x="5183" y="18124"/>
                    </a:lnTo>
                    <a:lnTo>
                      <a:pt x="5183" y="18464"/>
                    </a:lnTo>
                    <a:lnTo>
                      <a:pt x="5211" y="18803"/>
                    </a:lnTo>
                    <a:lnTo>
                      <a:pt x="5183" y="18832"/>
                    </a:lnTo>
                    <a:lnTo>
                      <a:pt x="4645" y="19171"/>
                    </a:lnTo>
                    <a:lnTo>
                      <a:pt x="4135" y="19540"/>
                    </a:lnTo>
                    <a:lnTo>
                      <a:pt x="3653" y="19964"/>
                    </a:lnTo>
                    <a:lnTo>
                      <a:pt x="3172" y="20446"/>
                    </a:lnTo>
                    <a:lnTo>
                      <a:pt x="2719" y="20955"/>
                    </a:lnTo>
                    <a:lnTo>
                      <a:pt x="2294" y="21522"/>
                    </a:lnTo>
                    <a:lnTo>
                      <a:pt x="1898" y="22088"/>
                    </a:lnTo>
                    <a:lnTo>
                      <a:pt x="1530" y="22683"/>
                    </a:lnTo>
                    <a:lnTo>
                      <a:pt x="1190" y="23306"/>
                    </a:lnTo>
                    <a:lnTo>
                      <a:pt x="878" y="23929"/>
                    </a:lnTo>
                    <a:lnTo>
                      <a:pt x="624" y="24580"/>
                    </a:lnTo>
                    <a:lnTo>
                      <a:pt x="397" y="25231"/>
                    </a:lnTo>
                    <a:lnTo>
                      <a:pt x="227" y="25854"/>
                    </a:lnTo>
                    <a:lnTo>
                      <a:pt x="114" y="26506"/>
                    </a:lnTo>
                    <a:lnTo>
                      <a:pt x="29" y="27157"/>
                    </a:lnTo>
                    <a:lnTo>
                      <a:pt x="1" y="27780"/>
                    </a:lnTo>
                    <a:lnTo>
                      <a:pt x="29" y="28346"/>
                    </a:lnTo>
                    <a:lnTo>
                      <a:pt x="114" y="28913"/>
                    </a:lnTo>
                    <a:lnTo>
                      <a:pt x="227" y="29394"/>
                    </a:lnTo>
                    <a:lnTo>
                      <a:pt x="397" y="29847"/>
                    </a:lnTo>
                    <a:lnTo>
                      <a:pt x="624" y="30244"/>
                    </a:lnTo>
                    <a:lnTo>
                      <a:pt x="878" y="30583"/>
                    </a:lnTo>
                    <a:lnTo>
                      <a:pt x="1190" y="30867"/>
                    </a:lnTo>
                    <a:lnTo>
                      <a:pt x="1530" y="31093"/>
                    </a:lnTo>
                    <a:lnTo>
                      <a:pt x="1898" y="31263"/>
                    </a:lnTo>
                    <a:lnTo>
                      <a:pt x="2294" y="31376"/>
                    </a:lnTo>
                    <a:lnTo>
                      <a:pt x="2719" y="31433"/>
                    </a:lnTo>
                    <a:lnTo>
                      <a:pt x="3172" y="31433"/>
                    </a:lnTo>
                    <a:lnTo>
                      <a:pt x="3653" y="31376"/>
                    </a:lnTo>
                    <a:lnTo>
                      <a:pt x="4135" y="31235"/>
                    </a:lnTo>
                    <a:lnTo>
                      <a:pt x="4645" y="31008"/>
                    </a:lnTo>
                    <a:lnTo>
                      <a:pt x="5183" y="30753"/>
                    </a:lnTo>
                    <a:lnTo>
                      <a:pt x="31150" y="15943"/>
                    </a:lnTo>
                    <a:lnTo>
                      <a:pt x="31631" y="15632"/>
                    </a:lnTo>
                    <a:lnTo>
                      <a:pt x="32084" y="15292"/>
                    </a:lnTo>
                    <a:lnTo>
                      <a:pt x="32537" y="14896"/>
                    </a:lnTo>
                    <a:lnTo>
                      <a:pt x="32962" y="14471"/>
                    </a:lnTo>
                    <a:lnTo>
                      <a:pt x="33387" y="13989"/>
                    </a:lnTo>
                    <a:lnTo>
                      <a:pt x="33783" y="13508"/>
                    </a:lnTo>
                    <a:lnTo>
                      <a:pt x="34123" y="12970"/>
                    </a:lnTo>
                    <a:lnTo>
                      <a:pt x="34463" y="12432"/>
                    </a:lnTo>
                    <a:lnTo>
                      <a:pt x="34774" y="11866"/>
                    </a:lnTo>
                    <a:lnTo>
                      <a:pt x="35057" y="11299"/>
                    </a:lnTo>
                    <a:lnTo>
                      <a:pt x="35284" y="10705"/>
                    </a:lnTo>
                    <a:lnTo>
                      <a:pt x="35482" y="10110"/>
                    </a:lnTo>
                    <a:lnTo>
                      <a:pt x="35652" y="9544"/>
                    </a:lnTo>
                    <a:lnTo>
                      <a:pt x="35765" y="8949"/>
                    </a:lnTo>
                    <a:lnTo>
                      <a:pt x="35822" y="8354"/>
                    </a:lnTo>
                    <a:lnTo>
                      <a:pt x="35850" y="7788"/>
                    </a:lnTo>
                    <a:lnTo>
                      <a:pt x="35822" y="7250"/>
                    </a:lnTo>
                    <a:lnTo>
                      <a:pt x="35765" y="6768"/>
                    </a:lnTo>
                    <a:lnTo>
                      <a:pt x="35652" y="6315"/>
                    </a:lnTo>
                    <a:lnTo>
                      <a:pt x="35482" y="5891"/>
                    </a:lnTo>
                    <a:lnTo>
                      <a:pt x="35284" y="5551"/>
                    </a:lnTo>
                    <a:lnTo>
                      <a:pt x="35057" y="5239"/>
                    </a:lnTo>
                    <a:lnTo>
                      <a:pt x="34774" y="4956"/>
                    </a:lnTo>
                    <a:lnTo>
                      <a:pt x="34463" y="4758"/>
                    </a:lnTo>
                    <a:lnTo>
                      <a:pt x="34123" y="4588"/>
                    </a:lnTo>
                    <a:lnTo>
                      <a:pt x="33783" y="4503"/>
                    </a:lnTo>
                    <a:lnTo>
                      <a:pt x="33387" y="4446"/>
                    </a:lnTo>
                    <a:lnTo>
                      <a:pt x="32962" y="4446"/>
                    </a:lnTo>
                    <a:lnTo>
                      <a:pt x="32537" y="4531"/>
                    </a:lnTo>
                    <a:lnTo>
                      <a:pt x="32084" y="4645"/>
                    </a:lnTo>
                    <a:lnTo>
                      <a:pt x="31631" y="4843"/>
                    </a:lnTo>
                    <a:lnTo>
                      <a:pt x="31150" y="5069"/>
                    </a:lnTo>
                    <a:lnTo>
                      <a:pt x="30810" y="5296"/>
                    </a:lnTo>
                    <a:lnTo>
                      <a:pt x="30470" y="5522"/>
                    </a:lnTo>
                    <a:lnTo>
                      <a:pt x="30159" y="5777"/>
                    </a:lnTo>
                    <a:lnTo>
                      <a:pt x="29847" y="6032"/>
                    </a:lnTo>
                    <a:lnTo>
                      <a:pt x="29536" y="6344"/>
                    </a:lnTo>
                    <a:lnTo>
                      <a:pt x="29252" y="6627"/>
                    </a:lnTo>
                    <a:lnTo>
                      <a:pt x="28941" y="6967"/>
                    </a:lnTo>
                    <a:lnTo>
                      <a:pt x="28686" y="7306"/>
                    </a:lnTo>
                    <a:lnTo>
                      <a:pt x="28771" y="6457"/>
                    </a:lnTo>
                    <a:lnTo>
                      <a:pt x="28799" y="6060"/>
                    </a:lnTo>
                    <a:lnTo>
                      <a:pt x="28799" y="5636"/>
                    </a:lnTo>
                    <a:lnTo>
                      <a:pt x="28799" y="5183"/>
                    </a:lnTo>
                    <a:lnTo>
                      <a:pt x="28771" y="4730"/>
                    </a:lnTo>
                    <a:lnTo>
                      <a:pt x="28714" y="4305"/>
                    </a:lnTo>
                    <a:lnTo>
                      <a:pt x="28658" y="3908"/>
                    </a:lnTo>
                    <a:lnTo>
                      <a:pt x="28573" y="3512"/>
                    </a:lnTo>
                    <a:lnTo>
                      <a:pt x="28460" y="3144"/>
                    </a:lnTo>
                    <a:lnTo>
                      <a:pt x="28318" y="2776"/>
                    </a:lnTo>
                    <a:lnTo>
                      <a:pt x="28176" y="2464"/>
                    </a:lnTo>
                    <a:lnTo>
                      <a:pt x="28035" y="2153"/>
                    </a:lnTo>
                    <a:lnTo>
                      <a:pt x="27837" y="1841"/>
                    </a:lnTo>
                    <a:lnTo>
                      <a:pt x="27667" y="1586"/>
                    </a:lnTo>
                    <a:lnTo>
                      <a:pt x="27440" y="1331"/>
                    </a:lnTo>
                    <a:lnTo>
                      <a:pt x="27242" y="1105"/>
                    </a:lnTo>
                    <a:lnTo>
                      <a:pt x="26987" y="878"/>
                    </a:lnTo>
                    <a:lnTo>
                      <a:pt x="26732" y="708"/>
                    </a:lnTo>
                    <a:lnTo>
                      <a:pt x="26477" y="539"/>
                    </a:lnTo>
                    <a:lnTo>
                      <a:pt x="26222" y="397"/>
                    </a:lnTo>
                    <a:lnTo>
                      <a:pt x="25911" y="284"/>
                    </a:lnTo>
                    <a:lnTo>
                      <a:pt x="25628" y="170"/>
                    </a:lnTo>
                    <a:lnTo>
                      <a:pt x="25316" y="85"/>
                    </a:lnTo>
                    <a:lnTo>
                      <a:pt x="24976" y="29"/>
                    </a:lnTo>
                    <a:lnTo>
                      <a:pt x="246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3789660" y="1927129"/>
                <a:ext cx="632654" cy="554260"/>
              </a:xfrm>
              <a:custGeom>
                <a:avLst/>
                <a:gdLst/>
                <a:ahLst/>
                <a:cxnLst/>
                <a:rect l="l" t="t" r="r" b="b"/>
                <a:pathLst>
                  <a:path w="35880" h="31434" extrusionOk="0">
                    <a:moveTo>
                      <a:pt x="24326" y="1"/>
                    </a:moveTo>
                    <a:lnTo>
                      <a:pt x="23986" y="29"/>
                    </a:lnTo>
                    <a:lnTo>
                      <a:pt x="23618" y="57"/>
                    </a:lnTo>
                    <a:lnTo>
                      <a:pt x="23249" y="114"/>
                    </a:lnTo>
                    <a:lnTo>
                      <a:pt x="22881" y="227"/>
                    </a:lnTo>
                    <a:lnTo>
                      <a:pt x="22485" y="341"/>
                    </a:lnTo>
                    <a:lnTo>
                      <a:pt x="22117" y="482"/>
                    </a:lnTo>
                    <a:lnTo>
                      <a:pt x="21720" y="652"/>
                    </a:lnTo>
                    <a:lnTo>
                      <a:pt x="21296" y="850"/>
                    </a:lnTo>
                    <a:lnTo>
                      <a:pt x="20899" y="1077"/>
                    </a:lnTo>
                    <a:lnTo>
                      <a:pt x="20333" y="1417"/>
                    </a:lnTo>
                    <a:lnTo>
                      <a:pt x="19766" y="1813"/>
                    </a:lnTo>
                    <a:lnTo>
                      <a:pt x="19228" y="2238"/>
                    </a:lnTo>
                    <a:lnTo>
                      <a:pt x="18690" y="2719"/>
                    </a:lnTo>
                    <a:lnTo>
                      <a:pt x="18181" y="3201"/>
                    </a:lnTo>
                    <a:lnTo>
                      <a:pt x="17671" y="3739"/>
                    </a:lnTo>
                    <a:lnTo>
                      <a:pt x="17190" y="4305"/>
                    </a:lnTo>
                    <a:lnTo>
                      <a:pt x="16708" y="4871"/>
                    </a:lnTo>
                    <a:lnTo>
                      <a:pt x="16255" y="5494"/>
                    </a:lnTo>
                    <a:lnTo>
                      <a:pt x="15830" y="6117"/>
                    </a:lnTo>
                    <a:lnTo>
                      <a:pt x="15434" y="6769"/>
                    </a:lnTo>
                    <a:lnTo>
                      <a:pt x="15066" y="7420"/>
                    </a:lnTo>
                    <a:lnTo>
                      <a:pt x="14726" y="8100"/>
                    </a:lnTo>
                    <a:lnTo>
                      <a:pt x="14386" y="8779"/>
                    </a:lnTo>
                    <a:lnTo>
                      <a:pt x="14103" y="9459"/>
                    </a:lnTo>
                    <a:lnTo>
                      <a:pt x="13848" y="10167"/>
                    </a:lnTo>
                    <a:lnTo>
                      <a:pt x="13678" y="9969"/>
                    </a:lnTo>
                    <a:lnTo>
                      <a:pt x="13508" y="9827"/>
                    </a:lnTo>
                    <a:lnTo>
                      <a:pt x="13310" y="9685"/>
                    </a:lnTo>
                    <a:lnTo>
                      <a:pt x="13112" y="9572"/>
                    </a:lnTo>
                    <a:lnTo>
                      <a:pt x="12885" y="9487"/>
                    </a:lnTo>
                    <a:lnTo>
                      <a:pt x="12659" y="9402"/>
                    </a:lnTo>
                    <a:lnTo>
                      <a:pt x="12432" y="9346"/>
                    </a:lnTo>
                    <a:lnTo>
                      <a:pt x="12177" y="9317"/>
                    </a:lnTo>
                    <a:lnTo>
                      <a:pt x="11923" y="9317"/>
                    </a:lnTo>
                    <a:lnTo>
                      <a:pt x="11639" y="9346"/>
                    </a:lnTo>
                    <a:lnTo>
                      <a:pt x="11384" y="9374"/>
                    </a:lnTo>
                    <a:lnTo>
                      <a:pt x="11101" y="9459"/>
                    </a:lnTo>
                    <a:lnTo>
                      <a:pt x="10818" y="9544"/>
                    </a:lnTo>
                    <a:lnTo>
                      <a:pt x="10507" y="9657"/>
                    </a:lnTo>
                    <a:lnTo>
                      <a:pt x="10195" y="9799"/>
                    </a:lnTo>
                    <a:lnTo>
                      <a:pt x="9912" y="9969"/>
                    </a:lnTo>
                    <a:lnTo>
                      <a:pt x="9431" y="10252"/>
                    </a:lnTo>
                    <a:lnTo>
                      <a:pt x="8949" y="10620"/>
                    </a:lnTo>
                    <a:lnTo>
                      <a:pt x="8496" y="11016"/>
                    </a:lnTo>
                    <a:lnTo>
                      <a:pt x="8071" y="11441"/>
                    </a:lnTo>
                    <a:lnTo>
                      <a:pt x="7647" y="11922"/>
                    </a:lnTo>
                    <a:lnTo>
                      <a:pt x="7278" y="12404"/>
                    </a:lnTo>
                    <a:lnTo>
                      <a:pt x="6910" y="12942"/>
                    </a:lnTo>
                    <a:lnTo>
                      <a:pt x="6571" y="13480"/>
                    </a:lnTo>
                    <a:lnTo>
                      <a:pt x="6259" y="14046"/>
                    </a:lnTo>
                    <a:lnTo>
                      <a:pt x="6004" y="14613"/>
                    </a:lnTo>
                    <a:lnTo>
                      <a:pt x="5749" y="15207"/>
                    </a:lnTo>
                    <a:lnTo>
                      <a:pt x="5551" y="15802"/>
                    </a:lnTo>
                    <a:lnTo>
                      <a:pt x="5410" y="16368"/>
                    </a:lnTo>
                    <a:lnTo>
                      <a:pt x="5268" y="16963"/>
                    </a:lnTo>
                    <a:lnTo>
                      <a:pt x="5211" y="17558"/>
                    </a:lnTo>
                    <a:lnTo>
                      <a:pt x="5183" y="18124"/>
                    </a:lnTo>
                    <a:lnTo>
                      <a:pt x="5211" y="18464"/>
                    </a:lnTo>
                    <a:lnTo>
                      <a:pt x="5240" y="18804"/>
                    </a:lnTo>
                    <a:lnTo>
                      <a:pt x="5183" y="18804"/>
                    </a:lnTo>
                    <a:lnTo>
                      <a:pt x="4645" y="19143"/>
                    </a:lnTo>
                    <a:lnTo>
                      <a:pt x="4135" y="19540"/>
                    </a:lnTo>
                    <a:lnTo>
                      <a:pt x="3654" y="19965"/>
                    </a:lnTo>
                    <a:lnTo>
                      <a:pt x="3172" y="20446"/>
                    </a:lnTo>
                    <a:lnTo>
                      <a:pt x="2719" y="20956"/>
                    </a:lnTo>
                    <a:lnTo>
                      <a:pt x="2295" y="21494"/>
                    </a:lnTo>
                    <a:lnTo>
                      <a:pt x="1898" y="22060"/>
                    </a:lnTo>
                    <a:lnTo>
                      <a:pt x="1530" y="22683"/>
                    </a:lnTo>
                    <a:lnTo>
                      <a:pt x="1190" y="23278"/>
                    </a:lnTo>
                    <a:lnTo>
                      <a:pt x="907" y="23929"/>
                    </a:lnTo>
                    <a:lnTo>
                      <a:pt x="652" y="24552"/>
                    </a:lnTo>
                    <a:lnTo>
                      <a:pt x="426" y="25203"/>
                    </a:lnTo>
                    <a:lnTo>
                      <a:pt x="256" y="25855"/>
                    </a:lnTo>
                    <a:lnTo>
                      <a:pt x="114" y="26506"/>
                    </a:lnTo>
                    <a:lnTo>
                      <a:pt x="29" y="27129"/>
                    </a:lnTo>
                    <a:lnTo>
                      <a:pt x="1" y="27752"/>
                    </a:lnTo>
                    <a:lnTo>
                      <a:pt x="29" y="28347"/>
                    </a:lnTo>
                    <a:lnTo>
                      <a:pt x="114" y="28885"/>
                    </a:lnTo>
                    <a:lnTo>
                      <a:pt x="256" y="29394"/>
                    </a:lnTo>
                    <a:lnTo>
                      <a:pt x="426" y="29848"/>
                    </a:lnTo>
                    <a:lnTo>
                      <a:pt x="652" y="30244"/>
                    </a:lnTo>
                    <a:lnTo>
                      <a:pt x="907" y="30584"/>
                    </a:lnTo>
                    <a:lnTo>
                      <a:pt x="1190" y="30867"/>
                    </a:lnTo>
                    <a:lnTo>
                      <a:pt x="1530" y="31093"/>
                    </a:lnTo>
                    <a:lnTo>
                      <a:pt x="1898" y="31263"/>
                    </a:lnTo>
                    <a:lnTo>
                      <a:pt x="2295" y="31377"/>
                    </a:lnTo>
                    <a:lnTo>
                      <a:pt x="2719" y="31433"/>
                    </a:lnTo>
                    <a:lnTo>
                      <a:pt x="3172" y="31433"/>
                    </a:lnTo>
                    <a:lnTo>
                      <a:pt x="3654" y="31348"/>
                    </a:lnTo>
                    <a:lnTo>
                      <a:pt x="4135" y="31207"/>
                    </a:lnTo>
                    <a:lnTo>
                      <a:pt x="4645" y="31009"/>
                    </a:lnTo>
                    <a:lnTo>
                      <a:pt x="5183" y="30725"/>
                    </a:lnTo>
                    <a:lnTo>
                      <a:pt x="31150" y="15944"/>
                    </a:lnTo>
                    <a:lnTo>
                      <a:pt x="31631" y="15632"/>
                    </a:lnTo>
                    <a:lnTo>
                      <a:pt x="32085" y="15292"/>
                    </a:lnTo>
                    <a:lnTo>
                      <a:pt x="32538" y="14896"/>
                    </a:lnTo>
                    <a:lnTo>
                      <a:pt x="32991" y="14443"/>
                    </a:lnTo>
                    <a:lnTo>
                      <a:pt x="33387" y="13990"/>
                    </a:lnTo>
                    <a:lnTo>
                      <a:pt x="33784" y="13480"/>
                    </a:lnTo>
                    <a:lnTo>
                      <a:pt x="34152" y="12970"/>
                    </a:lnTo>
                    <a:lnTo>
                      <a:pt x="34492" y="12432"/>
                    </a:lnTo>
                    <a:lnTo>
                      <a:pt x="34775" y="11866"/>
                    </a:lnTo>
                    <a:lnTo>
                      <a:pt x="35058" y="11271"/>
                    </a:lnTo>
                    <a:lnTo>
                      <a:pt x="35284" y="10705"/>
                    </a:lnTo>
                    <a:lnTo>
                      <a:pt x="35483" y="10110"/>
                    </a:lnTo>
                    <a:lnTo>
                      <a:pt x="35653" y="9515"/>
                    </a:lnTo>
                    <a:lnTo>
                      <a:pt x="35766" y="8921"/>
                    </a:lnTo>
                    <a:lnTo>
                      <a:pt x="35851" y="8354"/>
                    </a:lnTo>
                    <a:lnTo>
                      <a:pt x="35879" y="7788"/>
                    </a:lnTo>
                    <a:lnTo>
                      <a:pt x="35851" y="7250"/>
                    </a:lnTo>
                    <a:lnTo>
                      <a:pt x="35766" y="6740"/>
                    </a:lnTo>
                    <a:lnTo>
                      <a:pt x="35653" y="6287"/>
                    </a:lnTo>
                    <a:lnTo>
                      <a:pt x="35483" y="5891"/>
                    </a:lnTo>
                    <a:lnTo>
                      <a:pt x="35284" y="5523"/>
                    </a:lnTo>
                    <a:lnTo>
                      <a:pt x="35058" y="5211"/>
                    </a:lnTo>
                    <a:lnTo>
                      <a:pt x="34775" y="4956"/>
                    </a:lnTo>
                    <a:lnTo>
                      <a:pt x="34492" y="4730"/>
                    </a:lnTo>
                    <a:lnTo>
                      <a:pt x="34152" y="4588"/>
                    </a:lnTo>
                    <a:lnTo>
                      <a:pt x="33784" y="4475"/>
                    </a:lnTo>
                    <a:lnTo>
                      <a:pt x="33387" y="4447"/>
                    </a:lnTo>
                    <a:lnTo>
                      <a:pt x="32991" y="4447"/>
                    </a:lnTo>
                    <a:lnTo>
                      <a:pt x="32538" y="4503"/>
                    </a:lnTo>
                    <a:lnTo>
                      <a:pt x="32085" y="4645"/>
                    </a:lnTo>
                    <a:lnTo>
                      <a:pt x="31631" y="4815"/>
                    </a:lnTo>
                    <a:lnTo>
                      <a:pt x="31150" y="5070"/>
                    </a:lnTo>
                    <a:lnTo>
                      <a:pt x="30810" y="5268"/>
                    </a:lnTo>
                    <a:lnTo>
                      <a:pt x="30499" y="5494"/>
                    </a:lnTo>
                    <a:lnTo>
                      <a:pt x="30159" y="5749"/>
                    </a:lnTo>
                    <a:lnTo>
                      <a:pt x="29847" y="6032"/>
                    </a:lnTo>
                    <a:lnTo>
                      <a:pt x="29536" y="6316"/>
                    </a:lnTo>
                    <a:lnTo>
                      <a:pt x="29253" y="6627"/>
                    </a:lnTo>
                    <a:lnTo>
                      <a:pt x="28970" y="6967"/>
                    </a:lnTo>
                    <a:lnTo>
                      <a:pt x="28686" y="7307"/>
                    </a:lnTo>
                    <a:lnTo>
                      <a:pt x="28800" y="6457"/>
                    </a:lnTo>
                    <a:lnTo>
                      <a:pt x="28800" y="6032"/>
                    </a:lnTo>
                    <a:lnTo>
                      <a:pt x="28828" y="5636"/>
                    </a:lnTo>
                    <a:lnTo>
                      <a:pt x="28800" y="5155"/>
                    </a:lnTo>
                    <a:lnTo>
                      <a:pt x="28771" y="4730"/>
                    </a:lnTo>
                    <a:lnTo>
                      <a:pt x="28715" y="4305"/>
                    </a:lnTo>
                    <a:lnTo>
                      <a:pt x="28658" y="3880"/>
                    </a:lnTo>
                    <a:lnTo>
                      <a:pt x="28573" y="3512"/>
                    </a:lnTo>
                    <a:lnTo>
                      <a:pt x="28460" y="3116"/>
                    </a:lnTo>
                    <a:lnTo>
                      <a:pt x="28347" y="2776"/>
                    </a:lnTo>
                    <a:lnTo>
                      <a:pt x="28205" y="2436"/>
                    </a:lnTo>
                    <a:lnTo>
                      <a:pt x="28035" y="2125"/>
                    </a:lnTo>
                    <a:lnTo>
                      <a:pt x="27865" y="1841"/>
                    </a:lnTo>
                    <a:lnTo>
                      <a:pt x="27667" y="1558"/>
                    </a:lnTo>
                    <a:lnTo>
                      <a:pt x="27469" y="1332"/>
                    </a:lnTo>
                    <a:lnTo>
                      <a:pt x="27242" y="1077"/>
                    </a:lnTo>
                    <a:lnTo>
                      <a:pt x="27016" y="879"/>
                    </a:lnTo>
                    <a:lnTo>
                      <a:pt x="26761" y="680"/>
                    </a:lnTo>
                    <a:lnTo>
                      <a:pt x="26506" y="539"/>
                    </a:lnTo>
                    <a:lnTo>
                      <a:pt x="26223" y="369"/>
                    </a:lnTo>
                    <a:lnTo>
                      <a:pt x="25940" y="256"/>
                    </a:lnTo>
                    <a:lnTo>
                      <a:pt x="25628" y="171"/>
                    </a:lnTo>
                    <a:lnTo>
                      <a:pt x="25317" y="86"/>
                    </a:lnTo>
                    <a:lnTo>
                      <a:pt x="25005" y="29"/>
                    </a:lnTo>
                    <a:lnTo>
                      <a:pt x="2466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3179737" y="2654944"/>
              <a:ext cx="109357" cy="89890"/>
            </a:xfrm>
            <a:custGeom>
              <a:avLst/>
              <a:gdLst/>
              <a:ahLst/>
              <a:cxnLst/>
              <a:rect l="l" t="t" r="r" b="b"/>
              <a:pathLst>
                <a:path w="6202" h="5098" extrusionOk="0">
                  <a:moveTo>
                    <a:pt x="0" y="1"/>
                  </a:moveTo>
                  <a:lnTo>
                    <a:pt x="4135" y="3909"/>
                  </a:lnTo>
                  <a:lnTo>
                    <a:pt x="6202" y="5098"/>
                  </a:lnTo>
                  <a:lnTo>
                    <a:pt x="6202" y="5098"/>
                  </a:lnTo>
                  <a:lnTo>
                    <a:pt x="2266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3216185" y="2640468"/>
              <a:ext cx="72910" cy="104367"/>
            </a:xfrm>
            <a:custGeom>
              <a:avLst/>
              <a:gdLst/>
              <a:ahLst/>
              <a:cxnLst/>
              <a:rect l="l" t="t" r="r" b="b"/>
              <a:pathLst>
                <a:path w="4135" h="5919" extrusionOk="0">
                  <a:moveTo>
                    <a:pt x="3455" y="1"/>
                  </a:moveTo>
                  <a:lnTo>
                    <a:pt x="1" y="2011"/>
                  </a:lnTo>
                  <a:lnTo>
                    <a:pt x="4135" y="5919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3109329" y="2414270"/>
              <a:ext cx="338050" cy="296120"/>
            </a:xfrm>
            <a:custGeom>
              <a:avLst/>
              <a:gdLst/>
              <a:ahLst/>
              <a:cxnLst/>
              <a:rect l="l" t="t" r="r" b="b"/>
              <a:pathLst>
                <a:path w="19172" h="16794" extrusionOk="0">
                  <a:moveTo>
                    <a:pt x="12828" y="1"/>
                  </a:moveTo>
                  <a:lnTo>
                    <a:pt x="12432" y="57"/>
                  </a:lnTo>
                  <a:lnTo>
                    <a:pt x="12036" y="171"/>
                  </a:lnTo>
                  <a:lnTo>
                    <a:pt x="11611" y="341"/>
                  </a:lnTo>
                  <a:lnTo>
                    <a:pt x="11186" y="567"/>
                  </a:lnTo>
                  <a:lnTo>
                    <a:pt x="10875" y="737"/>
                  </a:lnTo>
                  <a:lnTo>
                    <a:pt x="10563" y="964"/>
                  </a:lnTo>
                  <a:lnTo>
                    <a:pt x="10280" y="1190"/>
                  </a:lnTo>
                  <a:lnTo>
                    <a:pt x="9997" y="1445"/>
                  </a:lnTo>
                  <a:lnTo>
                    <a:pt x="9714" y="1700"/>
                  </a:lnTo>
                  <a:lnTo>
                    <a:pt x="9459" y="1983"/>
                  </a:lnTo>
                  <a:lnTo>
                    <a:pt x="8949" y="2606"/>
                  </a:lnTo>
                  <a:lnTo>
                    <a:pt x="8468" y="3257"/>
                  </a:lnTo>
                  <a:lnTo>
                    <a:pt x="8071" y="3965"/>
                  </a:lnTo>
                  <a:lnTo>
                    <a:pt x="7703" y="4673"/>
                  </a:lnTo>
                  <a:lnTo>
                    <a:pt x="7420" y="5409"/>
                  </a:lnTo>
                  <a:lnTo>
                    <a:pt x="7222" y="5239"/>
                  </a:lnTo>
                  <a:lnTo>
                    <a:pt x="7023" y="5098"/>
                  </a:lnTo>
                  <a:lnTo>
                    <a:pt x="6769" y="5013"/>
                  </a:lnTo>
                  <a:lnTo>
                    <a:pt x="6514" y="4985"/>
                  </a:lnTo>
                  <a:lnTo>
                    <a:pt x="6230" y="4985"/>
                  </a:lnTo>
                  <a:lnTo>
                    <a:pt x="5947" y="5041"/>
                  </a:lnTo>
                  <a:lnTo>
                    <a:pt x="5636" y="5155"/>
                  </a:lnTo>
                  <a:lnTo>
                    <a:pt x="5296" y="5324"/>
                  </a:lnTo>
                  <a:lnTo>
                    <a:pt x="5041" y="5466"/>
                  </a:lnTo>
                  <a:lnTo>
                    <a:pt x="4786" y="5664"/>
                  </a:lnTo>
                  <a:lnTo>
                    <a:pt x="4560" y="5891"/>
                  </a:lnTo>
                  <a:lnTo>
                    <a:pt x="4333" y="6117"/>
                  </a:lnTo>
                  <a:lnTo>
                    <a:pt x="4107" y="6372"/>
                  </a:lnTo>
                  <a:lnTo>
                    <a:pt x="3880" y="6627"/>
                  </a:lnTo>
                  <a:lnTo>
                    <a:pt x="3710" y="6910"/>
                  </a:lnTo>
                  <a:lnTo>
                    <a:pt x="3512" y="7193"/>
                  </a:lnTo>
                  <a:lnTo>
                    <a:pt x="3342" y="7505"/>
                  </a:lnTo>
                  <a:lnTo>
                    <a:pt x="3201" y="7816"/>
                  </a:lnTo>
                  <a:lnTo>
                    <a:pt x="3087" y="8128"/>
                  </a:lnTo>
                  <a:lnTo>
                    <a:pt x="2974" y="8439"/>
                  </a:lnTo>
                  <a:lnTo>
                    <a:pt x="2889" y="8751"/>
                  </a:lnTo>
                  <a:lnTo>
                    <a:pt x="2832" y="9062"/>
                  </a:lnTo>
                  <a:lnTo>
                    <a:pt x="2804" y="9374"/>
                  </a:lnTo>
                  <a:lnTo>
                    <a:pt x="2776" y="9685"/>
                  </a:lnTo>
                  <a:lnTo>
                    <a:pt x="2804" y="10025"/>
                  </a:lnTo>
                  <a:lnTo>
                    <a:pt x="2776" y="10053"/>
                  </a:lnTo>
                  <a:lnTo>
                    <a:pt x="2493" y="10223"/>
                  </a:lnTo>
                  <a:lnTo>
                    <a:pt x="2209" y="10422"/>
                  </a:lnTo>
                  <a:lnTo>
                    <a:pt x="1955" y="10676"/>
                  </a:lnTo>
                  <a:lnTo>
                    <a:pt x="1700" y="10931"/>
                  </a:lnTo>
                  <a:lnTo>
                    <a:pt x="1473" y="11186"/>
                  </a:lnTo>
                  <a:lnTo>
                    <a:pt x="1247" y="11498"/>
                  </a:lnTo>
                  <a:lnTo>
                    <a:pt x="1020" y="11781"/>
                  </a:lnTo>
                  <a:lnTo>
                    <a:pt x="822" y="12121"/>
                  </a:lnTo>
                  <a:lnTo>
                    <a:pt x="652" y="12432"/>
                  </a:lnTo>
                  <a:lnTo>
                    <a:pt x="482" y="12772"/>
                  </a:lnTo>
                  <a:lnTo>
                    <a:pt x="340" y="13112"/>
                  </a:lnTo>
                  <a:lnTo>
                    <a:pt x="227" y="13452"/>
                  </a:lnTo>
                  <a:lnTo>
                    <a:pt x="142" y="13820"/>
                  </a:lnTo>
                  <a:lnTo>
                    <a:pt x="57" y="14160"/>
                  </a:lnTo>
                  <a:lnTo>
                    <a:pt x="29" y="14499"/>
                  </a:lnTo>
                  <a:lnTo>
                    <a:pt x="1" y="14839"/>
                  </a:lnTo>
                  <a:lnTo>
                    <a:pt x="29" y="15151"/>
                  </a:lnTo>
                  <a:lnTo>
                    <a:pt x="57" y="15434"/>
                  </a:lnTo>
                  <a:lnTo>
                    <a:pt x="142" y="15689"/>
                  </a:lnTo>
                  <a:lnTo>
                    <a:pt x="227" y="15944"/>
                  </a:lnTo>
                  <a:lnTo>
                    <a:pt x="340" y="16142"/>
                  </a:lnTo>
                  <a:lnTo>
                    <a:pt x="482" y="16340"/>
                  </a:lnTo>
                  <a:lnTo>
                    <a:pt x="652" y="16482"/>
                  </a:lnTo>
                  <a:lnTo>
                    <a:pt x="822" y="16623"/>
                  </a:lnTo>
                  <a:lnTo>
                    <a:pt x="1020" y="16708"/>
                  </a:lnTo>
                  <a:lnTo>
                    <a:pt x="1247" y="16765"/>
                  </a:lnTo>
                  <a:lnTo>
                    <a:pt x="1473" y="16793"/>
                  </a:lnTo>
                  <a:lnTo>
                    <a:pt x="1700" y="16793"/>
                  </a:lnTo>
                  <a:lnTo>
                    <a:pt x="1955" y="16736"/>
                  </a:lnTo>
                  <a:lnTo>
                    <a:pt x="2209" y="16680"/>
                  </a:lnTo>
                  <a:lnTo>
                    <a:pt x="2493" y="16567"/>
                  </a:lnTo>
                  <a:lnTo>
                    <a:pt x="2776" y="16425"/>
                  </a:lnTo>
                  <a:lnTo>
                    <a:pt x="16651" y="8524"/>
                  </a:lnTo>
                  <a:lnTo>
                    <a:pt x="16906" y="8354"/>
                  </a:lnTo>
                  <a:lnTo>
                    <a:pt x="17161" y="8156"/>
                  </a:lnTo>
                  <a:lnTo>
                    <a:pt x="17416" y="7958"/>
                  </a:lnTo>
                  <a:lnTo>
                    <a:pt x="17642" y="7731"/>
                  </a:lnTo>
                  <a:lnTo>
                    <a:pt x="17869" y="7477"/>
                  </a:lnTo>
                  <a:lnTo>
                    <a:pt x="18067" y="7193"/>
                  </a:lnTo>
                  <a:lnTo>
                    <a:pt x="18265" y="6910"/>
                  </a:lnTo>
                  <a:lnTo>
                    <a:pt x="18435" y="6627"/>
                  </a:lnTo>
                  <a:lnTo>
                    <a:pt x="18605" y="6344"/>
                  </a:lnTo>
                  <a:lnTo>
                    <a:pt x="18747" y="6032"/>
                  </a:lnTo>
                  <a:lnTo>
                    <a:pt x="18860" y="5721"/>
                  </a:lnTo>
                  <a:lnTo>
                    <a:pt x="18973" y="5381"/>
                  </a:lnTo>
                  <a:lnTo>
                    <a:pt x="19058" y="5070"/>
                  </a:lnTo>
                  <a:lnTo>
                    <a:pt x="19115" y="4758"/>
                  </a:lnTo>
                  <a:lnTo>
                    <a:pt x="19172" y="4447"/>
                  </a:lnTo>
                  <a:lnTo>
                    <a:pt x="19172" y="4163"/>
                  </a:lnTo>
                  <a:lnTo>
                    <a:pt x="19172" y="3852"/>
                  </a:lnTo>
                  <a:lnTo>
                    <a:pt x="19115" y="3597"/>
                  </a:lnTo>
                  <a:lnTo>
                    <a:pt x="19058" y="3371"/>
                  </a:lnTo>
                  <a:lnTo>
                    <a:pt x="18973" y="3144"/>
                  </a:lnTo>
                  <a:lnTo>
                    <a:pt x="18860" y="2946"/>
                  </a:lnTo>
                  <a:lnTo>
                    <a:pt x="18747" y="2776"/>
                  </a:lnTo>
                  <a:lnTo>
                    <a:pt x="18605" y="2634"/>
                  </a:lnTo>
                  <a:lnTo>
                    <a:pt x="18435" y="2521"/>
                  </a:lnTo>
                  <a:lnTo>
                    <a:pt x="18265" y="2436"/>
                  </a:lnTo>
                  <a:lnTo>
                    <a:pt x="18067" y="2379"/>
                  </a:lnTo>
                  <a:lnTo>
                    <a:pt x="17869" y="2351"/>
                  </a:lnTo>
                  <a:lnTo>
                    <a:pt x="17642" y="2351"/>
                  </a:lnTo>
                  <a:lnTo>
                    <a:pt x="17416" y="2408"/>
                  </a:lnTo>
                  <a:lnTo>
                    <a:pt x="17161" y="2464"/>
                  </a:lnTo>
                  <a:lnTo>
                    <a:pt x="16906" y="2578"/>
                  </a:lnTo>
                  <a:lnTo>
                    <a:pt x="16651" y="2691"/>
                  </a:lnTo>
                  <a:lnTo>
                    <a:pt x="16311" y="2946"/>
                  </a:lnTo>
                  <a:lnTo>
                    <a:pt x="15972" y="3201"/>
                  </a:lnTo>
                  <a:lnTo>
                    <a:pt x="15632" y="3540"/>
                  </a:lnTo>
                  <a:lnTo>
                    <a:pt x="15349" y="3880"/>
                  </a:lnTo>
                  <a:lnTo>
                    <a:pt x="15405" y="3427"/>
                  </a:lnTo>
                  <a:lnTo>
                    <a:pt x="15405" y="3002"/>
                  </a:lnTo>
                  <a:lnTo>
                    <a:pt x="15377" y="2521"/>
                  </a:lnTo>
                  <a:lnTo>
                    <a:pt x="15320" y="2068"/>
                  </a:lnTo>
                  <a:lnTo>
                    <a:pt x="15235" y="1671"/>
                  </a:lnTo>
                  <a:lnTo>
                    <a:pt x="15066" y="1303"/>
                  </a:lnTo>
                  <a:lnTo>
                    <a:pt x="14896" y="964"/>
                  </a:lnTo>
                  <a:lnTo>
                    <a:pt x="14697" y="709"/>
                  </a:lnTo>
                  <a:lnTo>
                    <a:pt x="14443" y="454"/>
                  </a:lnTo>
                  <a:lnTo>
                    <a:pt x="14159" y="284"/>
                  </a:lnTo>
                  <a:lnTo>
                    <a:pt x="13876" y="142"/>
                  </a:lnTo>
                  <a:lnTo>
                    <a:pt x="13536" y="29"/>
                  </a:lnTo>
                  <a:lnTo>
                    <a:pt x="131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3120314" y="2420265"/>
              <a:ext cx="337557" cy="296103"/>
            </a:xfrm>
            <a:custGeom>
              <a:avLst/>
              <a:gdLst/>
              <a:ahLst/>
              <a:cxnLst/>
              <a:rect l="l" t="t" r="r" b="b"/>
              <a:pathLst>
                <a:path w="19144" h="16793" extrusionOk="0">
                  <a:moveTo>
                    <a:pt x="12800" y="1"/>
                  </a:moveTo>
                  <a:lnTo>
                    <a:pt x="12404" y="57"/>
                  </a:lnTo>
                  <a:lnTo>
                    <a:pt x="12007" y="170"/>
                  </a:lnTo>
                  <a:lnTo>
                    <a:pt x="11582" y="340"/>
                  </a:lnTo>
                  <a:lnTo>
                    <a:pt x="11158" y="567"/>
                  </a:lnTo>
                  <a:lnTo>
                    <a:pt x="10846" y="765"/>
                  </a:lnTo>
                  <a:lnTo>
                    <a:pt x="10535" y="963"/>
                  </a:lnTo>
                  <a:lnTo>
                    <a:pt x="10252" y="1190"/>
                  </a:lnTo>
                  <a:lnTo>
                    <a:pt x="9968" y="1445"/>
                  </a:lnTo>
                  <a:lnTo>
                    <a:pt x="9685" y="1700"/>
                  </a:lnTo>
                  <a:lnTo>
                    <a:pt x="9430" y="1983"/>
                  </a:lnTo>
                  <a:lnTo>
                    <a:pt x="8921" y="2606"/>
                  </a:lnTo>
                  <a:lnTo>
                    <a:pt x="8439" y="3257"/>
                  </a:lnTo>
                  <a:lnTo>
                    <a:pt x="8043" y="3965"/>
                  </a:lnTo>
                  <a:lnTo>
                    <a:pt x="7675" y="4673"/>
                  </a:lnTo>
                  <a:lnTo>
                    <a:pt x="7391" y="5438"/>
                  </a:lnTo>
                  <a:lnTo>
                    <a:pt x="7193" y="5239"/>
                  </a:lnTo>
                  <a:lnTo>
                    <a:pt x="6995" y="5098"/>
                  </a:lnTo>
                  <a:lnTo>
                    <a:pt x="6740" y="5013"/>
                  </a:lnTo>
                  <a:lnTo>
                    <a:pt x="6485" y="4984"/>
                  </a:lnTo>
                  <a:lnTo>
                    <a:pt x="6202" y="4984"/>
                  </a:lnTo>
                  <a:lnTo>
                    <a:pt x="5919" y="5041"/>
                  </a:lnTo>
                  <a:lnTo>
                    <a:pt x="5607" y="5154"/>
                  </a:lnTo>
                  <a:lnTo>
                    <a:pt x="5268" y="5324"/>
                  </a:lnTo>
                  <a:lnTo>
                    <a:pt x="5013" y="5494"/>
                  </a:lnTo>
                  <a:lnTo>
                    <a:pt x="4758" y="5664"/>
                  </a:lnTo>
                  <a:lnTo>
                    <a:pt x="4531" y="5891"/>
                  </a:lnTo>
                  <a:lnTo>
                    <a:pt x="4305" y="6117"/>
                  </a:lnTo>
                  <a:lnTo>
                    <a:pt x="4078" y="6372"/>
                  </a:lnTo>
                  <a:lnTo>
                    <a:pt x="3852" y="6627"/>
                  </a:lnTo>
                  <a:lnTo>
                    <a:pt x="3682" y="6910"/>
                  </a:lnTo>
                  <a:lnTo>
                    <a:pt x="3484" y="7193"/>
                  </a:lnTo>
                  <a:lnTo>
                    <a:pt x="3342" y="7505"/>
                  </a:lnTo>
                  <a:lnTo>
                    <a:pt x="3172" y="7816"/>
                  </a:lnTo>
                  <a:lnTo>
                    <a:pt x="3059" y="8128"/>
                  </a:lnTo>
                  <a:lnTo>
                    <a:pt x="2946" y="8439"/>
                  </a:lnTo>
                  <a:lnTo>
                    <a:pt x="2861" y="8751"/>
                  </a:lnTo>
                  <a:lnTo>
                    <a:pt x="2804" y="9062"/>
                  </a:lnTo>
                  <a:lnTo>
                    <a:pt x="2776" y="9374"/>
                  </a:lnTo>
                  <a:lnTo>
                    <a:pt x="2747" y="9685"/>
                  </a:lnTo>
                  <a:lnTo>
                    <a:pt x="2776" y="10025"/>
                  </a:lnTo>
                  <a:lnTo>
                    <a:pt x="2747" y="10053"/>
                  </a:lnTo>
                  <a:lnTo>
                    <a:pt x="2464" y="10223"/>
                  </a:lnTo>
                  <a:lnTo>
                    <a:pt x="2209" y="10421"/>
                  </a:lnTo>
                  <a:lnTo>
                    <a:pt x="1926" y="10676"/>
                  </a:lnTo>
                  <a:lnTo>
                    <a:pt x="1671" y="10931"/>
                  </a:lnTo>
                  <a:lnTo>
                    <a:pt x="1445" y="11186"/>
                  </a:lnTo>
                  <a:lnTo>
                    <a:pt x="1218" y="11497"/>
                  </a:lnTo>
                  <a:lnTo>
                    <a:pt x="992" y="11781"/>
                  </a:lnTo>
                  <a:lnTo>
                    <a:pt x="794" y="12120"/>
                  </a:lnTo>
                  <a:lnTo>
                    <a:pt x="624" y="12432"/>
                  </a:lnTo>
                  <a:lnTo>
                    <a:pt x="454" y="12772"/>
                  </a:lnTo>
                  <a:lnTo>
                    <a:pt x="312" y="13112"/>
                  </a:lnTo>
                  <a:lnTo>
                    <a:pt x="199" y="13480"/>
                  </a:lnTo>
                  <a:lnTo>
                    <a:pt x="114" y="13820"/>
                  </a:lnTo>
                  <a:lnTo>
                    <a:pt x="57" y="14159"/>
                  </a:lnTo>
                  <a:lnTo>
                    <a:pt x="1" y="14499"/>
                  </a:lnTo>
                  <a:lnTo>
                    <a:pt x="1" y="14839"/>
                  </a:lnTo>
                  <a:lnTo>
                    <a:pt x="1" y="15150"/>
                  </a:lnTo>
                  <a:lnTo>
                    <a:pt x="57" y="15434"/>
                  </a:lnTo>
                  <a:lnTo>
                    <a:pt x="114" y="15717"/>
                  </a:lnTo>
                  <a:lnTo>
                    <a:pt x="199" y="15943"/>
                  </a:lnTo>
                  <a:lnTo>
                    <a:pt x="312" y="16142"/>
                  </a:lnTo>
                  <a:lnTo>
                    <a:pt x="454" y="16340"/>
                  </a:lnTo>
                  <a:lnTo>
                    <a:pt x="624" y="16481"/>
                  </a:lnTo>
                  <a:lnTo>
                    <a:pt x="794" y="16623"/>
                  </a:lnTo>
                  <a:lnTo>
                    <a:pt x="992" y="16708"/>
                  </a:lnTo>
                  <a:lnTo>
                    <a:pt x="1218" y="16765"/>
                  </a:lnTo>
                  <a:lnTo>
                    <a:pt x="1445" y="16793"/>
                  </a:lnTo>
                  <a:lnTo>
                    <a:pt x="1671" y="16793"/>
                  </a:lnTo>
                  <a:lnTo>
                    <a:pt x="1926" y="16765"/>
                  </a:lnTo>
                  <a:lnTo>
                    <a:pt x="2209" y="16680"/>
                  </a:lnTo>
                  <a:lnTo>
                    <a:pt x="2464" y="16566"/>
                  </a:lnTo>
                  <a:lnTo>
                    <a:pt x="2747" y="16425"/>
                  </a:lnTo>
                  <a:lnTo>
                    <a:pt x="16623" y="8524"/>
                  </a:lnTo>
                  <a:lnTo>
                    <a:pt x="16878" y="8354"/>
                  </a:lnTo>
                  <a:lnTo>
                    <a:pt x="17133" y="8156"/>
                  </a:lnTo>
                  <a:lnTo>
                    <a:pt x="17388" y="7958"/>
                  </a:lnTo>
                  <a:lnTo>
                    <a:pt x="17614" y="7731"/>
                  </a:lnTo>
                  <a:lnTo>
                    <a:pt x="17841" y="7476"/>
                  </a:lnTo>
                  <a:lnTo>
                    <a:pt x="18039" y="7193"/>
                  </a:lnTo>
                  <a:lnTo>
                    <a:pt x="18237" y="6938"/>
                  </a:lnTo>
                  <a:lnTo>
                    <a:pt x="18407" y="6627"/>
                  </a:lnTo>
                  <a:lnTo>
                    <a:pt x="18577" y="6344"/>
                  </a:lnTo>
                  <a:lnTo>
                    <a:pt x="18718" y="6032"/>
                  </a:lnTo>
                  <a:lnTo>
                    <a:pt x="18860" y="5721"/>
                  </a:lnTo>
                  <a:lnTo>
                    <a:pt x="18945" y="5409"/>
                  </a:lnTo>
                  <a:lnTo>
                    <a:pt x="19030" y="5069"/>
                  </a:lnTo>
                  <a:lnTo>
                    <a:pt x="19087" y="4758"/>
                  </a:lnTo>
                  <a:lnTo>
                    <a:pt x="19143" y="4446"/>
                  </a:lnTo>
                  <a:lnTo>
                    <a:pt x="19143" y="4163"/>
                  </a:lnTo>
                  <a:lnTo>
                    <a:pt x="19143" y="3880"/>
                  </a:lnTo>
                  <a:lnTo>
                    <a:pt x="19087" y="3597"/>
                  </a:lnTo>
                  <a:lnTo>
                    <a:pt x="19030" y="3370"/>
                  </a:lnTo>
                  <a:lnTo>
                    <a:pt x="18945" y="3144"/>
                  </a:lnTo>
                  <a:lnTo>
                    <a:pt x="18860" y="2946"/>
                  </a:lnTo>
                  <a:lnTo>
                    <a:pt x="18718" y="2776"/>
                  </a:lnTo>
                  <a:lnTo>
                    <a:pt x="18577" y="2634"/>
                  </a:lnTo>
                  <a:lnTo>
                    <a:pt x="18407" y="2521"/>
                  </a:lnTo>
                  <a:lnTo>
                    <a:pt x="18237" y="2436"/>
                  </a:lnTo>
                  <a:lnTo>
                    <a:pt x="18039" y="2379"/>
                  </a:lnTo>
                  <a:lnTo>
                    <a:pt x="17841" y="2351"/>
                  </a:lnTo>
                  <a:lnTo>
                    <a:pt x="17614" y="2379"/>
                  </a:lnTo>
                  <a:lnTo>
                    <a:pt x="17388" y="2408"/>
                  </a:lnTo>
                  <a:lnTo>
                    <a:pt x="17133" y="2464"/>
                  </a:lnTo>
                  <a:lnTo>
                    <a:pt x="16878" y="2577"/>
                  </a:lnTo>
                  <a:lnTo>
                    <a:pt x="16623" y="2691"/>
                  </a:lnTo>
                  <a:lnTo>
                    <a:pt x="16283" y="2946"/>
                  </a:lnTo>
                  <a:lnTo>
                    <a:pt x="15943" y="3229"/>
                  </a:lnTo>
                  <a:lnTo>
                    <a:pt x="15604" y="3540"/>
                  </a:lnTo>
                  <a:lnTo>
                    <a:pt x="15320" y="3880"/>
                  </a:lnTo>
                  <a:lnTo>
                    <a:pt x="15377" y="3455"/>
                  </a:lnTo>
                  <a:lnTo>
                    <a:pt x="15377" y="3002"/>
                  </a:lnTo>
                  <a:lnTo>
                    <a:pt x="15377" y="2521"/>
                  </a:lnTo>
                  <a:lnTo>
                    <a:pt x="15292" y="2068"/>
                  </a:lnTo>
                  <a:lnTo>
                    <a:pt x="15207" y="1671"/>
                  </a:lnTo>
                  <a:lnTo>
                    <a:pt x="15065" y="1303"/>
                  </a:lnTo>
                  <a:lnTo>
                    <a:pt x="14867" y="992"/>
                  </a:lnTo>
                  <a:lnTo>
                    <a:pt x="14669" y="708"/>
                  </a:lnTo>
                  <a:lnTo>
                    <a:pt x="14414" y="454"/>
                  </a:lnTo>
                  <a:lnTo>
                    <a:pt x="14131" y="284"/>
                  </a:lnTo>
                  <a:lnTo>
                    <a:pt x="13848" y="142"/>
                  </a:lnTo>
                  <a:lnTo>
                    <a:pt x="13508" y="29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0" name="Google Shape;1240;p24"/>
            <p:cNvGrpSpPr/>
            <p:nvPr/>
          </p:nvGrpSpPr>
          <p:grpSpPr>
            <a:xfrm>
              <a:off x="4966472" y="2420016"/>
              <a:ext cx="589191" cy="559757"/>
              <a:chOff x="4966472" y="2420016"/>
              <a:chExt cx="589191" cy="559757"/>
            </a:xfrm>
          </p:grpSpPr>
          <p:sp>
            <p:nvSpPr>
              <p:cNvPr id="1241" name="Google Shape;1241;p24"/>
              <p:cNvSpPr/>
              <p:nvPr/>
            </p:nvSpPr>
            <p:spPr>
              <a:xfrm>
                <a:off x="5252585" y="2826970"/>
                <a:ext cx="184753" cy="152803"/>
              </a:xfrm>
              <a:custGeom>
                <a:avLst/>
                <a:gdLst/>
                <a:ahLst/>
                <a:cxnLst/>
                <a:rect l="l" t="t" r="r" b="b"/>
                <a:pathLst>
                  <a:path w="10478" h="8666" extrusionOk="0">
                    <a:moveTo>
                      <a:pt x="10478" y="1"/>
                    </a:moveTo>
                    <a:lnTo>
                      <a:pt x="6655" y="284"/>
                    </a:lnTo>
                    <a:lnTo>
                      <a:pt x="0" y="8666"/>
                    </a:lnTo>
                    <a:lnTo>
                      <a:pt x="3483" y="6655"/>
                    </a:lnTo>
                    <a:lnTo>
                      <a:pt x="10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4"/>
              <p:cNvSpPr/>
              <p:nvPr/>
            </p:nvSpPr>
            <p:spPr>
              <a:xfrm>
                <a:off x="5252585" y="2803006"/>
                <a:ext cx="122846" cy="176766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10025" extrusionOk="0">
                    <a:moveTo>
                      <a:pt x="1161" y="1"/>
                    </a:moveTo>
                    <a:lnTo>
                      <a:pt x="0" y="10025"/>
                    </a:lnTo>
                    <a:lnTo>
                      <a:pt x="0" y="10025"/>
                    </a:lnTo>
                    <a:lnTo>
                      <a:pt x="6966" y="3399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4"/>
              <p:cNvSpPr/>
              <p:nvPr/>
            </p:nvSpPr>
            <p:spPr>
              <a:xfrm>
                <a:off x="4984440" y="2420016"/>
                <a:ext cx="571222" cy="501327"/>
              </a:xfrm>
              <a:custGeom>
                <a:avLst/>
                <a:gdLst/>
                <a:ahLst/>
                <a:cxnLst/>
                <a:rect l="l" t="t" r="r" b="b"/>
                <a:pathLst>
                  <a:path w="32396" h="28432" extrusionOk="0">
                    <a:moveTo>
                      <a:pt x="10421" y="1"/>
                    </a:moveTo>
                    <a:lnTo>
                      <a:pt x="10110" y="29"/>
                    </a:lnTo>
                    <a:lnTo>
                      <a:pt x="9827" y="29"/>
                    </a:lnTo>
                    <a:lnTo>
                      <a:pt x="9515" y="86"/>
                    </a:lnTo>
                    <a:lnTo>
                      <a:pt x="9260" y="171"/>
                    </a:lnTo>
                    <a:lnTo>
                      <a:pt x="8977" y="256"/>
                    </a:lnTo>
                    <a:lnTo>
                      <a:pt x="8722" y="369"/>
                    </a:lnTo>
                    <a:lnTo>
                      <a:pt x="8468" y="482"/>
                    </a:lnTo>
                    <a:lnTo>
                      <a:pt x="8241" y="652"/>
                    </a:lnTo>
                    <a:lnTo>
                      <a:pt x="8014" y="822"/>
                    </a:lnTo>
                    <a:lnTo>
                      <a:pt x="7788" y="992"/>
                    </a:lnTo>
                    <a:lnTo>
                      <a:pt x="7590" y="1219"/>
                    </a:lnTo>
                    <a:lnTo>
                      <a:pt x="7420" y="1445"/>
                    </a:lnTo>
                    <a:lnTo>
                      <a:pt x="7222" y="1672"/>
                    </a:lnTo>
                    <a:lnTo>
                      <a:pt x="7080" y="1955"/>
                    </a:lnTo>
                    <a:lnTo>
                      <a:pt x="6938" y="2238"/>
                    </a:lnTo>
                    <a:lnTo>
                      <a:pt x="6797" y="2521"/>
                    </a:lnTo>
                    <a:lnTo>
                      <a:pt x="6684" y="2833"/>
                    </a:lnTo>
                    <a:lnTo>
                      <a:pt x="6599" y="3173"/>
                    </a:lnTo>
                    <a:lnTo>
                      <a:pt x="6514" y="3541"/>
                    </a:lnTo>
                    <a:lnTo>
                      <a:pt x="6457" y="3909"/>
                    </a:lnTo>
                    <a:lnTo>
                      <a:pt x="6400" y="4277"/>
                    </a:lnTo>
                    <a:lnTo>
                      <a:pt x="6372" y="4673"/>
                    </a:lnTo>
                    <a:lnTo>
                      <a:pt x="6372" y="5098"/>
                    </a:lnTo>
                    <a:lnTo>
                      <a:pt x="6400" y="5834"/>
                    </a:lnTo>
                    <a:lnTo>
                      <a:pt x="6485" y="6599"/>
                    </a:lnTo>
                    <a:lnTo>
                      <a:pt x="5976" y="6004"/>
                    </a:lnTo>
                    <a:lnTo>
                      <a:pt x="5721" y="5721"/>
                    </a:lnTo>
                    <a:lnTo>
                      <a:pt x="5438" y="5466"/>
                    </a:lnTo>
                    <a:lnTo>
                      <a:pt x="5154" y="5211"/>
                    </a:lnTo>
                    <a:lnTo>
                      <a:pt x="4871" y="4985"/>
                    </a:lnTo>
                    <a:lnTo>
                      <a:pt x="4560" y="4787"/>
                    </a:lnTo>
                    <a:lnTo>
                      <a:pt x="4248" y="4588"/>
                    </a:lnTo>
                    <a:lnTo>
                      <a:pt x="3824" y="4362"/>
                    </a:lnTo>
                    <a:lnTo>
                      <a:pt x="3399" y="4192"/>
                    </a:lnTo>
                    <a:lnTo>
                      <a:pt x="3002" y="4079"/>
                    </a:lnTo>
                    <a:lnTo>
                      <a:pt x="2606" y="4022"/>
                    </a:lnTo>
                    <a:lnTo>
                      <a:pt x="2238" y="4022"/>
                    </a:lnTo>
                    <a:lnTo>
                      <a:pt x="1870" y="4050"/>
                    </a:lnTo>
                    <a:lnTo>
                      <a:pt x="1558" y="4164"/>
                    </a:lnTo>
                    <a:lnTo>
                      <a:pt x="1247" y="4305"/>
                    </a:lnTo>
                    <a:lnTo>
                      <a:pt x="963" y="4503"/>
                    </a:lnTo>
                    <a:lnTo>
                      <a:pt x="737" y="4730"/>
                    </a:lnTo>
                    <a:lnTo>
                      <a:pt x="510" y="5013"/>
                    </a:lnTo>
                    <a:lnTo>
                      <a:pt x="340" y="5325"/>
                    </a:lnTo>
                    <a:lnTo>
                      <a:pt x="199" y="5693"/>
                    </a:lnTo>
                    <a:lnTo>
                      <a:pt x="86" y="6118"/>
                    </a:lnTo>
                    <a:lnTo>
                      <a:pt x="29" y="6571"/>
                    </a:lnTo>
                    <a:lnTo>
                      <a:pt x="1" y="7052"/>
                    </a:lnTo>
                    <a:lnTo>
                      <a:pt x="29" y="7562"/>
                    </a:lnTo>
                    <a:lnTo>
                      <a:pt x="86" y="8100"/>
                    </a:lnTo>
                    <a:lnTo>
                      <a:pt x="199" y="8609"/>
                    </a:lnTo>
                    <a:lnTo>
                      <a:pt x="340" y="9148"/>
                    </a:lnTo>
                    <a:lnTo>
                      <a:pt x="510" y="9686"/>
                    </a:lnTo>
                    <a:lnTo>
                      <a:pt x="737" y="10224"/>
                    </a:lnTo>
                    <a:lnTo>
                      <a:pt x="963" y="10733"/>
                    </a:lnTo>
                    <a:lnTo>
                      <a:pt x="1247" y="11243"/>
                    </a:lnTo>
                    <a:lnTo>
                      <a:pt x="1558" y="11724"/>
                    </a:lnTo>
                    <a:lnTo>
                      <a:pt x="1870" y="12206"/>
                    </a:lnTo>
                    <a:lnTo>
                      <a:pt x="2238" y="12659"/>
                    </a:lnTo>
                    <a:lnTo>
                      <a:pt x="2606" y="13084"/>
                    </a:lnTo>
                    <a:lnTo>
                      <a:pt x="3002" y="13480"/>
                    </a:lnTo>
                    <a:lnTo>
                      <a:pt x="3399" y="13820"/>
                    </a:lnTo>
                    <a:lnTo>
                      <a:pt x="3824" y="14131"/>
                    </a:lnTo>
                    <a:lnTo>
                      <a:pt x="4248" y="14415"/>
                    </a:lnTo>
                    <a:lnTo>
                      <a:pt x="27723" y="27809"/>
                    </a:lnTo>
                    <a:lnTo>
                      <a:pt x="28205" y="28035"/>
                    </a:lnTo>
                    <a:lnTo>
                      <a:pt x="28658" y="28234"/>
                    </a:lnTo>
                    <a:lnTo>
                      <a:pt x="29111" y="28347"/>
                    </a:lnTo>
                    <a:lnTo>
                      <a:pt x="29536" y="28403"/>
                    </a:lnTo>
                    <a:lnTo>
                      <a:pt x="29960" y="28432"/>
                    </a:lnTo>
                    <a:lnTo>
                      <a:pt x="30329" y="28375"/>
                    </a:lnTo>
                    <a:lnTo>
                      <a:pt x="30697" y="28262"/>
                    </a:lnTo>
                    <a:lnTo>
                      <a:pt x="31037" y="28120"/>
                    </a:lnTo>
                    <a:lnTo>
                      <a:pt x="31320" y="27894"/>
                    </a:lnTo>
                    <a:lnTo>
                      <a:pt x="31603" y="27639"/>
                    </a:lnTo>
                    <a:lnTo>
                      <a:pt x="31829" y="27327"/>
                    </a:lnTo>
                    <a:lnTo>
                      <a:pt x="32028" y="26988"/>
                    </a:lnTo>
                    <a:lnTo>
                      <a:pt x="32198" y="26591"/>
                    </a:lnTo>
                    <a:lnTo>
                      <a:pt x="32311" y="26138"/>
                    </a:lnTo>
                    <a:lnTo>
                      <a:pt x="32367" y="25628"/>
                    </a:lnTo>
                    <a:lnTo>
                      <a:pt x="32396" y="25090"/>
                    </a:lnTo>
                    <a:lnTo>
                      <a:pt x="32367" y="24524"/>
                    </a:lnTo>
                    <a:lnTo>
                      <a:pt x="32311" y="23958"/>
                    </a:lnTo>
                    <a:lnTo>
                      <a:pt x="32198" y="23391"/>
                    </a:lnTo>
                    <a:lnTo>
                      <a:pt x="32028" y="22797"/>
                    </a:lnTo>
                    <a:lnTo>
                      <a:pt x="31829" y="22202"/>
                    </a:lnTo>
                    <a:lnTo>
                      <a:pt x="31603" y="21636"/>
                    </a:lnTo>
                    <a:lnTo>
                      <a:pt x="31320" y="21069"/>
                    </a:lnTo>
                    <a:lnTo>
                      <a:pt x="31037" y="20503"/>
                    </a:lnTo>
                    <a:lnTo>
                      <a:pt x="30697" y="19965"/>
                    </a:lnTo>
                    <a:lnTo>
                      <a:pt x="30329" y="19455"/>
                    </a:lnTo>
                    <a:lnTo>
                      <a:pt x="29960" y="18945"/>
                    </a:lnTo>
                    <a:lnTo>
                      <a:pt x="29536" y="18492"/>
                    </a:lnTo>
                    <a:lnTo>
                      <a:pt x="29111" y="18068"/>
                    </a:lnTo>
                    <a:lnTo>
                      <a:pt x="28658" y="17671"/>
                    </a:lnTo>
                    <a:lnTo>
                      <a:pt x="28205" y="17331"/>
                    </a:lnTo>
                    <a:lnTo>
                      <a:pt x="27723" y="17020"/>
                    </a:lnTo>
                    <a:lnTo>
                      <a:pt x="27695" y="16991"/>
                    </a:lnTo>
                    <a:lnTo>
                      <a:pt x="27723" y="16708"/>
                    </a:lnTo>
                    <a:lnTo>
                      <a:pt x="27723" y="16397"/>
                    </a:lnTo>
                    <a:lnTo>
                      <a:pt x="27695" y="15859"/>
                    </a:lnTo>
                    <a:lnTo>
                      <a:pt x="27638" y="15349"/>
                    </a:lnTo>
                    <a:lnTo>
                      <a:pt x="27525" y="14811"/>
                    </a:lnTo>
                    <a:lnTo>
                      <a:pt x="27384" y="14273"/>
                    </a:lnTo>
                    <a:lnTo>
                      <a:pt x="27214" y="13763"/>
                    </a:lnTo>
                    <a:lnTo>
                      <a:pt x="26987" y="13225"/>
                    </a:lnTo>
                    <a:lnTo>
                      <a:pt x="26761" y="12716"/>
                    </a:lnTo>
                    <a:lnTo>
                      <a:pt x="26477" y="12206"/>
                    </a:lnTo>
                    <a:lnTo>
                      <a:pt x="26166" y="11696"/>
                    </a:lnTo>
                    <a:lnTo>
                      <a:pt x="25854" y="11215"/>
                    </a:lnTo>
                    <a:lnTo>
                      <a:pt x="25486" y="10790"/>
                    </a:lnTo>
                    <a:lnTo>
                      <a:pt x="25118" y="10365"/>
                    </a:lnTo>
                    <a:lnTo>
                      <a:pt x="24722" y="9969"/>
                    </a:lnTo>
                    <a:lnTo>
                      <a:pt x="24325" y="9601"/>
                    </a:lnTo>
                    <a:lnTo>
                      <a:pt x="23901" y="9289"/>
                    </a:lnTo>
                    <a:lnTo>
                      <a:pt x="23476" y="9006"/>
                    </a:lnTo>
                    <a:lnTo>
                      <a:pt x="23193" y="8864"/>
                    </a:lnTo>
                    <a:lnTo>
                      <a:pt x="22909" y="8751"/>
                    </a:lnTo>
                    <a:lnTo>
                      <a:pt x="22655" y="8638"/>
                    </a:lnTo>
                    <a:lnTo>
                      <a:pt x="22400" y="8553"/>
                    </a:lnTo>
                    <a:lnTo>
                      <a:pt x="22145" y="8496"/>
                    </a:lnTo>
                    <a:lnTo>
                      <a:pt x="21890" y="8468"/>
                    </a:lnTo>
                    <a:lnTo>
                      <a:pt x="21635" y="8440"/>
                    </a:lnTo>
                    <a:lnTo>
                      <a:pt x="21409" y="8440"/>
                    </a:lnTo>
                    <a:lnTo>
                      <a:pt x="21182" y="8468"/>
                    </a:lnTo>
                    <a:lnTo>
                      <a:pt x="20984" y="8525"/>
                    </a:lnTo>
                    <a:lnTo>
                      <a:pt x="20757" y="8581"/>
                    </a:lnTo>
                    <a:lnTo>
                      <a:pt x="20559" y="8666"/>
                    </a:lnTo>
                    <a:lnTo>
                      <a:pt x="20389" y="8779"/>
                    </a:lnTo>
                    <a:lnTo>
                      <a:pt x="20219" y="8893"/>
                    </a:lnTo>
                    <a:lnTo>
                      <a:pt x="20049" y="9034"/>
                    </a:lnTo>
                    <a:lnTo>
                      <a:pt x="19908" y="9204"/>
                    </a:lnTo>
                    <a:lnTo>
                      <a:pt x="19653" y="8553"/>
                    </a:lnTo>
                    <a:lnTo>
                      <a:pt x="19398" y="7930"/>
                    </a:lnTo>
                    <a:lnTo>
                      <a:pt x="19115" y="7335"/>
                    </a:lnTo>
                    <a:lnTo>
                      <a:pt x="18803" y="6712"/>
                    </a:lnTo>
                    <a:lnTo>
                      <a:pt x="18464" y="6118"/>
                    </a:lnTo>
                    <a:lnTo>
                      <a:pt x="18095" y="5551"/>
                    </a:lnTo>
                    <a:lnTo>
                      <a:pt x="17699" y="4985"/>
                    </a:lnTo>
                    <a:lnTo>
                      <a:pt x="17303" y="4418"/>
                    </a:lnTo>
                    <a:lnTo>
                      <a:pt x="16878" y="3909"/>
                    </a:lnTo>
                    <a:lnTo>
                      <a:pt x="16453" y="3399"/>
                    </a:lnTo>
                    <a:lnTo>
                      <a:pt x="16000" y="2918"/>
                    </a:lnTo>
                    <a:lnTo>
                      <a:pt x="15519" y="2465"/>
                    </a:lnTo>
                    <a:lnTo>
                      <a:pt x="15037" y="2040"/>
                    </a:lnTo>
                    <a:lnTo>
                      <a:pt x="14556" y="1643"/>
                    </a:lnTo>
                    <a:lnTo>
                      <a:pt x="14046" y="1304"/>
                    </a:lnTo>
                    <a:lnTo>
                      <a:pt x="13508" y="992"/>
                    </a:lnTo>
                    <a:lnTo>
                      <a:pt x="13168" y="766"/>
                    </a:lnTo>
                    <a:lnTo>
                      <a:pt x="12800" y="596"/>
                    </a:lnTo>
                    <a:lnTo>
                      <a:pt x="12432" y="454"/>
                    </a:lnTo>
                    <a:lnTo>
                      <a:pt x="12092" y="312"/>
                    </a:lnTo>
                    <a:lnTo>
                      <a:pt x="11752" y="199"/>
                    </a:lnTo>
                    <a:lnTo>
                      <a:pt x="11413" y="114"/>
                    </a:lnTo>
                    <a:lnTo>
                      <a:pt x="11073" y="58"/>
                    </a:lnTo>
                    <a:lnTo>
                      <a:pt x="10733" y="29"/>
                    </a:lnTo>
                    <a:lnTo>
                      <a:pt x="104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4"/>
              <p:cNvSpPr/>
              <p:nvPr/>
            </p:nvSpPr>
            <p:spPr>
              <a:xfrm>
                <a:off x="4966472" y="2430507"/>
                <a:ext cx="571716" cy="500834"/>
              </a:xfrm>
              <a:custGeom>
                <a:avLst/>
                <a:gdLst/>
                <a:ahLst/>
                <a:cxnLst/>
                <a:rect l="l" t="t" r="r" b="b"/>
                <a:pathLst>
                  <a:path w="32424" h="28404" extrusionOk="0">
                    <a:moveTo>
                      <a:pt x="10138" y="1"/>
                    </a:moveTo>
                    <a:lnTo>
                      <a:pt x="9826" y="29"/>
                    </a:lnTo>
                    <a:lnTo>
                      <a:pt x="9543" y="86"/>
                    </a:lnTo>
                    <a:lnTo>
                      <a:pt x="9260" y="142"/>
                    </a:lnTo>
                    <a:lnTo>
                      <a:pt x="8977" y="227"/>
                    </a:lnTo>
                    <a:lnTo>
                      <a:pt x="8722" y="340"/>
                    </a:lnTo>
                    <a:lnTo>
                      <a:pt x="8467" y="482"/>
                    </a:lnTo>
                    <a:lnTo>
                      <a:pt x="8241" y="624"/>
                    </a:lnTo>
                    <a:lnTo>
                      <a:pt x="8014" y="794"/>
                    </a:lnTo>
                    <a:lnTo>
                      <a:pt x="7816" y="992"/>
                    </a:lnTo>
                    <a:lnTo>
                      <a:pt x="7618" y="1190"/>
                    </a:lnTo>
                    <a:lnTo>
                      <a:pt x="7419" y="1417"/>
                    </a:lnTo>
                    <a:lnTo>
                      <a:pt x="7249" y="1671"/>
                    </a:lnTo>
                    <a:lnTo>
                      <a:pt x="7080" y="1926"/>
                    </a:lnTo>
                    <a:lnTo>
                      <a:pt x="6938" y="2209"/>
                    </a:lnTo>
                    <a:lnTo>
                      <a:pt x="6825" y="2521"/>
                    </a:lnTo>
                    <a:lnTo>
                      <a:pt x="6711" y="2832"/>
                    </a:lnTo>
                    <a:lnTo>
                      <a:pt x="6598" y="3172"/>
                    </a:lnTo>
                    <a:lnTo>
                      <a:pt x="6513" y="3512"/>
                    </a:lnTo>
                    <a:lnTo>
                      <a:pt x="6457" y="3880"/>
                    </a:lnTo>
                    <a:lnTo>
                      <a:pt x="6428" y="4277"/>
                    </a:lnTo>
                    <a:lnTo>
                      <a:pt x="6400" y="4673"/>
                    </a:lnTo>
                    <a:lnTo>
                      <a:pt x="6372" y="5098"/>
                    </a:lnTo>
                    <a:lnTo>
                      <a:pt x="6400" y="5834"/>
                    </a:lnTo>
                    <a:lnTo>
                      <a:pt x="6485" y="6599"/>
                    </a:lnTo>
                    <a:lnTo>
                      <a:pt x="5975" y="5976"/>
                    </a:lnTo>
                    <a:lnTo>
                      <a:pt x="5720" y="5721"/>
                    </a:lnTo>
                    <a:lnTo>
                      <a:pt x="5437" y="5438"/>
                    </a:lnTo>
                    <a:lnTo>
                      <a:pt x="5154" y="5211"/>
                    </a:lnTo>
                    <a:lnTo>
                      <a:pt x="4871" y="4985"/>
                    </a:lnTo>
                    <a:lnTo>
                      <a:pt x="4588" y="4758"/>
                    </a:lnTo>
                    <a:lnTo>
                      <a:pt x="4276" y="4588"/>
                    </a:lnTo>
                    <a:lnTo>
                      <a:pt x="3851" y="4362"/>
                    </a:lnTo>
                    <a:lnTo>
                      <a:pt x="3427" y="4192"/>
                    </a:lnTo>
                    <a:lnTo>
                      <a:pt x="3002" y="4078"/>
                    </a:lnTo>
                    <a:lnTo>
                      <a:pt x="2605" y="4022"/>
                    </a:lnTo>
                    <a:lnTo>
                      <a:pt x="2237" y="3993"/>
                    </a:lnTo>
                    <a:lnTo>
                      <a:pt x="1897" y="4050"/>
                    </a:lnTo>
                    <a:lnTo>
                      <a:pt x="1558" y="4135"/>
                    </a:lnTo>
                    <a:lnTo>
                      <a:pt x="1275" y="4277"/>
                    </a:lnTo>
                    <a:lnTo>
                      <a:pt x="991" y="4475"/>
                    </a:lnTo>
                    <a:lnTo>
                      <a:pt x="736" y="4701"/>
                    </a:lnTo>
                    <a:lnTo>
                      <a:pt x="538" y="4985"/>
                    </a:lnTo>
                    <a:lnTo>
                      <a:pt x="340" y="5324"/>
                    </a:lnTo>
                    <a:lnTo>
                      <a:pt x="198" y="5692"/>
                    </a:lnTo>
                    <a:lnTo>
                      <a:pt x="85" y="6089"/>
                    </a:lnTo>
                    <a:lnTo>
                      <a:pt x="29" y="6542"/>
                    </a:lnTo>
                    <a:lnTo>
                      <a:pt x="0" y="7023"/>
                    </a:lnTo>
                    <a:lnTo>
                      <a:pt x="29" y="7533"/>
                    </a:lnTo>
                    <a:lnTo>
                      <a:pt x="85" y="8071"/>
                    </a:lnTo>
                    <a:lnTo>
                      <a:pt x="198" y="8609"/>
                    </a:lnTo>
                    <a:lnTo>
                      <a:pt x="340" y="9147"/>
                    </a:lnTo>
                    <a:lnTo>
                      <a:pt x="538" y="9657"/>
                    </a:lnTo>
                    <a:lnTo>
                      <a:pt x="736" y="10195"/>
                    </a:lnTo>
                    <a:lnTo>
                      <a:pt x="991" y="10705"/>
                    </a:lnTo>
                    <a:lnTo>
                      <a:pt x="1275" y="11214"/>
                    </a:lnTo>
                    <a:lnTo>
                      <a:pt x="1558" y="11724"/>
                    </a:lnTo>
                    <a:lnTo>
                      <a:pt x="1897" y="12177"/>
                    </a:lnTo>
                    <a:lnTo>
                      <a:pt x="2237" y="12630"/>
                    </a:lnTo>
                    <a:lnTo>
                      <a:pt x="2605" y="13055"/>
                    </a:lnTo>
                    <a:lnTo>
                      <a:pt x="3002" y="13451"/>
                    </a:lnTo>
                    <a:lnTo>
                      <a:pt x="3427" y="13820"/>
                    </a:lnTo>
                    <a:lnTo>
                      <a:pt x="3851" y="14131"/>
                    </a:lnTo>
                    <a:lnTo>
                      <a:pt x="4276" y="14414"/>
                    </a:lnTo>
                    <a:lnTo>
                      <a:pt x="27751" y="27780"/>
                    </a:lnTo>
                    <a:lnTo>
                      <a:pt x="28204" y="28035"/>
                    </a:lnTo>
                    <a:lnTo>
                      <a:pt x="28686" y="28205"/>
                    </a:lnTo>
                    <a:lnTo>
                      <a:pt x="29139" y="28347"/>
                    </a:lnTo>
                    <a:lnTo>
                      <a:pt x="29564" y="28403"/>
                    </a:lnTo>
                    <a:lnTo>
                      <a:pt x="29960" y="28403"/>
                    </a:lnTo>
                    <a:lnTo>
                      <a:pt x="30356" y="28347"/>
                    </a:lnTo>
                    <a:lnTo>
                      <a:pt x="30696" y="28262"/>
                    </a:lnTo>
                    <a:lnTo>
                      <a:pt x="31036" y="28092"/>
                    </a:lnTo>
                    <a:lnTo>
                      <a:pt x="31348" y="27893"/>
                    </a:lnTo>
                    <a:lnTo>
                      <a:pt x="31602" y="27639"/>
                    </a:lnTo>
                    <a:lnTo>
                      <a:pt x="31857" y="27327"/>
                    </a:lnTo>
                    <a:lnTo>
                      <a:pt x="32056" y="26959"/>
                    </a:lnTo>
                    <a:lnTo>
                      <a:pt x="32197" y="26563"/>
                    </a:lnTo>
                    <a:lnTo>
                      <a:pt x="32310" y="26109"/>
                    </a:lnTo>
                    <a:lnTo>
                      <a:pt x="32395" y="25628"/>
                    </a:lnTo>
                    <a:lnTo>
                      <a:pt x="32424" y="25090"/>
                    </a:lnTo>
                    <a:lnTo>
                      <a:pt x="32395" y="24524"/>
                    </a:lnTo>
                    <a:lnTo>
                      <a:pt x="32310" y="23957"/>
                    </a:lnTo>
                    <a:lnTo>
                      <a:pt x="32197" y="23363"/>
                    </a:lnTo>
                    <a:lnTo>
                      <a:pt x="32056" y="22768"/>
                    </a:lnTo>
                    <a:lnTo>
                      <a:pt x="31857" y="22202"/>
                    </a:lnTo>
                    <a:lnTo>
                      <a:pt x="31602" y="21607"/>
                    </a:lnTo>
                    <a:lnTo>
                      <a:pt x="31348" y="21041"/>
                    </a:lnTo>
                    <a:lnTo>
                      <a:pt x="31036" y="20474"/>
                    </a:lnTo>
                    <a:lnTo>
                      <a:pt x="30696" y="19936"/>
                    </a:lnTo>
                    <a:lnTo>
                      <a:pt x="30356" y="19426"/>
                    </a:lnTo>
                    <a:lnTo>
                      <a:pt x="29960" y="18945"/>
                    </a:lnTo>
                    <a:lnTo>
                      <a:pt x="29564" y="18464"/>
                    </a:lnTo>
                    <a:lnTo>
                      <a:pt x="29139" y="18039"/>
                    </a:lnTo>
                    <a:lnTo>
                      <a:pt x="28686" y="17642"/>
                    </a:lnTo>
                    <a:lnTo>
                      <a:pt x="28204" y="17303"/>
                    </a:lnTo>
                    <a:lnTo>
                      <a:pt x="27751" y="16991"/>
                    </a:lnTo>
                    <a:lnTo>
                      <a:pt x="27695" y="16991"/>
                    </a:lnTo>
                    <a:lnTo>
                      <a:pt x="27723" y="16680"/>
                    </a:lnTo>
                    <a:lnTo>
                      <a:pt x="27751" y="16368"/>
                    </a:lnTo>
                    <a:lnTo>
                      <a:pt x="27723" y="15858"/>
                    </a:lnTo>
                    <a:lnTo>
                      <a:pt x="27666" y="15320"/>
                    </a:lnTo>
                    <a:lnTo>
                      <a:pt x="27553" y="14811"/>
                    </a:lnTo>
                    <a:lnTo>
                      <a:pt x="27411" y="14273"/>
                    </a:lnTo>
                    <a:lnTo>
                      <a:pt x="27213" y="13735"/>
                    </a:lnTo>
                    <a:lnTo>
                      <a:pt x="27015" y="13197"/>
                    </a:lnTo>
                    <a:lnTo>
                      <a:pt x="26760" y="12687"/>
                    </a:lnTo>
                    <a:lnTo>
                      <a:pt x="26477" y="12177"/>
                    </a:lnTo>
                    <a:lnTo>
                      <a:pt x="26194" y="11696"/>
                    </a:lnTo>
                    <a:lnTo>
                      <a:pt x="25854" y="11214"/>
                    </a:lnTo>
                    <a:lnTo>
                      <a:pt x="25514" y="10761"/>
                    </a:lnTo>
                    <a:lnTo>
                      <a:pt x="25146" y="10337"/>
                    </a:lnTo>
                    <a:lnTo>
                      <a:pt x="24750" y="9940"/>
                    </a:lnTo>
                    <a:lnTo>
                      <a:pt x="24325" y="9600"/>
                    </a:lnTo>
                    <a:lnTo>
                      <a:pt x="23900" y="9289"/>
                    </a:lnTo>
                    <a:lnTo>
                      <a:pt x="23475" y="9006"/>
                    </a:lnTo>
                    <a:lnTo>
                      <a:pt x="23192" y="8836"/>
                    </a:lnTo>
                    <a:lnTo>
                      <a:pt x="22937" y="8722"/>
                    </a:lnTo>
                    <a:lnTo>
                      <a:pt x="22654" y="8609"/>
                    </a:lnTo>
                    <a:lnTo>
                      <a:pt x="22399" y="8553"/>
                    </a:lnTo>
                    <a:lnTo>
                      <a:pt x="22144" y="8468"/>
                    </a:lnTo>
                    <a:lnTo>
                      <a:pt x="21890" y="8439"/>
                    </a:lnTo>
                    <a:lnTo>
                      <a:pt x="21663" y="8411"/>
                    </a:lnTo>
                    <a:lnTo>
                      <a:pt x="21437" y="8439"/>
                    </a:lnTo>
                    <a:lnTo>
                      <a:pt x="21210" y="8468"/>
                    </a:lnTo>
                    <a:lnTo>
                      <a:pt x="20983" y="8496"/>
                    </a:lnTo>
                    <a:lnTo>
                      <a:pt x="20785" y="8553"/>
                    </a:lnTo>
                    <a:lnTo>
                      <a:pt x="20587" y="8637"/>
                    </a:lnTo>
                    <a:lnTo>
                      <a:pt x="20389" y="8751"/>
                    </a:lnTo>
                    <a:lnTo>
                      <a:pt x="20219" y="8864"/>
                    </a:lnTo>
                    <a:lnTo>
                      <a:pt x="20049" y="9006"/>
                    </a:lnTo>
                    <a:lnTo>
                      <a:pt x="19907" y="9176"/>
                    </a:lnTo>
                    <a:lnTo>
                      <a:pt x="19681" y="8553"/>
                    </a:lnTo>
                    <a:lnTo>
                      <a:pt x="19426" y="7930"/>
                    </a:lnTo>
                    <a:lnTo>
                      <a:pt x="19114" y="7307"/>
                    </a:lnTo>
                    <a:lnTo>
                      <a:pt x="18803" y="6712"/>
                    </a:lnTo>
                    <a:lnTo>
                      <a:pt x="18463" y="6117"/>
                    </a:lnTo>
                    <a:lnTo>
                      <a:pt x="18095" y="5523"/>
                    </a:lnTo>
                    <a:lnTo>
                      <a:pt x="17727" y="4956"/>
                    </a:lnTo>
                    <a:lnTo>
                      <a:pt x="17330" y="4418"/>
                    </a:lnTo>
                    <a:lnTo>
                      <a:pt x="16906" y="3880"/>
                    </a:lnTo>
                    <a:lnTo>
                      <a:pt x="16453" y="3370"/>
                    </a:lnTo>
                    <a:lnTo>
                      <a:pt x="16000" y="2889"/>
                    </a:lnTo>
                    <a:lnTo>
                      <a:pt x="15546" y="2436"/>
                    </a:lnTo>
                    <a:lnTo>
                      <a:pt x="15065" y="2039"/>
                    </a:lnTo>
                    <a:lnTo>
                      <a:pt x="14555" y="1643"/>
                    </a:lnTo>
                    <a:lnTo>
                      <a:pt x="14046" y="1275"/>
                    </a:lnTo>
                    <a:lnTo>
                      <a:pt x="13536" y="963"/>
                    </a:lnTo>
                    <a:lnTo>
                      <a:pt x="13168" y="765"/>
                    </a:lnTo>
                    <a:lnTo>
                      <a:pt x="12800" y="595"/>
                    </a:lnTo>
                    <a:lnTo>
                      <a:pt x="12460" y="425"/>
                    </a:lnTo>
                    <a:lnTo>
                      <a:pt x="12092" y="312"/>
                    </a:lnTo>
                    <a:lnTo>
                      <a:pt x="11752" y="199"/>
                    </a:lnTo>
                    <a:lnTo>
                      <a:pt x="11412" y="114"/>
                    </a:lnTo>
                    <a:lnTo>
                      <a:pt x="11072" y="57"/>
                    </a:lnTo>
                    <a:lnTo>
                      <a:pt x="1076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5" name="Google Shape;1245;p24"/>
          <p:cNvSpPr/>
          <p:nvPr/>
        </p:nvSpPr>
        <p:spPr>
          <a:xfrm rot="5400000" flipH="1">
            <a:off x="1229425" y="1693350"/>
            <a:ext cx="347700" cy="1881600"/>
          </a:xfrm>
          <a:prstGeom prst="round1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24"/>
          <p:cNvSpPr/>
          <p:nvPr/>
        </p:nvSpPr>
        <p:spPr>
          <a:xfrm rot="5400000" flipH="1">
            <a:off x="7572150" y="2773325"/>
            <a:ext cx="347700" cy="1881600"/>
          </a:xfrm>
          <a:prstGeom prst="round1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24"/>
          <p:cNvSpPr txBox="1"/>
          <p:nvPr/>
        </p:nvSpPr>
        <p:spPr>
          <a:xfrm>
            <a:off x="6805321" y="3869805"/>
            <a:ext cx="1841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8" name="Google Shape;1248;p24"/>
          <p:cNvSpPr txBox="1"/>
          <p:nvPr/>
        </p:nvSpPr>
        <p:spPr>
          <a:xfrm>
            <a:off x="6805312" y="1709875"/>
            <a:ext cx="1841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9" name="Google Shape;1249;p24"/>
          <p:cNvSpPr txBox="1"/>
          <p:nvPr/>
        </p:nvSpPr>
        <p:spPr>
          <a:xfrm>
            <a:off x="457200" y="2789840"/>
            <a:ext cx="1841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0" name="Google Shape;1250;p24"/>
          <p:cNvSpPr/>
          <p:nvPr/>
        </p:nvSpPr>
        <p:spPr>
          <a:xfrm rot="5400000" flipH="1">
            <a:off x="7572150" y="602550"/>
            <a:ext cx="347700" cy="1881600"/>
          </a:xfrm>
          <a:prstGeom prst="round1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24"/>
          <p:cNvSpPr/>
          <p:nvPr/>
        </p:nvSpPr>
        <p:spPr>
          <a:xfrm>
            <a:off x="6805301" y="1406400"/>
            <a:ext cx="1565400" cy="273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2" name="Google Shape;1252;p24"/>
          <p:cNvSpPr/>
          <p:nvPr/>
        </p:nvSpPr>
        <p:spPr>
          <a:xfrm>
            <a:off x="6805324" y="3577175"/>
            <a:ext cx="1565400" cy="273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3" name="Google Shape;1253;p24"/>
          <p:cNvSpPr/>
          <p:nvPr/>
        </p:nvSpPr>
        <p:spPr>
          <a:xfrm>
            <a:off x="457199" y="2497200"/>
            <a:ext cx="1565400" cy="273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254" name="Google Shape;1254;p24"/>
          <p:cNvCxnSpPr>
            <a:stCxn id="1245" idx="0"/>
          </p:cNvCxnSpPr>
          <p:nvPr/>
        </p:nvCxnSpPr>
        <p:spPr>
          <a:xfrm rot="10800000" flipH="1">
            <a:off x="2344075" y="1915650"/>
            <a:ext cx="1158600" cy="7185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55" name="Google Shape;1255;p24"/>
          <p:cNvCxnSpPr>
            <a:stCxn id="1251" idx="1"/>
          </p:cNvCxnSpPr>
          <p:nvPr/>
        </p:nvCxnSpPr>
        <p:spPr>
          <a:xfrm flipH="1">
            <a:off x="4582601" y="1543350"/>
            <a:ext cx="2222700" cy="582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56" name="Google Shape;1256;p24"/>
          <p:cNvCxnSpPr>
            <a:stCxn id="1252" idx="1"/>
          </p:cNvCxnSpPr>
          <p:nvPr/>
        </p:nvCxnSpPr>
        <p:spPr>
          <a:xfrm rot="10800000">
            <a:off x="5711524" y="2980325"/>
            <a:ext cx="1093800" cy="733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2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62" name="Google Shape;1262;p25"/>
          <p:cNvGrpSpPr/>
          <p:nvPr/>
        </p:nvGrpSpPr>
        <p:grpSpPr>
          <a:xfrm>
            <a:off x="5448928" y="924553"/>
            <a:ext cx="2780664" cy="3807524"/>
            <a:chOff x="5906128" y="1037528"/>
            <a:chExt cx="2780664" cy="3807524"/>
          </a:xfrm>
        </p:grpSpPr>
        <p:sp>
          <p:nvSpPr>
            <p:cNvPr id="1263" name="Google Shape;1263;p25"/>
            <p:cNvSpPr/>
            <p:nvPr/>
          </p:nvSpPr>
          <p:spPr>
            <a:xfrm>
              <a:off x="6838649" y="3774185"/>
              <a:ext cx="915623" cy="530600"/>
            </a:xfrm>
            <a:custGeom>
              <a:avLst/>
              <a:gdLst/>
              <a:ahLst/>
              <a:cxnLst/>
              <a:rect l="l" t="t" r="r" b="b"/>
              <a:pathLst>
                <a:path w="50392" h="29202" extrusionOk="0">
                  <a:moveTo>
                    <a:pt x="26274" y="745"/>
                  </a:moveTo>
                  <a:lnTo>
                    <a:pt x="27419" y="799"/>
                  </a:lnTo>
                  <a:lnTo>
                    <a:pt x="28563" y="879"/>
                  </a:lnTo>
                  <a:lnTo>
                    <a:pt x="29708" y="985"/>
                  </a:lnTo>
                  <a:lnTo>
                    <a:pt x="30826" y="1145"/>
                  </a:lnTo>
                  <a:lnTo>
                    <a:pt x="31944" y="1304"/>
                  </a:lnTo>
                  <a:lnTo>
                    <a:pt x="33035" y="1517"/>
                  </a:lnTo>
                  <a:lnTo>
                    <a:pt x="34127" y="1757"/>
                  </a:lnTo>
                  <a:lnTo>
                    <a:pt x="35218" y="2023"/>
                  </a:lnTo>
                  <a:lnTo>
                    <a:pt x="36256" y="2316"/>
                  </a:lnTo>
                  <a:lnTo>
                    <a:pt x="37295" y="2662"/>
                  </a:lnTo>
                  <a:lnTo>
                    <a:pt x="38306" y="3008"/>
                  </a:lnTo>
                  <a:lnTo>
                    <a:pt x="39291" y="3407"/>
                  </a:lnTo>
                  <a:lnTo>
                    <a:pt x="40249" y="3833"/>
                  </a:lnTo>
                  <a:lnTo>
                    <a:pt x="41181" y="4312"/>
                  </a:lnTo>
                  <a:lnTo>
                    <a:pt x="42060" y="4792"/>
                  </a:lnTo>
                  <a:lnTo>
                    <a:pt x="42911" y="5324"/>
                  </a:lnTo>
                  <a:lnTo>
                    <a:pt x="43710" y="5856"/>
                  </a:lnTo>
                  <a:lnTo>
                    <a:pt x="44455" y="6389"/>
                  </a:lnTo>
                  <a:lnTo>
                    <a:pt x="45147" y="6974"/>
                  </a:lnTo>
                  <a:lnTo>
                    <a:pt x="45760" y="7560"/>
                  </a:lnTo>
                  <a:lnTo>
                    <a:pt x="46345" y="8146"/>
                  </a:lnTo>
                  <a:lnTo>
                    <a:pt x="46878" y="8758"/>
                  </a:lnTo>
                  <a:lnTo>
                    <a:pt x="47330" y="9370"/>
                  </a:lnTo>
                  <a:lnTo>
                    <a:pt x="47756" y="10009"/>
                  </a:lnTo>
                  <a:lnTo>
                    <a:pt x="48102" y="10648"/>
                  </a:lnTo>
                  <a:lnTo>
                    <a:pt x="48422" y="11287"/>
                  </a:lnTo>
                  <a:lnTo>
                    <a:pt x="48661" y="11952"/>
                  </a:lnTo>
                  <a:lnTo>
                    <a:pt x="48874" y="12618"/>
                  </a:lnTo>
                  <a:lnTo>
                    <a:pt x="49007" y="13257"/>
                  </a:lnTo>
                  <a:lnTo>
                    <a:pt x="49087" y="13922"/>
                  </a:lnTo>
                  <a:lnTo>
                    <a:pt x="49114" y="14588"/>
                  </a:lnTo>
                  <a:lnTo>
                    <a:pt x="49087" y="15253"/>
                  </a:lnTo>
                  <a:lnTo>
                    <a:pt x="49007" y="15919"/>
                  </a:lnTo>
                  <a:lnTo>
                    <a:pt x="48874" y="16584"/>
                  </a:lnTo>
                  <a:lnTo>
                    <a:pt x="48688" y="17250"/>
                  </a:lnTo>
                  <a:lnTo>
                    <a:pt x="48448" y="17888"/>
                  </a:lnTo>
                  <a:lnTo>
                    <a:pt x="48155" y="18554"/>
                  </a:lnTo>
                  <a:lnTo>
                    <a:pt x="47809" y="19193"/>
                  </a:lnTo>
                  <a:lnTo>
                    <a:pt x="47410" y="19805"/>
                  </a:lnTo>
                  <a:lnTo>
                    <a:pt x="46931" y="20444"/>
                  </a:lnTo>
                  <a:lnTo>
                    <a:pt x="46425" y="21056"/>
                  </a:lnTo>
                  <a:lnTo>
                    <a:pt x="45839" y="21642"/>
                  </a:lnTo>
                  <a:lnTo>
                    <a:pt x="45227" y="22227"/>
                  </a:lnTo>
                  <a:lnTo>
                    <a:pt x="44535" y="22787"/>
                  </a:lnTo>
                  <a:lnTo>
                    <a:pt x="43816" y="23346"/>
                  </a:lnTo>
                  <a:lnTo>
                    <a:pt x="43018" y="23878"/>
                  </a:lnTo>
                  <a:lnTo>
                    <a:pt x="42166" y="24410"/>
                  </a:lnTo>
                  <a:lnTo>
                    <a:pt x="41288" y="24889"/>
                  </a:lnTo>
                  <a:lnTo>
                    <a:pt x="40356" y="25342"/>
                  </a:lnTo>
                  <a:lnTo>
                    <a:pt x="39424" y="25768"/>
                  </a:lnTo>
                  <a:lnTo>
                    <a:pt x="38439" y="26167"/>
                  </a:lnTo>
                  <a:lnTo>
                    <a:pt x="37428" y="26540"/>
                  </a:lnTo>
                  <a:lnTo>
                    <a:pt x="36390" y="26859"/>
                  </a:lnTo>
                  <a:lnTo>
                    <a:pt x="35351" y="27179"/>
                  </a:lnTo>
                  <a:lnTo>
                    <a:pt x="34287" y="27445"/>
                  </a:lnTo>
                  <a:lnTo>
                    <a:pt x="33195" y="27685"/>
                  </a:lnTo>
                  <a:lnTo>
                    <a:pt x="32077" y="27897"/>
                  </a:lnTo>
                  <a:lnTo>
                    <a:pt x="30986" y="28057"/>
                  </a:lnTo>
                  <a:lnTo>
                    <a:pt x="29841" y="28190"/>
                  </a:lnTo>
                  <a:lnTo>
                    <a:pt x="28723" y="28323"/>
                  </a:lnTo>
                  <a:lnTo>
                    <a:pt x="27578" y="28403"/>
                  </a:lnTo>
                  <a:lnTo>
                    <a:pt x="26434" y="28430"/>
                  </a:lnTo>
                  <a:lnTo>
                    <a:pt x="25289" y="28456"/>
                  </a:lnTo>
                  <a:lnTo>
                    <a:pt x="24118" y="28430"/>
                  </a:lnTo>
                  <a:lnTo>
                    <a:pt x="22973" y="28403"/>
                  </a:lnTo>
                  <a:lnTo>
                    <a:pt x="21829" y="28323"/>
                  </a:lnTo>
                  <a:lnTo>
                    <a:pt x="20711" y="28190"/>
                  </a:lnTo>
                  <a:lnTo>
                    <a:pt x="19566" y="28057"/>
                  </a:lnTo>
                  <a:lnTo>
                    <a:pt x="18448" y="27871"/>
                  </a:lnTo>
                  <a:lnTo>
                    <a:pt x="17357" y="27685"/>
                  </a:lnTo>
                  <a:lnTo>
                    <a:pt x="16265" y="27445"/>
                  </a:lnTo>
                  <a:lnTo>
                    <a:pt x="15200" y="27179"/>
                  </a:lnTo>
                  <a:lnTo>
                    <a:pt x="14136" y="26859"/>
                  </a:lnTo>
                  <a:lnTo>
                    <a:pt x="13097" y="26540"/>
                  </a:lnTo>
                  <a:lnTo>
                    <a:pt x="12086" y="26167"/>
                  </a:lnTo>
                  <a:lnTo>
                    <a:pt x="11101" y="25768"/>
                  </a:lnTo>
                  <a:lnTo>
                    <a:pt x="10143" y="25342"/>
                  </a:lnTo>
                  <a:lnTo>
                    <a:pt x="9211" y="24889"/>
                  </a:lnTo>
                  <a:lnTo>
                    <a:pt x="8333" y="24410"/>
                  </a:lnTo>
                  <a:lnTo>
                    <a:pt x="7481" y="23878"/>
                  </a:lnTo>
                  <a:lnTo>
                    <a:pt x="6682" y="23346"/>
                  </a:lnTo>
                  <a:lnTo>
                    <a:pt x="5937" y="22787"/>
                  </a:lnTo>
                  <a:lnTo>
                    <a:pt x="5245" y="22227"/>
                  </a:lnTo>
                  <a:lnTo>
                    <a:pt x="4632" y="21642"/>
                  </a:lnTo>
                  <a:lnTo>
                    <a:pt x="4047" y="21056"/>
                  </a:lnTo>
                  <a:lnTo>
                    <a:pt x="3514" y="20444"/>
                  </a:lnTo>
                  <a:lnTo>
                    <a:pt x="3062" y="19805"/>
                  </a:lnTo>
                  <a:lnTo>
                    <a:pt x="2636" y="19193"/>
                  </a:lnTo>
                  <a:lnTo>
                    <a:pt x="2290" y="18554"/>
                  </a:lnTo>
                  <a:lnTo>
                    <a:pt x="1970" y="17888"/>
                  </a:lnTo>
                  <a:lnTo>
                    <a:pt x="1731" y="17250"/>
                  </a:lnTo>
                  <a:lnTo>
                    <a:pt x="1545" y="16584"/>
                  </a:lnTo>
                  <a:lnTo>
                    <a:pt x="1385" y="15919"/>
                  </a:lnTo>
                  <a:lnTo>
                    <a:pt x="1305" y="15253"/>
                  </a:lnTo>
                  <a:lnTo>
                    <a:pt x="1278" y="14588"/>
                  </a:lnTo>
                  <a:lnTo>
                    <a:pt x="1305" y="13922"/>
                  </a:lnTo>
                  <a:lnTo>
                    <a:pt x="1385" y="13257"/>
                  </a:lnTo>
                  <a:lnTo>
                    <a:pt x="1518" y="12618"/>
                  </a:lnTo>
                  <a:lnTo>
                    <a:pt x="1704" y="11952"/>
                  </a:lnTo>
                  <a:lnTo>
                    <a:pt x="1944" y="11287"/>
                  </a:lnTo>
                  <a:lnTo>
                    <a:pt x="2237" y="10648"/>
                  </a:lnTo>
                  <a:lnTo>
                    <a:pt x="2583" y="10009"/>
                  </a:lnTo>
                  <a:lnTo>
                    <a:pt x="3009" y="9370"/>
                  </a:lnTo>
                  <a:lnTo>
                    <a:pt x="3461" y="8758"/>
                  </a:lnTo>
                  <a:lnTo>
                    <a:pt x="3967" y="8146"/>
                  </a:lnTo>
                  <a:lnTo>
                    <a:pt x="4553" y="7560"/>
                  </a:lnTo>
                  <a:lnTo>
                    <a:pt x="5165" y="6974"/>
                  </a:lnTo>
                  <a:lnTo>
                    <a:pt x="5857" y="6389"/>
                  </a:lnTo>
                  <a:lnTo>
                    <a:pt x="6576" y="5856"/>
                  </a:lnTo>
                  <a:lnTo>
                    <a:pt x="7374" y="5324"/>
                  </a:lnTo>
                  <a:lnTo>
                    <a:pt x="8226" y="4792"/>
                  </a:lnTo>
                  <a:lnTo>
                    <a:pt x="9104" y="4312"/>
                  </a:lnTo>
                  <a:lnTo>
                    <a:pt x="10036" y="3833"/>
                  </a:lnTo>
                  <a:lnTo>
                    <a:pt x="10968" y="3407"/>
                  </a:lnTo>
                  <a:lnTo>
                    <a:pt x="11953" y="3035"/>
                  </a:lnTo>
                  <a:lnTo>
                    <a:pt x="12964" y="2662"/>
                  </a:lnTo>
                  <a:lnTo>
                    <a:pt x="14002" y="2316"/>
                  </a:lnTo>
                  <a:lnTo>
                    <a:pt x="15041" y="2023"/>
                  </a:lnTo>
                  <a:lnTo>
                    <a:pt x="16105" y="1757"/>
                  </a:lnTo>
                  <a:lnTo>
                    <a:pt x="17197" y="1517"/>
                  </a:lnTo>
                  <a:lnTo>
                    <a:pt x="18315" y="1304"/>
                  </a:lnTo>
                  <a:lnTo>
                    <a:pt x="19433" y="1145"/>
                  </a:lnTo>
                  <a:lnTo>
                    <a:pt x="20551" y="985"/>
                  </a:lnTo>
                  <a:lnTo>
                    <a:pt x="21696" y="879"/>
                  </a:lnTo>
                  <a:lnTo>
                    <a:pt x="22814" y="799"/>
                  </a:lnTo>
                  <a:lnTo>
                    <a:pt x="23985" y="745"/>
                  </a:lnTo>
                  <a:close/>
                  <a:moveTo>
                    <a:pt x="25103" y="0"/>
                  </a:moveTo>
                  <a:lnTo>
                    <a:pt x="23905" y="27"/>
                  </a:lnTo>
                  <a:lnTo>
                    <a:pt x="22707" y="80"/>
                  </a:lnTo>
                  <a:lnTo>
                    <a:pt x="21483" y="160"/>
                  </a:lnTo>
                  <a:lnTo>
                    <a:pt x="20311" y="266"/>
                  </a:lnTo>
                  <a:lnTo>
                    <a:pt x="19113" y="426"/>
                  </a:lnTo>
                  <a:lnTo>
                    <a:pt x="17942" y="612"/>
                  </a:lnTo>
                  <a:lnTo>
                    <a:pt x="16771" y="825"/>
                  </a:lnTo>
                  <a:lnTo>
                    <a:pt x="15626" y="1065"/>
                  </a:lnTo>
                  <a:lnTo>
                    <a:pt x="14508" y="1358"/>
                  </a:lnTo>
                  <a:lnTo>
                    <a:pt x="13390" y="1677"/>
                  </a:lnTo>
                  <a:lnTo>
                    <a:pt x="12325" y="2023"/>
                  </a:lnTo>
                  <a:lnTo>
                    <a:pt x="11261" y="2396"/>
                  </a:lnTo>
                  <a:lnTo>
                    <a:pt x="10222" y="2822"/>
                  </a:lnTo>
                  <a:lnTo>
                    <a:pt x="9211" y="3274"/>
                  </a:lnTo>
                  <a:lnTo>
                    <a:pt x="8253" y="3753"/>
                  </a:lnTo>
                  <a:lnTo>
                    <a:pt x="7321" y="4286"/>
                  </a:lnTo>
                  <a:lnTo>
                    <a:pt x="6416" y="4818"/>
                  </a:lnTo>
                  <a:lnTo>
                    <a:pt x="5591" y="5377"/>
                  </a:lnTo>
                  <a:lnTo>
                    <a:pt x="4819" y="5963"/>
                  </a:lnTo>
                  <a:lnTo>
                    <a:pt x="4100" y="6575"/>
                  </a:lnTo>
                  <a:lnTo>
                    <a:pt x="3434" y="7187"/>
                  </a:lnTo>
                  <a:lnTo>
                    <a:pt x="2849" y="7800"/>
                  </a:lnTo>
                  <a:lnTo>
                    <a:pt x="2290" y="8439"/>
                  </a:lnTo>
                  <a:lnTo>
                    <a:pt x="1811" y="9104"/>
                  </a:lnTo>
                  <a:lnTo>
                    <a:pt x="1385" y="9769"/>
                  </a:lnTo>
                  <a:lnTo>
                    <a:pt x="1012" y="10435"/>
                  </a:lnTo>
                  <a:lnTo>
                    <a:pt x="693" y="11127"/>
                  </a:lnTo>
                  <a:lnTo>
                    <a:pt x="453" y="11819"/>
                  </a:lnTo>
                  <a:lnTo>
                    <a:pt x="240" y="12511"/>
                  </a:lnTo>
                  <a:lnTo>
                    <a:pt x="107" y="13203"/>
                  </a:lnTo>
                  <a:lnTo>
                    <a:pt x="27" y="13896"/>
                  </a:lnTo>
                  <a:lnTo>
                    <a:pt x="1" y="14588"/>
                  </a:lnTo>
                  <a:lnTo>
                    <a:pt x="27" y="15306"/>
                  </a:lnTo>
                  <a:lnTo>
                    <a:pt x="134" y="15998"/>
                  </a:lnTo>
                  <a:lnTo>
                    <a:pt x="267" y="16691"/>
                  </a:lnTo>
                  <a:lnTo>
                    <a:pt x="480" y="17383"/>
                  </a:lnTo>
                  <a:lnTo>
                    <a:pt x="746" y="18075"/>
                  </a:lnTo>
                  <a:lnTo>
                    <a:pt x="1065" y="18767"/>
                  </a:lnTo>
                  <a:lnTo>
                    <a:pt x="1438" y="19432"/>
                  </a:lnTo>
                  <a:lnTo>
                    <a:pt x="1864" y="20098"/>
                  </a:lnTo>
                  <a:lnTo>
                    <a:pt x="2370" y="20737"/>
                  </a:lnTo>
                  <a:lnTo>
                    <a:pt x="2929" y="21402"/>
                  </a:lnTo>
                  <a:lnTo>
                    <a:pt x="3541" y="22015"/>
                  </a:lnTo>
                  <a:lnTo>
                    <a:pt x="4206" y="22627"/>
                  </a:lnTo>
                  <a:lnTo>
                    <a:pt x="4925" y="23239"/>
                  </a:lnTo>
                  <a:lnTo>
                    <a:pt x="5697" y="23825"/>
                  </a:lnTo>
                  <a:lnTo>
                    <a:pt x="6522" y="24384"/>
                  </a:lnTo>
                  <a:lnTo>
                    <a:pt x="7427" y="24916"/>
                  </a:lnTo>
                  <a:lnTo>
                    <a:pt x="8359" y="25448"/>
                  </a:lnTo>
                  <a:lnTo>
                    <a:pt x="9344" y="25928"/>
                  </a:lnTo>
                  <a:lnTo>
                    <a:pt x="10356" y="26380"/>
                  </a:lnTo>
                  <a:lnTo>
                    <a:pt x="11394" y="26779"/>
                  </a:lnTo>
                  <a:lnTo>
                    <a:pt x="12459" y="27179"/>
                  </a:lnTo>
                  <a:lnTo>
                    <a:pt x="13550" y="27525"/>
                  </a:lnTo>
                  <a:lnTo>
                    <a:pt x="14641" y="27844"/>
                  </a:lnTo>
                  <a:lnTo>
                    <a:pt x="15786" y="28137"/>
                  </a:lnTo>
                  <a:lnTo>
                    <a:pt x="16931" y="28377"/>
                  </a:lnTo>
                  <a:lnTo>
                    <a:pt x="18102" y="28590"/>
                  </a:lnTo>
                  <a:lnTo>
                    <a:pt x="19273" y="28776"/>
                  </a:lnTo>
                  <a:lnTo>
                    <a:pt x="20471" y="28936"/>
                  </a:lnTo>
                  <a:lnTo>
                    <a:pt x="21669" y="29042"/>
                  </a:lnTo>
                  <a:lnTo>
                    <a:pt x="22867" y="29122"/>
                  </a:lnTo>
                  <a:lnTo>
                    <a:pt x="24065" y="29175"/>
                  </a:lnTo>
                  <a:lnTo>
                    <a:pt x="25289" y="29202"/>
                  </a:lnTo>
                  <a:lnTo>
                    <a:pt x="26487" y="29175"/>
                  </a:lnTo>
                  <a:lnTo>
                    <a:pt x="27685" y="29122"/>
                  </a:lnTo>
                  <a:lnTo>
                    <a:pt x="28909" y="29042"/>
                  </a:lnTo>
                  <a:lnTo>
                    <a:pt x="30107" y="28936"/>
                  </a:lnTo>
                  <a:lnTo>
                    <a:pt x="31279" y="28776"/>
                  </a:lnTo>
                  <a:lnTo>
                    <a:pt x="32450" y="28590"/>
                  </a:lnTo>
                  <a:lnTo>
                    <a:pt x="33621" y="28377"/>
                  </a:lnTo>
                  <a:lnTo>
                    <a:pt x="34766" y="28137"/>
                  </a:lnTo>
                  <a:lnTo>
                    <a:pt x="35884" y="27844"/>
                  </a:lnTo>
                  <a:lnTo>
                    <a:pt x="37002" y="27525"/>
                  </a:lnTo>
                  <a:lnTo>
                    <a:pt x="38093" y="27179"/>
                  </a:lnTo>
                  <a:lnTo>
                    <a:pt x="39131" y="26779"/>
                  </a:lnTo>
                  <a:lnTo>
                    <a:pt x="40170" y="26380"/>
                  </a:lnTo>
                  <a:lnTo>
                    <a:pt x="41181" y="25928"/>
                  </a:lnTo>
                  <a:lnTo>
                    <a:pt x="42139" y="25448"/>
                  </a:lnTo>
                  <a:lnTo>
                    <a:pt x="43071" y="24916"/>
                  </a:lnTo>
                  <a:lnTo>
                    <a:pt x="43976" y="24384"/>
                  </a:lnTo>
                  <a:lnTo>
                    <a:pt x="44801" y="23825"/>
                  </a:lnTo>
                  <a:lnTo>
                    <a:pt x="45573" y="23239"/>
                  </a:lnTo>
                  <a:lnTo>
                    <a:pt x="46292" y="22627"/>
                  </a:lnTo>
                  <a:lnTo>
                    <a:pt x="46958" y="22015"/>
                  </a:lnTo>
                  <a:lnTo>
                    <a:pt x="47543" y="21402"/>
                  </a:lnTo>
                  <a:lnTo>
                    <a:pt x="48102" y="20737"/>
                  </a:lnTo>
                  <a:lnTo>
                    <a:pt x="48581" y="20098"/>
                  </a:lnTo>
                  <a:lnTo>
                    <a:pt x="49007" y="19432"/>
                  </a:lnTo>
                  <a:lnTo>
                    <a:pt x="49380" y="18767"/>
                  </a:lnTo>
                  <a:lnTo>
                    <a:pt x="49699" y="18075"/>
                  </a:lnTo>
                  <a:lnTo>
                    <a:pt x="49939" y="17383"/>
                  </a:lnTo>
                  <a:lnTo>
                    <a:pt x="50152" y="16691"/>
                  </a:lnTo>
                  <a:lnTo>
                    <a:pt x="50285" y="15998"/>
                  </a:lnTo>
                  <a:lnTo>
                    <a:pt x="50365" y="15306"/>
                  </a:lnTo>
                  <a:lnTo>
                    <a:pt x="50391" y="14588"/>
                  </a:lnTo>
                  <a:lnTo>
                    <a:pt x="50365" y="13896"/>
                  </a:lnTo>
                  <a:lnTo>
                    <a:pt x="50258" y="13203"/>
                  </a:lnTo>
                  <a:lnTo>
                    <a:pt x="50125" y="12511"/>
                  </a:lnTo>
                  <a:lnTo>
                    <a:pt x="49912" y="11819"/>
                  </a:lnTo>
                  <a:lnTo>
                    <a:pt x="49646" y="11127"/>
                  </a:lnTo>
                  <a:lnTo>
                    <a:pt x="49327" y="10435"/>
                  </a:lnTo>
                  <a:lnTo>
                    <a:pt x="48954" y="9769"/>
                  </a:lnTo>
                  <a:lnTo>
                    <a:pt x="48528" y="9104"/>
                  </a:lnTo>
                  <a:lnTo>
                    <a:pt x="48022" y="8439"/>
                  </a:lnTo>
                  <a:lnTo>
                    <a:pt x="47463" y="7800"/>
                  </a:lnTo>
                  <a:lnTo>
                    <a:pt x="46878" y="7187"/>
                  </a:lnTo>
                  <a:lnTo>
                    <a:pt x="46212" y="6549"/>
                  </a:lnTo>
                  <a:lnTo>
                    <a:pt x="45467" y="5963"/>
                  </a:lnTo>
                  <a:lnTo>
                    <a:pt x="44695" y="5377"/>
                  </a:lnTo>
                  <a:lnTo>
                    <a:pt x="43870" y="4818"/>
                  </a:lnTo>
                  <a:lnTo>
                    <a:pt x="42965" y="4259"/>
                  </a:lnTo>
                  <a:lnTo>
                    <a:pt x="42033" y="3753"/>
                  </a:lnTo>
                  <a:lnTo>
                    <a:pt x="41048" y="3274"/>
                  </a:lnTo>
                  <a:lnTo>
                    <a:pt x="40036" y="2822"/>
                  </a:lnTo>
                  <a:lnTo>
                    <a:pt x="38998" y="2396"/>
                  </a:lnTo>
                  <a:lnTo>
                    <a:pt x="37933" y="2023"/>
                  </a:lnTo>
                  <a:lnTo>
                    <a:pt x="36842" y="1677"/>
                  </a:lnTo>
                  <a:lnTo>
                    <a:pt x="35751" y="1358"/>
                  </a:lnTo>
                  <a:lnTo>
                    <a:pt x="34606" y="1065"/>
                  </a:lnTo>
                  <a:lnTo>
                    <a:pt x="33461" y="825"/>
                  </a:lnTo>
                  <a:lnTo>
                    <a:pt x="32290" y="612"/>
                  </a:lnTo>
                  <a:lnTo>
                    <a:pt x="31119" y="426"/>
                  </a:lnTo>
                  <a:lnTo>
                    <a:pt x="29948" y="266"/>
                  </a:lnTo>
                  <a:lnTo>
                    <a:pt x="28750" y="160"/>
                  </a:lnTo>
                  <a:lnTo>
                    <a:pt x="27525" y="80"/>
                  </a:lnTo>
                  <a:lnTo>
                    <a:pt x="26327" y="27"/>
                  </a:lnTo>
                  <a:lnTo>
                    <a:pt x="251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5906128" y="3233900"/>
              <a:ext cx="2780664" cy="1611152"/>
            </a:xfrm>
            <a:custGeom>
              <a:avLst/>
              <a:gdLst/>
              <a:ahLst/>
              <a:cxnLst/>
              <a:rect l="l" t="t" r="r" b="b"/>
              <a:pathLst>
                <a:path w="153036" h="88671" extrusionOk="0">
                  <a:moveTo>
                    <a:pt x="78075" y="746"/>
                  </a:moveTo>
                  <a:lnTo>
                    <a:pt x="79885" y="799"/>
                  </a:lnTo>
                  <a:lnTo>
                    <a:pt x="81696" y="853"/>
                  </a:lnTo>
                  <a:lnTo>
                    <a:pt x="83506" y="933"/>
                  </a:lnTo>
                  <a:lnTo>
                    <a:pt x="85289" y="1066"/>
                  </a:lnTo>
                  <a:lnTo>
                    <a:pt x="87099" y="1199"/>
                  </a:lnTo>
                  <a:lnTo>
                    <a:pt x="88883" y="1359"/>
                  </a:lnTo>
                  <a:lnTo>
                    <a:pt x="90666" y="1545"/>
                  </a:lnTo>
                  <a:lnTo>
                    <a:pt x="92450" y="1758"/>
                  </a:lnTo>
                  <a:lnTo>
                    <a:pt x="94207" y="1997"/>
                  </a:lnTo>
                  <a:lnTo>
                    <a:pt x="95990" y="2264"/>
                  </a:lnTo>
                  <a:lnTo>
                    <a:pt x="97721" y="2530"/>
                  </a:lnTo>
                  <a:lnTo>
                    <a:pt x="99477" y="2849"/>
                  </a:lnTo>
                  <a:lnTo>
                    <a:pt x="101208" y="3195"/>
                  </a:lnTo>
                  <a:lnTo>
                    <a:pt x="102938" y="3541"/>
                  </a:lnTo>
                  <a:lnTo>
                    <a:pt x="104642" y="3941"/>
                  </a:lnTo>
                  <a:lnTo>
                    <a:pt x="106319" y="4340"/>
                  </a:lnTo>
                  <a:lnTo>
                    <a:pt x="108022" y="4792"/>
                  </a:lnTo>
                  <a:lnTo>
                    <a:pt x="109673" y="5245"/>
                  </a:lnTo>
                  <a:lnTo>
                    <a:pt x="111323" y="5724"/>
                  </a:lnTo>
                  <a:lnTo>
                    <a:pt x="112947" y="6230"/>
                  </a:lnTo>
                  <a:lnTo>
                    <a:pt x="114571" y="6762"/>
                  </a:lnTo>
                  <a:lnTo>
                    <a:pt x="116168" y="7321"/>
                  </a:lnTo>
                  <a:lnTo>
                    <a:pt x="117738" y="7907"/>
                  </a:lnTo>
                  <a:lnTo>
                    <a:pt x="119309" y="8519"/>
                  </a:lnTo>
                  <a:lnTo>
                    <a:pt x="120853" y="9158"/>
                  </a:lnTo>
                  <a:lnTo>
                    <a:pt x="122370" y="9824"/>
                  </a:lnTo>
                  <a:lnTo>
                    <a:pt x="123861" y="10516"/>
                  </a:lnTo>
                  <a:lnTo>
                    <a:pt x="125325" y="11208"/>
                  </a:lnTo>
                  <a:lnTo>
                    <a:pt x="126762" y="11953"/>
                  </a:lnTo>
                  <a:lnTo>
                    <a:pt x="128173" y="12698"/>
                  </a:lnTo>
                  <a:lnTo>
                    <a:pt x="129584" y="13497"/>
                  </a:lnTo>
                  <a:lnTo>
                    <a:pt x="130942" y="14296"/>
                  </a:lnTo>
                  <a:lnTo>
                    <a:pt x="132246" y="15121"/>
                  </a:lnTo>
                  <a:lnTo>
                    <a:pt x="133524" y="15946"/>
                  </a:lnTo>
                  <a:lnTo>
                    <a:pt x="134748" y="16798"/>
                  </a:lnTo>
                  <a:lnTo>
                    <a:pt x="135946" y="17676"/>
                  </a:lnTo>
                  <a:lnTo>
                    <a:pt x="137091" y="18555"/>
                  </a:lnTo>
                  <a:lnTo>
                    <a:pt x="138182" y="19433"/>
                  </a:lnTo>
                  <a:lnTo>
                    <a:pt x="139247" y="20338"/>
                  </a:lnTo>
                  <a:lnTo>
                    <a:pt x="140259" y="21243"/>
                  </a:lnTo>
                  <a:lnTo>
                    <a:pt x="141244" y="22175"/>
                  </a:lnTo>
                  <a:lnTo>
                    <a:pt x="142175" y="23107"/>
                  </a:lnTo>
                  <a:lnTo>
                    <a:pt x="143054" y="24038"/>
                  </a:lnTo>
                  <a:lnTo>
                    <a:pt x="143905" y="24997"/>
                  </a:lnTo>
                  <a:lnTo>
                    <a:pt x="144704" y="25955"/>
                  </a:lnTo>
                  <a:lnTo>
                    <a:pt x="145449" y="26940"/>
                  </a:lnTo>
                  <a:lnTo>
                    <a:pt x="146168" y="27925"/>
                  </a:lnTo>
                  <a:lnTo>
                    <a:pt x="146834" y="28910"/>
                  </a:lnTo>
                  <a:lnTo>
                    <a:pt x="147473" y="29895"/>
                  </a:lnTo>
                  <a:lnTo>
                    <a:pt x="148058" y="30906"/>
                  </a:lnTo>
                  <a:lnTo>
                    <a:pt x="148591" y="31918"/>
                  </a:lnTo>
                  <a:lnTo>
                    <a:pt x="149096" y="32929"/>
                  </a:lnTo>
                  <a:lnTo>
                    <a:pt x="149549" y="33941"/>
                  </a:lnTo>
                  <a:lnTo>
                    <a:pt x="149975" y="34979"/>
                  </a:lnTo>
                  <a:lnTo>
                    <a:pt x="150347" y="35991"/>
                  </a:lnTo>
                  <a:lnTo>
                    <a:pt x="150667" y="37029"/>
                  </a:lnTo>
                  <a:lnTo>
                    <a:pt x="150960" y="38067"/>
                  </a:lnTo>
                  <a:lnTo>
                    <a:pt x="151199" y="39105"/>
                  </a:lnTo>
                  <a:lnTo>
                    <a:pt x="151412" y="40143"/>
                  </a:lnTo>
                  <a:lnTo>
                    <a:pt x="151545" y="41182"/>
                  </a:lnTo>
                  <a:lnTo>
                    <a:pt x="151678" y="42246"/>
                  </a:lnTo>
                  <a:lnTo>
                    <a:pt x="151732" y="43284"/>
                  </a:lnTo>
                  <a:lnTo>
                    <a:pt x="151758" y="44323"/>
                  </a:lnTo>
                  <a:lnTo>
                    <a:pt x="151758" y="45387"/>
                  </a:lnTo>
                  <a:lnTo>
                    <a:pt x="151705" y="46426"/>
                  </a:lnTo>
                  <a:lnTo>
                    <a:pt x="151599" y="47464"/>
                  </a:lnTo>
                  <a:lnTo>
                    <a:pt x="151439" y="48502"/>
                  </a:lnTo>
                  <a:lnTo>
                    <a:pt x="151252" y="49567"/>
                  </a:lnTo>
                  <a:lnTo>
                    <a:pt x="151040" y="50605"/>
                  </a:lnTo>
                  <a:lnTo>
                    <a:pt x="150747" y="51643"/>
                  </a:lnTo>
                  <a:lnTo>
                    <a:pt x="150427" y="52655"/>
                  </a:lnTo>
                  <a:lnTo>
                    <a:pt x="150081" y="53693"/>
                  </a:lnTo>
                  <a:lnTo>
                    <a:pt x="149682" y="54731"/>
                  </a:lnTo>
                  <a:lnTo>
                    <a:pt x="149229" y="55742"/>
                  </a:lnTo>
                  <a:lnTo>
                    <a:pt x="148750" y="56754"/>
                  </a:lnTo>
                  <a:lnTo>
                    <a:pt x="148218" y="57766"/>
                  </a:lnTo>
                  <a:lnTo>
                    <a:pt x="147632" y="58777"/>
                  </a:lnTo>
                  <a:lnTo>
                    <a:pt x="147020" y="59762"/>
                  </a:lnTo>
                  <a:lnTo>
                    <a:pt x="146354" y="60747"/>
                  </a:lnTo>
                  <a:lnTo>
                    <a:pt x="145662" y="61732"/>
                  </a:lnTo>
                  <a:lnTo>
                    <a:pt x="144917" y="62690"/>
                  </a:lnTo>
                  <a:lnTo>
                    <a:pt x="144118" y="63675"/>
                  </a:lnTo>
                  <a:lnTo>
                    <a:pt x="143293" y="64633"/>
                  </a:lnTo>
                  <a:lnTo>
                    <a:pt x="142415" y="65565"/>
                  </a:lnTo>
                  <a:lnTo>
                    <a:pt x="141483" y="66497"/>
                  </a:lnTo>
                  <a:lnTo>
                    <a:pt x="140525" y="67429"/>
                  </a:lnTo>
                  <a:lnTo>
                    <a:pt x="139513" y="68334"/>
                  </a:lnTo>
                  <a:lnTo>
                    <a:pt x="138475" y="69239"/>
                  </a:lnTo>
                  <a:lnTo>
                    <a:pt x="137384" y="70117"/>
                  </a:lnTo>
                  <a:lnTo>
                    <a:pt x="136239" y="70996"/>
                  </a:lnTo>
                  <a:lnTo>
                    <a:pt x="135068" y="71874"/>
                  </a:lnTo>
                  <a:lnTo>
                    <a:pt x="133843" y="72699"/>
                  </a:lnTo>
                  <a:lnTo>
                    <a:pt x="132592" y="73551"/>
                  </a:lnTo>
                  <a:lnTo>
                    <a:pt x="131288" y="74376"/>
                  </a:lnTo>
                  <a:lnTo>
                    <a:pt x="129930" y="75175"/>
                  </a:lnTo>
                  <a:lnTo>
                    <a:pt x="128546" y="75947"/>
                  </a:lnTo>
                  <a:lnTo>
                    <a:pt x="127135" y="76719"/>
                  </a:lnTo>
                  <a:lnTo>
                    <a:pt x="125698" y="77438"/>
                  </a:lnTo>
                  <a:lnTo>
                    <a:pt x="124234" y="78156"/>
                  </a:lnTo>
                  <a:lnTo>
                    <a:pt x="122743" y="78848"/>
                  </a:lnTo>
                  <a:lnTo>
                    <a:pt x="121252" y="79514"/>
                  </a:lnTo>
                  <a:lnTo>
                    <a:pt x="119708" y="80126"/>
                  </a:lnTo>
                  <a:lnTo>
                    <a:pt x="118164" y="80738"/>
                  </a:lnTo>
                  <a:lnTo>
                    <a:pt x="116594" y="81324"/>
                  </a:lnTo>
                  <a:lnTo>
                    <a:pt x="114997" y="81883"/>
                  </a:lnTo>
                  <a:lnTo>
                    <a:pt x="113399" y="82415"/>
                  </a:lnTo>
                  <a:lnTo>
                    <a:pt x="111749" y="82948"/>
                  </a:lnTo>
                  <a:lnTo>
                    <a:pt x="110125" y="83427"/>
                  </a:lnTo>
                  <a:lnTo>
                    <a:pt x="108448" y="83879"/>
                  </a:lnTo>
                  <a:lnTo>
                    <a:pt x="106771" y="84332"/>
                  </a:lnTo>
                  <a:lnTo>
                    <a:pt x="105094" y="84731"/>
                  </a:lnTo>
                  <a:lnTo>
                    <a:pt x="103390" y="85131"/>
                  </a:lnTo>
                  <a:lnTo>
                    <a:pt x="101660" y="85477"/>
                  </a:lnTo>
                  <a:lnTo>
                    <a:pt x="99930" y="85823"/>
                  </a:lnTo>
                  <a:lnTo>
                    <a:pt x="98200" y="86116"/>
                  </a:lnTo>
                  <a:lnTo>
                    <a:pt x="96443" y="86408"/>
                  </a:lnTo>
                  <a:lnTo>
                    <a:pt x="94686" y="86675"/>
                  </a:lnTo>
                  <a:lnTo>
                    <a:pt x="92929" y="86914"/>
                  </a:lnTo>
                  <a:lnTo>
                    <a:pt x="91145" y="87127"/>
                  </a:lnTo>
                  <a:lnTo>
                    <a:pt x="89362" y="87313"/>
                  </a:lnTo>
                  <a:lnTo>
                    <a:pt x="87578" y="87473"/>
                  </a:lnTo>
                  <a:lnTo>
                    <a:pt x="85795" y="87606"/>
                  </a:lnTo>
                  <a:lnTo>
                    <a:pt x="83985" y="87713"/>
                  </a:lnTo>
                  <a:lnTo>
                    <a:pt x="82175" y="87819"/>
                  </a:lnTo>
                  <a:lnTo>
                    <a:pt x="80391" y="87872"/>
                  </a:lnTo>
                  <a:lnTo>
                    <a:pt x="78581" y="87899"/>
                  </a:lnTo>
                  <a:lnTo>
                    <a:pt x="76771" y="87926"/>
                  </a:lnTo>
                  <a:lnTo>
                    <a:pt x="74961" y="87899"/>
                  </a:lnTo>
                  <a:lnTo>
                    <a:pt x="73151" y="87872"/>
                  </a:lnTo>
                  <a:lnTo>
                    <a:pt x="71340" y="87819"/>
                  </a:lnTo>
                  <a:lnTo>
                    <a:pt x="69557" y="87713"/>
                  </a:lnTo>
                  <a:lnTo>
                    <a:pt x="67747" y="87606"/>
                  </a:lnTo>
                  <a:lnTo>
                    <a:pt x="65937" y="87473"/>
                  </a:lnTo>
                  <a:lnTo>
                    <a:pt x="64153" y="87313"/>
                  </a:lnTo>
                  <a:lnTo>
                    <a:pt x="62370" y="87127"/>
                  </a:lnTo>
                  <a:lnTo>
                    <a:pt x="60586" y="86914"/>
                  </a:lnTo>
                  <a:lnTo>
                    <a:pt x="58829" y="86675"/>
                  </a:lnTo>
                  <a:lnTo>
                    <a:pt x="57072" y="86408"/>
                  </a:lnTo>
                  <a:lnTo>
                    <a:pt x="55316" y="86116"/>
                  </a:lnTo>
                  <a:lnTo>
                    <a:pt x="53559" y="85823"/>
                  </a:lnTo>
                  <a:lnTo>
                    <a:pt x="51828" y="85477"/>
                  </a:lnTo>
                  <a:lnTo>
                    <a:pt x="50125" y="85131"/>
                  </a:lnTo>
                  <a:lnTo>
                    <a:pt x="48394" y="84731"/>
                  </a:lnTo>
                  <a:lnTo>
                    <a:pt x="46717" y="84332"/>
                  </a:lnTo>
                  <a:lnTo>
                    <a:pt x="45040" y="83879"/>
                  </a:lnTo>
                  <a:lnTo>
                    <a:pt x="43363" y="83427"/>
                  </a:lnTo>
                  <a:lnTo>
                    <a:pt x="41713" y="82948"/>
                  </a:lnTo>
                  <a:lnTo>
                    <a:pt x="40089" y="82415"/>
                  </a:lnTo>
                  <a:lnTo>
                    <a:pt x="38465" y="81883"/>
                  </a:lnTo>
                  <a:lnTo>
                    <a:pt x="36868" y="81324"/>
                  </a:lnTo>
                  <a:lnTo>
                    <a:pt x="35298" y="80738"/>
                  </a:lnTo>
                  <a:lnTo>
                    <a:pt x="33727" y="80126"/>
                  </a:lnTo>
                  <a:lnTo>
                    <a:pt x="32183" y="79514"/>
                  </a:lnTo>
                  <a:lnTo>
                    <a:pt x="30666" y="78848"/>
                  </a:lnTo>
                  <a:lnTo>
                    <a:pt x="29175" y="78156"/>
                  </a:lnTo>
                  <a:lnTo>
                    <a:pt x="27711" y="77438"/>
                  </a:lnTo>
                  <a:lnTo>
                    <a:pt x="26274" y="76719"/>
                  </a:lnTo>
                  <a:lnTo>
                    <a:pt x="24863" y="75947"/>
                  </a:lnTo>
                  <a:lnTo>
                    <a:pt x="23452" y="75175"/>
                  </a:lnTo>
                  <a:lnTo>
                    <a:pt x="22094" y="74350"/>
                  </a:lnTo>
                  <a:lnTo>
                    <a:pt x="20790" y="73551"/>
                  </a:lnTo>
                  <a:lnTo>
                    <a:pt x="19512" y="72699"/>
                  </a:lnTo>
                  <a:lnTo>
                    <a:pt x="18288" y="71847"/>
                  </a:lnTo>
                  <a:lnTo>
                    <a:pt x="17090" y="70996"/>
                  </a:lnTo>
                  <a:lnTo>
                    <a:pt x="15945" y="70117"/>
                  </a:lnTo>
                  <a:lnTo>
                    <a:pt x="14854" y="69239"/>
                  </a:lnTo>
                  <a:lnTo>
                    <a:pt x="13789" y="68334"/>
                  </a:lnTo>
                  <a:lnTo>
                    <a:pt x="12777" y="67429"/>
                  </a:lnTo>
                  <a:lnTo>
                    <a:pt x="11792" y="66497"/>
                  </a:lnTo>
                  <a:lnTo>
                    <a:pt x="10861" y="65565"/>
                  </a:lnTo>
                  <a:lnTo>
                    <a:pt x="9982" y="64607"/>
                  </a:lnTo>
                  <a:lnTo>
                    <a:pt x="9131" y="63675"/>
                  </a:lnTo>
                  <a:lnTo>
                    <a:pt x="8332" y="62690"/>
                  </a:lnTo>
                  <a:lnTo>
                    <a:pt x="7587" y="61732"/>
                  </a:lnTo>
                  <a:lnTo>
                    <a:pt x="6868" y="60747"/>
                  </a:lnTo>
                  <a:lnTo>
                    <a:pt x="6202" y="59762"/>
                  </a:lnTo>
                  <a:lnTo>
                    <a:pt x="5563" y="58777"/>
                  </a:lnTo>
                  <a:lnTo>
                    <a:pt x="4978" y="57766"/>
                  </a:lnTo>
                  <a:lnTo>
                    <a:pt x="4445" y="56754"/>
                  </a:lnTo>
                  <a:lnTo>
                    <a:pt x="3940" y="55742"/>
                  </a:lnTo>
                  <a:lnTo>
                    <a:pt x="3487" y="54731"/>
                  </a:lnTo>
                  <a:lnTo>
                    <a:pt x="3061" y="53693"/>
                  </a:lnTo>
                  <a:lnTo>
                    <a:pt x="2689" y="52655"/>
                  </a:lnTo>
                  <a:lnTo>
                    <a:pt x="2369" y="51643"/>
                  </a:lnTo>
                  <a:lnTo>
                    <a:pt x="2076" y="50605"/>
                  </a:lnTo>
                  <a:lnTo>
                    <a:pt x="1837" y="49567"/>
                  </a:lnTo>
                  <a:lnTo>
                    <a:pt x="1650" y="48529"/>
                  </a:lnTo>
                  <a:lnTo>
                    <a:pt x="1491" y="47464"/>
                  </a:lnTo>
                  <a:lnTo>
                    <a:pt x="1358" y="46426"/>
                  </a:lnTo>
                  <a:lnTo>
                    <a:pt x="1304" y="45387"/>
                  </a:lnTo>
                  <a:lnTo>
                    <a:pt x="1278" y="44323"/>
                  </a:lnTo>
                  <a:lnTo>
                    <a:pt x="1278" y="43284"/>
                  </a:lnTo>
                  <a:lnTo>
                    <a:pt x="1358" y="42246"/>
                  </a:lnTo>
                  <a:lnTo>
                    <a:pt x="1437" y="41182"/>
                  </a:lnTo>
                  <a:lnTo>
                    <a:pt x="1597" y="40143"/>
                  </a:lnTo>
                  <a:lnTo>
                    <a:pt x="1784" y="39105"/>
                  </a:lnTo>
                  <a:lnTo>
                    <a:pt x="2023" y="38067"/>
                  </a:lnTo>
                  <a:lnTo>
                    <a:pt x="2289" y="37029"/>
                  </a:lnTo>
                  <a:lnTo>
                    <a:pt x="2609" y="35991"/>
                  </a:lnTo>
                  <a:lnTo>
                    <a:pt x="2955" y="34979"/>
                  </a:lnTo>
                  <a:lnTo>
                    <a:pt x="3354" y="33941"/>
                  </a:lnTo>
                  <a:lnTo>
                    <a:pt x="3807" y="32929"/>
                  </a:lnTo>
                  <a:lnTo>
                    <a:pt x="4286" y="31918"/>
                  </a:lnTo>
                  <a:lnTo>
                    <a:pt x="4818" y="30906"/>
                  </a:lnTo>
                  <a:lnTo>
                    <a:pt x="5404" y="29895"/>
                  </a:lnTo>
                  <a:lnTo>
                    <a:pt x="6016" y="28910"/>
                  </a:lnTo>
                  <a:lnTo>
                    <a:pt x="6682" y="27925"/>
                  </a:lnTo>
                  <a:lnTo>
                    <a:pt x="7374" y="26940"/>
                  </a:lnTo>
                  <a:lnTo>
                    <a:pt x="8146" y="25955"/>
                  </a:lnTo>
                  <a:lnTo>
                    <a:pt x="8918" y="24997"/>
                  </a:lnTo>
                  <a:lnTo>
                    <a:pt x="9769" y="24038"/>
                  </a:lnTo>
                  <a:lnTo>
                    <a:pt x="10621" y="23107"/>
                  </a:lnTo>
                  <a:lnTo>
                    <a:pt x="11553" y="22175"/>
                  </a:lnTo>
                  <a:lnTo>
                    <a:pt x="12511" y="21243"/>
                  </a:lnTo>
                  <a:lnTo>
                    <a:pt x="13523" y="20338"/>
                  </a:lnTo>
                  <a:lnTo>
                    <a:pt x="14561" y="19433"/>
                  </a:lnTo>
                  <a:lnTo>
                    <a:pt x="15652" y="18555"/>
                  </a:lnTo>
                  <a:lnTo>
                    <a:pt x="16797" y="17676"/>
                  </a:lnTo>
                  <a:lnTo>
                    <a:pt x="17968" y="16798"/>
                  </a:lnTo>
                  <a:lnTo>
                    <a:pt x="19193" y="15946"/>
                  </a:lnTo>
                  <a:lnTo>
                    <a:pt x="20444" y="15121"/>
                  </a:lnTo>
                  <a:lnTo>
                    <a:pt x="21748" y="14296"/>
                  </a:lnTo>
                  <a:lnTo>
                    <a:pt x="23106" y="13497"/>
                  </a:lnTo>
                  <a:lnTo>
                    <a:pt x="24490" y="12725"/>
                  </a:lnTo>
                  <a:lnTo>
                    <a:pt x="25901" y="11953"/>
                  </a:lnTo>
                  <a:lnTo>
                    <a:pt x="27338" y="11208"/>
                  </a:lnTo>
                  <a:lnTo>
                    <a:pt x="28802" y="10516"/>
                  </a:lnTo>
                  <a:lnTo>
                    <a:pt x="30293" y="9824"/>
                  </a:lnTo>
                  <a:lnTo>
                    <a:pt x="31810" y="9158"/>
                  </a:lnTo>
                  <a:lnTo>
                    <a:pt x="33328" y="8519"/>
                  </a:lnTo>
                  <a:lnTo>
                    <a:pt x="34872" y="7907"/>
                  </a:lnTo>
                  <a:lnTo>
                    <a:pt x="36442" y="7321"/>
                  </a:lnTo>
                  <a:lnTo>
                    <a:pt x="38039" y="6762"/>
                  </a:lnTo>
                  <a:lnTo>
                    <a:pt x="39663" y="6230"/>
                  </a:lnTo>
                  <a:lnTo>
                    <a:pt x="41287" y="5724"/>
                  </a:lnTo>
                  <a:lnTo>
                    <a:pt x="42911" y="5245"/>
                  </a:lnTo>
                  <a:lnTo>
                    <a:pt x="44588" y="4792"/>
                  </a:lnTo>
                  <a:lnTo>
                    <a:pt x="46265" y="4340"/>
                  </a:lnTo>
                  <a:lnTo>
                    <a:pt x="47942" y="3941"/>
                  </a:lnTo>
                  <a:lnTo>
                    <a:pt x="49646" y="3541"/>
                  </a:lnTo>
                  <a:lnTo>
                    <a:pt x="51376" y="3195"/>
                  </a:lnTo>
                  <a:lnTo>
                    <a:pt x="53106" y="2849"/>
                  </a:lnTo>
                  <a:lnTo>
                    <a:pt x="54836" y="2530"/>
                  </a:lnTo>
                  <a:lnTo>
                    <a:pt x="56593" y="2264"/>
                  </a:lnTo>
                  <a:lnTo>
                    <a:pt x="58350" y="1997"/>
                  </a:lnTo>
                  <a:lnTo>
                    <a:pt x="60107" y="1758"/>
                  </a:lnTo>
                  <a:lnTo>
                    <a:pt x="61891" y="1545"/>
                  </a:lnTo>
                  <a:lnTo>
                    <a:pt x="63674" y="1359"/>
                  </a:lnTo>
                  <a:lnTo>
                    <a:pt x="65458" y="1199"/>
                  </a:lnTo>
                  <a:lnTo>
                    <a:pt x="67268" y="1066"/>
                  </a:lnTo>
                  <a:lnTo>
                    <a:pt x="69051" y="933"/>
                  </a:lnTo>
                  <a:lnTo>
                    <a:pt x="70861" y="853"/>
                  </a:lnTo>
                  <a:lnTo>
                    <a:pt x="72671" y="799"/>
                  </a:lnTo>
                  <a:lnTo>
                    <a:pt x="74455" y="746"/>
                  </a:lnTo>
                  <a:close/>
                  <a:moveTo>
                    <a:pt x="76265" y="1"/>
                  </a:moveTo>
                  <a:lnTo>
                    <a:pt x="74428" y="28"/>
                  </a:lnTo>
                  <a:lnTo>
                    <a:pt x="72592" y="54"/>
                  </a:lnTo>
                  <a:lnTo>
                    <a:pt x="70755" y="107"/>
                  </a:lnTo>
                  <a:lnTo>
                    <a:pt x="68918" y="214"/>
                  </a:lnTo>
                  <a:lnTo>
                    <a:pt x="67108" y="320"/>
                  </a:lnTo>
                  <a:lnTo>
                    <a:pt x="65271" y="453"/>
                  </a:lnTo>
                  <a:lnTo>
                    <a:pt x="63461" y="613"/>
                  </a:lnTo>
                  <a:lnTo>
                    <a:pt x="61651" y="826"/>
                  </a:lnTo>
                  <a:lnTo>
                    <a:pt x="59841" y="1039"/>
                  </a:lnTo>
                  <a:lnTo>
                    <a:pt x="58031" y="1279"/>
                  </a:lnTo>
                  <a:lnTo>
                    <a:pt x="56247" y="1545"/>
                  </a:lnTo>
                  <a:lnTo>
                    <a:pt x="54464" y="1838"/>
                  </a:lnTo>
                  <a:lnTo>
                    <a:pt x="52707" y="2157"/>
                  </a:lnTo>
                  <a:lnTo>
                    <a:pt x="50950" y="2477"/>
                  </a:lnTo>
                  <a:lnTo>
                    <a:pt x="49193" y="2849"/>
                  </a:lnTo>
                  <a:lnTo>
                    <a:pt x="47463" y="3249"/>
                  </a:lnTo>
                  <a:lnTo>
                    <a:pt x="45732" y="3674"/>
                  </a:lnTo>
                  <a:lnTo>
                    <a:pt x="44029" y="4100"/>
                  </a:lnTo>
                  <a:lnTo>
                    <a:pt x="42352" y="4579"/>
                  </a:lnTo>
                  <a:lnTo>
                    <a:pt x="40675" y="5059"/>
                  </a:lnTo>
                  <a:lnTo>
                    <a:pt x="39024" y="5591"/>
                  </a:lnTo>
                  <a:lnTo>
                    <a:pt x="37374" y="6123"/>
                  </a:lnTo>
                  <a:lnTo>
                    <a:pt x="35777" y="6709"/>
                  </a:lnTo>
                  <a:lnTo>
                    <a:pt x="34180" y="7295"/>
                  </a:lnTo>
                  <a:lnTo>
                    <a:pt x="32582" y="7934"/>
                  </a:lnTo>
                  <a:lnTo>
                    <a:pt x="31038" y="8572"/>
                  </a:lnTo>
                  <a:lnTo>
                    <a:pt x="29495" y="9238"/>
                  </a:lnTo>
                  <a:lnTo>
                    <a:pt x="28004" y="9930"/>
                  </a:lnTo>
                  <a:lnTo>
                    <a:pt x="26513" y="10649"/>
                  </a:lnTo>
                  <a:lnTo>
                    <a:pt x="25049" y="11394"/>
                  </a:lnTo>
                  <a:lnTo>
                    <a:pt x="23612" y="12166"/>
                  </a:lnTo>
                  <a:lnTo>
                    <a:pt x="22201" y="12965"/>
                  </a:lnTo>
                  <a:lnTo>
                    <a:pt x="20817" y="13790"/>
                  </a:lnTo>
                  <a:lnTo>
                    <a:pt x="19512" y="14615"/>
                  </a:lnTo>
                  <a:lnTo>
                    <a:pt x="18208" y="15467"/>
                  </a:lnTo>
                  <a:lnTo>
                    <a:pt x="16983" y="16345"/>
                  </a:lnTo>
                  <a:lnTo>
                    <a:pt x="15785" y="17224"/>
                  </a:lnTo>
                  <a:lnTo>
                    <a:pt x="14614" y="18102"/>
                  </a:lnTo>
                  <a:lnTo>
                    <a:pt x="13523" y="19007"/>
                  </a:lnTo>
                  <a:lnTo>
                    <a:pt x="12458" y="19912"/>
                  </a:lnTo>
                  <a:lnTo>
                    <a:pt x="11420" y="20844"/>
                  </a:lnTo>
                  <a:lnTo>
                    <a:pt x="10435" y="21802"/>
                  </a:lnTo>
                  <a:lnTo>
                    <a:pt x="9503" y="22734"/>
                  </a:lnTo>
                  <a:lnTo>
                    <a:pt x="8625" y="23692"/>
                  </a:lnTo>
                  <a:lnTo>
                    <a:pt x="7773" y="24677"/>
                  </a:lnTo>
                  <a:lnTo>
                    <a:pt x="6974" y="25662"/>
                  </a:lnTo>
                  <a:lnTo>
                    <a:pt x="6202" y="26647"/>
                  </a:lnTo>
                  <a:lnTo>
                    <a:pt x="5484" y="27632"/>
                  </a:lnTo>
                  <a:lnTo>
                    <a:pt x="4818" y="28644"/>
                  </a:lnTo>
                  <a:lnTo>
                    <a:pt x="4206" y="29655"/>
                  </a:lnTo>
                  <a:lnTo>
                    <a:pt x="3620" y="30667"/>
                  </a:lnTo>
                  <a:lnTo>
                    <a:pt x="3061" y="31705"/>
                  </a:lnTo>
                  <a:lnTo>
                    <a:pt x="2582" y="32743"/>
                  </a:lnTo>
                  <a:lnTo>
                    <a:pt x="2130" y="33781"/>
                  </a:lnTo>
                  <a:lnTo>
                    <a:pt x="1704" y="34819"/>
                  </a:lnTo>
                  <a:lnTo>
                    <a:pt x="1331" y="35858"/>
                  </a:lnTo>
                  <a:lnTo>
                    <a:pt x="1012" y="36896"/>
                  </a:lnTo>
                  <a:lnTo>
                    <a:pt x="745" y="37961"/>
                  </a:lnTo>
                  <a:lnTo>
                    <a:pt x="506" y="39025"/>
                  </a:lnTo>
                  <a:lnTo>
                    <a:pt x="319" y="40090"/>
                  </a:lnTo>
                  <a:lnTo>
                    <a:pt x="160" y="41128"/>
                  </a:lnTo>
                  <a:lnTo>
                    <a:pt x="80" y="42193"/>
                  </a:lnTo>
                  <a:lnTo>
                    <a:pt x="0" y="43258"/>
                  </a:lnTo>
                  <a:lnTo>
                    <a:pt x="0" y="44323"/>
                  </a:lnTo>
                  <a:lnTo>
                    <a:pt x="27" y="45387"/>
                  </a:lnTo>
                  <a:lnTo>
                    <a:pt x="80" y="46452"/>
                  </a:lnTo>
                  <a:lnTo>
                    <a:pt x="213" y="47517"/>
                  </a:lnTo>
                  <a:lnTo>
                    <a:pt x="373" y="48582"/>
                  </a:lnTo>
                  <a:lnTo>
                    <a:pt x="559" y="49647"/>
                  </a:lnTo>
                  <a:lnTo>
                    <a:pt x="825" y="50711"/>
                  </a:lnTo>
                  <a:lnTo>
                    <a:pt x="1118" y="51750"/>
                  </a:lnTo>
                  <a:lnTo>
                    <a:pt x="1437" y="52814"/>
                  </a:lnTo>
                  <a:lnTo>
                    <a:pt x="1810" y="53852"/>
                  </a:lnTo>
                  <a:lnTo>
                    <a:pt x="2236" y="54891"/>
                  </a:lnTo>
                  <a:lnTo>
                    <a:pt x="2715" y="55929"/>
                  </a:lnTo>
                  <a:lnTo>
                    <a:pt x="3221" y="56967"/>
                  </a:lnTo>
                  <a:lnTo>
                    <a:pt x="3753" y="57979"/>
                  </a:lnTo>
                  <a:lnTo>
                    <a:pt x="4366" y="59017"/>
                  </a:lnTo>
                  <a:lnTo>
                    <a:pt x="5004" y="60028"/>
                  </a:lnTo>
                  <a:lnTo>
                    <a:pt x="5697" y="61040"/>
                  </a:lnTo>
                  <a:lnTo>
                    <a:pt x="6415" y="62025"/>
                  </a:lnTo>
                  <a:lnTo>
                    <a:pt x="7187" y="63010"/>
                  </a:lnTo>
                  <a:lnTo>
                    <a:pt x="7986" y="63995"/>
                  </a:lnTo>
                  <a:lnTo>
                    <a:pt x="8864" y="64953"/>
                  </a:lnTo>
                  <a:lnTo>
                    <a:pt x="9769" y="65911"/>
                  </a:lnTo>
                  <a:lnTo>
                    <a:pt x="10701" y="66870"/>
                  </a:lnTo>
                  <a:lnTo>
                    <a:pt x="11686" y="67801"/>
                  </a:lnTo>
                  <a:lnTo>
                    <a:pt x="12724" y="68733"/>
                  </a:lnTo>
                  <a:lnTo>
                    <a:pt x="13789" y="69665"/>
                  </a:lnTo>
                  <a:lnTo>
                    <a:pt x="14934" y="70570"/>
                  </a:lnTo>
                  <a:lnTo>
                    <a:pt x="16078" y="71448"/>
                  </a:lnTo>
                  <a:lnTo>
                    <a:pt x="17303" y="72327"/>
                  </a:lnTo>
                  <a:lnTo>
                    <a:pt x="18554" y="73178"/>
                  </a:lnTo>
                  <a:lnTo>
                    <a:pt x="19832" y="74030"/>
                  </a:lnTo>
                  <a:lnTo>
                    <a:pt x="21189" y="74882"/>
                  </a:lnTo>
                  <a:lnTo>
                    <a:pt x="22547" y="75681"/>
                  </a:lnTo>
                  <a:lnTo>
                    <a:pt x="23984" y="76479"/>
                  </a:lnTo>
                  <a:lnTo>
                    <a:pt x="25422" y="77251"/>
                  </a:lnTo>
                  <a:lnTo>
                    <a:pt x="26886" y="77997"/>
                  </a:lnTo>
                  <a:lnTo>
                    <a:pt x="28376" y="78742"/>
                  </a:lnTo>
                  <a:lnTo>
                    <a:pt x="29894" y="79434"/>
                  </a:lnTo>
                  <a:lnTo>
                    <a:pt x="31438" y="80099"/>
                  </a:lnTo>
                  <a:lnTo>
                    <a:pt x="33008" y="80738"/>
                  </a:lnTo>
                  <a:lnTo>
                    <a:pt x="34579" y="81351"/>
                  </a:lnTo>
                  <a:lnTo>
                    <a:pt x="36203" y="81963"/>
                  </a:lnTo>
                  <a:lnTo>
                    <a:pt x="37826" y="82522"/>
                  </a:lnTo>
                  <a:lnTo>
                    <a:pt x="39450" y="83081"/>
                  </a:lnTo>
                  <a:lnTo>
                    <a:pt x="41127" y="83587"/>
                  </a:lnTo>
                  <a:lnTo>
                    <a:pt x="42804" y="84092"/>
                  </a:lnTo>
                  <a:lnTo>
                    <a:pt x="44508" y="84545"/>
                  </a:lnTo>
                  <a:lnTo>
                    <a:pt x="46212" y="84997"/>
                  </a:lnTo>
                  <a:lnTo>
                    <a:pt x="47942" y="85423"/>
                  </a:lnTo>
                  <a:lnTo>
                    <a:pt x="49672" y="85796"/>
                  </a:lnTo>
                  <a:lnTo>
                    <a:pt x="51429" y="86169"/>
                  </a:lnTo>
                  <a:lnTo>
                    <a:pt x="53186" y="86515"/>
                  </a:lnTo>
                  <a:lnTo>
                    <a:pt x="54943" y="86834"/>
                  </a:lnTo>
                  <a:lnTo>
                    <a:pt x="56726" y="87127"/>
                  </a:lnTo>
                  <a:lnTo>
                    <a:pt x="58536" y="87393"/>
                  </a:lnTo>
                  <a:lnTo>
                    <a:pt x="60320" y="87633"/>
                  </a:lnTo>
                  <a:lnTo>
                    <a:pt x="62130" y="87846"/>
                  </a:lnTo>
                  <a:lnTo>
                    <a:pt x="63940" y="88032"/>
                  </a:lnTo>
                  <a:lnTo>
                    <a:pt x="65777" y="88192"/>
                  </a:lnTo>
                  <a:lnTo>
                    <a:pt x="67587" y="88352"/>
                  </a:lnTo>
                  <a:lnTo>
                    <a:pt x="69424" y="88458"/>
                  </a:lnTo>
                  <a:lnTo>
                    <a:pt x="71261" y="88538"/>
                  </a:lnTo>
                  <a:lnTo>
                    <a:pt x="73097" y="88618"/>
                  </a:lnTo>
                  <a:lnTo>
                    <a:pt x="74934" y="88644"/>
                  </a:lnTo>
                  <a:lnTo>
                    <a:pt x="76771" y="88671"/>
                  </a:lnTo>
                  <a:lnTo>
                    <a:pt x="78608" y="88644"/>
                  </a:lnTo>
                  <a:lnTo>
                    <a:pt x="80444" y="88618"/>
                  </a:lnTo>
                  <a:lnTo>
                    <a:pt x="82281" y="88538"/>
                  </a:lnTo>
                  <a:lnTo>
                    <a:pt x="84118" y="88458"/>
                  </a:lnTo>
                  <a:lnTo>
                    <a:pt x="85928" y="88352"/>
                  </a:lnTo>
                  <a:lnTo>
                    <a:pt x="87765" y="88192"/>
                  </a:lnTo>
                  <a:lnTo>
                    <a:pt x="89575" y="88032"/>
                  </a:lnTo>
                  <a:lnTo>
                    <a:pt x="91385" y="87846"/>
                  </a:lnTo>
                  <a:lnTo>
                    <a:pt x="93195" y="87633"/>
                  </a:lnTo>
                  <a:lnTo>
                    <a:pt x="95005" y="87393"/>
                  </a:lnTo>
                  <a:lnTo>
                    <a:pt x="96789" y="87127"/>
                  </a:lnTo>
                  <a:lnTo>
                    <a:pt x="98572" y="86834"/>
                  </a:lnTo>
                  <a:lnTo>
                    <a:pt x="100329" y="86515"/>
                  </a:lnTo>
                  <a:lnTo>
                    <a:pt x="102086" y="86169"/>
                  </a:lnTo>
                  <a:lnTo>
                    <a:pt x="103843" y="85823"/>
                  </a:lnTo>
                  <a:lnTo>
                    <a:pt x="105573" y="85423"/>
                  </a:lnTo>
                  <a:lnTo>
                    <a:pt x="107304" y="84997"/>
                  </a:lnTo>
                  <a:lnTo>
                    <a:pt x="109007" y="84545"/>
                  </a:lnTo>
                  <a:lnTo>
                    <a:pt x="110684" y="84092"/>
                  </a:lnTo>
                  <a:lnTo>
                    <a:pt x="112361" y="83587"/>
                  </a:lnTo>
                  <a:lnTo>
                    <a:pt x="114012" y="83081"/>
                  </a:lnTo>
                  <a:lnTo>
                    <a:pt x="115662" y="82522"/>
                  </a:lnTo>
                  <a:lnTo>
                    <a:pt x="117259" y="81963"/>
                  </a:lnTo>
                  <a:lnTo>
                    <a:pt x="118856" y="81377"/>
                  </a:lnTo>
                  <a:lnTo>
                    <a:pt x="120454" y="80738"/>
                  </a:lnTo>
                  <a:lnTo>
                    <a:pt x="121998" y="80099"/>
                  </a:lnTo>
                  <a:lnTo>
                    <a:pt x="123542" y="79434"/>
                  </a:lnTo>
                  <a:lnTo>
                    <a:pt x="125032" y="78742"/>
                  </a:lnTo>
                  <a:lnTo>
                    <a:pt x="126523" y="77997"/>
                  </a:lnTo>
                  <a:lnTo>
                    <a:pt x="127987" y="77251"/>
                  </a:lnTo>
                  <a:lnTo>
                    <a:pt x="129424" y="76479"/>
                  </a:lnTo>
                  <a:lnTo>
                    <a:pt x="130835" y="75681"/>
                  </a:lnTo>
                  <a:lnTo>
                    <a:pt x="132193" y="74882"/>
                  </a:lnTo>
                  <a:lnTo>
                    <a:pt x="133524" y="74030"/>
                  </a:lnTo>
                  <a:lnTo>
                    <a:pt x="134828" y="73178"/>
                  </a:lnTo>
                  <a:lnTo>
                    <a:pt x="136053" y="72327"/>
                  </a:lnTo>
                  <a:lnTo>
                    <a:pt x="137251" y="71448"/>
                  </a:lnTo>
                  <a:lnTo>
                    <a:pt x="138422" y="70570"/>
                  </a:lnTo>
                  <a:lnTo>
                    <a:pt x="139513" y="69665"/>
                  </a:lnTo>
                  <a:lnTo>
                    <a:pt x="140578" y="68733"/>
                  </a:lnTo>
                  <a:lnTo>
                    <a:pt x="141616" y="67801"/>
                  </a:lnTo>
                  <a:lnTo>
                    <a:pt x="142601" y="66870"/>
                  </a:lnTo>
                  <a:lnTo>
                    <a:pt x="143533" y="65911"/>
                  </a:lnTo>
                  <a:lnTo>
                    <a:pt x="144411" y="64953"/>
                  </a:lnTo>
                  <a:lnTo>
                    <a:pt x="145263" y="63995"/>
                  </a:lnTo>
                  <a:lnTo>
                    <a:pt x="146062" y="63010"/>
                  </a:lnTo>
                  <a:lnTo>
                    <a:pt x="146834" y="62025"/>
                  </a:lnTo>
                  <a:lnTo>
                    <a:pt x="147552" y="61040"/>
                  </a:lnTo>
                  <a:lnTo>
                    <a:pt x="148218" y="60028"/>
                  </a:lnTo>
                  <a:lnTo>
                    <a:pt x="148830" y="59017"/>
                  </a:lnTo>
                  <a:lnTo>
                    <a:pt x="149416" y="57979"/>
                  </a:lnTo>
                  <a:lnTo>
                    <a:pt x="149975" y="56967"/>
                  </a:lnTo>
                  <a:lnTo>
                    <a:pt x="150454" y="55929"/>
                  </a:lnTo>
                  <a:lnTo>
                    <a:pt x="150906" y="54891"/>
                  </a:lnTo>
                  <a:lnTo>
                    <a:pt x="151332" y="53852"/>
                  </a:lnTo>
                  <a:lnTo>
                    <a:pt x="151705" y="52814"/>
                  </a:lnTo>
                  <a:lnTo>
                    <a:pt x="152024" y="51750"/>
                  </a:lnTo>
                  <a:lnTo>
                    <a:pt x="152291" y="50711"/>
                  </a:lnTo>
                  <a:lnTo>
                    <a:pt x="152530" y="49647"/>
                  </a:lnTo>
                  <a:lnTo>
                    <a:pt x="152717" y="48582"/>
                  </a:lnTo>
                  <a:lnTo>
                    <a:pt x="152876" y="47517"/>
                  </a:lnTo>
                  <a:lnTo>
                    <a:pt x="152983" y="46452"/>
                  </a:lnTo>
                  <a:lnTo>
                    <a:pt x="153036" y="45387"/>
                  </a:lnTo>
                  <a:lnTo>
                    <a:pt x="153036" y="44323"/>
                  </a:lnTo>
                  <a:lnTo>
                    <a:pt x="153009" y="43258"/>
                  </a:lnTo>
                  <a:lnTo>
                    <a:pt x="152956" y="42193"/>
                  </a:lnTo>
                  <a:lnTo>
                    <a:pt x="152823" y="41128"/>
                  </a:lnTo>
                  <a:lnTo>
                    <a:pt x="152663" y="40090"/>
                  </a:lnTo>
                  <a:lnTo>
                    <a:pt x="152477" y="39025"/>
                  </a:lnTo>
                  <a:lnTo>
                    <a:pt x="152211" y="37961"/>
                  </a:lnTo>
                  <a:lnTo>
                    <a:pt x="151945" y="36896"/>
                  </a:lnTo>
                  <a:lnTo>
                    <a:pt x="151599" y="35858"/>
                  </a:lnTo>
                  <a:lnTo>
                    <a:pt x="151226" y="34819"/>
                  </a:lnTo>
                  <a:lnTo>
                    <a:pt x="150800" y="33781"/>
                  </a:lnTo>
                  <a:lnTo>
                    <a:pt x="150347" y="32743"/>
                  </a:lnTo>
                  <a:lnTo>
                    <a:pt x="149815" y="31705"/>
                  </a:lnTo>
                  <a:lnTo>
                    <a:pt x="149283" y="30667"/>
                  </a:lnTo>
                  <a:lnTo>
                    <a:pt x="148670" y="29655"/>
                  </a:lnTo>
                  <a:lnTo>
                    <a:pt x="148032" y="28644"/>
                  </a:lnTo>
                  <a:lnTo>
                    <a:pt x="147366" y="27632"/>
                  </a:lnTo>
                  <a:lnTo>
                    <a:pt x="146621" y="26647"/>
                  </a:lnTo>
                  <a:lnTo>
                    <a:pt x="145849" y="25662"/>
                  </a:lnTo>
                  <a:lnTo>
                    <a:pt x="145050" y="24677"/>
                  </a:lnTo>
                  <a:lnTo>
                    <a:pt x="144172" y="23692"/>
                  </a:lnTo>
                  <a:lnTo>
                    <a:pt x="143293" y="22734"/>
                  </a:lnTo>
                  <a:lnTo>
                    <a:pt x="142335" y="21802"/>
                  </a:lnTo>
                  <a:lnTo>
                    <a:pt x="141350" y="20844"/>
                  </a:lnTo>
                  <a:lnTo>
                    <a:pt x="140312" y="19912"/>
                  </a:lnTo>
                  <a:lnTo>
                    <a:pt x="139247" y="19007"/>
                  </a:lnTo>
                  <a:lnTo>
                    <a:pt x="138129" y="18102"/>
                  </a:lnTo>
                  <a:lnTo>
                    <a:pt x="136958" y="17224"/>
                  </a:lnTo>
                  <a:lnTo>
                    <a:pt x="135733" y="16345"/>
                  </a:lnTo>
                  <a:lnTo>
                    <a:pt x="134482" y="15467"/>
                  </a:lnTo>
                  <a:lnTo>
                    <a:pt x="133204" y="14615"/>
                  </a:lnTo>
                  <a:lnTo>
                    <a:pt x="131873" y="13790"/>
                  </a:lnTo>
                  <a:lnTo>
                    <a:pt x="130489" y="12965"/>
                  </a:lnTo>
                  <a:lnTo>
                    <a:pt x="129052" y="12166"/>
                  </a:lnTo>
                  <a:lnTo>
                    <a:pt x="127614" y="11394"/>
                  </a:lnTo>
                  <a:lnTo>
                    <a:pt x="126150" y="10649"/>
                  </a:lnTo>
                  <a:lnTo>
                    <a:pt x="124660" y="9930"/>
                  </a:lnTo>
                  <a:lnTo>
                    <a:pt x="123142" y="9238"/>
                  </a:lnTo>
                  <a:lnTo>
                    <a:pt x="121598" y="8572"/>
                  </a:lnTo>
                  <a:lnTo>
                    <a:pt x="120028" y="7934"/>
                  </a:lnTo>
                  <a:lnTo>
                    <a:pt x="118457" y="7295"/>
                  </a:lnTo>
                  <a:lnTo>
                    <a:pt x="116833" y="6709"/>
                  </a:lnTo>
                  <a:lnTo>
                    <a:pt x="115210" y="6123"/>
                  </a:lnTo>
                  <a:lnTo>
                    <a:pt x="113586" y="5591"/>
                  </a:lnTo>
                  <a:lnTo>
                    <a:pt x="111909" y="5059"/>
                  </a:lnTo>
                  <a:lnTo>
                    <a:pt x="110232" y="4579"/>
                  </a:lnTo>
                  <a:lnTo>
                    <a:pt x="108555" y="4100"/>
                  </a:lnTo>
                  <a:lnTo>
                    <a:pt x="106824" y="3674"/>
                  </a:lnTo>
                  <a:lnTo>
                    <a:pt x="105121" y="3249"/>
                  </a:lnTo>
                  <a:lnTo>
                    <a:pt x="103364" y="2849"/>
                  </a:lnTo>
                  <a:lnTo>
                    <a:pt x="101634" y="2477"/>
                  </a:lnTo>
                  <a:lnTo>
                    <a:pt x="99850" y="2157"/>
                  </a:lnTo>
                  <a:lnTo>
                    <a:pt x="98093" y="1838"/>
                  </a:lnTo>
                  <a:lnTo>
                    <a:pt x="96310" y="1545"/>
                  </a:lnTo>
                  <a:lnTo>
                    <a:pt x="94526" y="1279"/>
                  </a:lnTo>
                  <a:lnTo>
                    <a:pt x="92716" y="1039"/>
                  </a:lnTo>
                  <a:lnTo>
                    <a:pt x="90906" y="826"/>
                  </a:lnTo>
                  <a:lnTo>
                    <a:pt x="89096" y="613"/>
                  </a:lnTo>
                  <a:lnTo>
                    <a:pt x="87259" y="453"/>
                  </a:lnTo>
                  <a:lnTo>
                    <a:pt x="85449" y="320"/>
                  </a:lnTo>
                  <a:lnTo>
                    <a:pt x="83612" y="214"/>
                  </a:lnTo>
                  <a:lnTo>
                    <a:pt x="81775" y="107"/>
                  </a:lnTo>
                  <a:lnTo>
                    <a:pt x="79939" y="54"/>
                  </a:lnTo>
                  <a:lnTo>
                    <a:pt x="78102" y="28"/>
                  </a:lnTo>
                  <a:lnTo>
                    <a:pt x="762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6308049" y="3466549"/>
              <a:ext cx="1977296" cy="1145382"/>
            </a:xfrm>
            <a:custGeom>
              <a:avLst/>
              <a:gdLst/>
              <a:ahLst/>
              <a:cxnLst/>
              <a:rect l="l" t="t" r="r" b="b"/>
              <a:pathLst>
                <a:path w="108822" h="63037" extrusionOk="0">
                  <a:moveTo>
                    <a:pt x="54225" y="746"/>
                  </a:moveTo>
                  <a:lnTo>
                    <a:pt x="55503" y="773"/>
                  </a:lnTo>
                  <a:lnTo>
                    <a:pt x="56780" y="800"/>
                  </a:lnTo>
                  <a:lnTo>
                    <a:pt x="58058" y="826"/>
                  </a:lnTo>
                  <a:lnTo>
                    <a:pt x="59336" y="879"/>
                  </a:lnTo>
                  <a:lnTo>
                    <a:pt x="60587" y="959"/>
                  </a:lnTo>
                  <a:lnTo>
                    <a:pt x="61865" y="1066"/>
                  </a:lnTo>
                  <a:lnTo>
                    <a:pt x="63116" y="1172"/>
                  </a:lnTo>
                  <a:lnTo>
                    <a:pt x="64394" y="1305"/>
                  </a:lnTo>
                  <a:lnTo>
                    <a:pt x="65645" y="1465"/>
                  </a:lnTo>
                  <a:lnTo>
                    <a:pt x="66896" y="1625"/>
                  </a:lnTo>
                  <a:lnTo>
                    <a:pt x="68147" y="1811"/>
                  </a:lnTo>
                  <a:lnTo>
                    <a:pt x="69372" y="2024"/>
                  </a:lnTo>
                  <a:lnTo>
                    <a:pt x="70596" y="2237"/>
                  </a:lnTo>
                  <a:lnTo>
                    <a:pt x="71821" y="2477"/>
                  </a:lnTo>
                  <a:lnTo>
                    <a:pt x="73045" y="2716"/>
                  </a:lnTo>
                  <a:lnTo>
                    <a:pt x="74243" y="3009"/>
                  </a:lnTo>
                  <a:lnTo>
                    <a:pt x="75441" y="3302"/>
                  </a:lnTo>
                  <a:lnTo>
                    <a:pt x="76639" y="3595"/>
                  </a:lnTo>
                  <a:lnTo>
                    <a:pt x="77810" y="3914"/>
                  </a:lnTo>
                  <a:lnTo>
                    <a:pt x="78981" y="4260"/>
                  </a:lnTo>
                  <a:lnTo>
                    <a:pt x="80126" y="4633"/>
                  </a:lnTo>
                  <a:lnTo>
                    <a:pt x="81270" y="5005"/>
                  </a:lnTo>
                  <a:lnTo>
                    <a:pt x="82389" y="5405"/>
                  </a:lnTo>
                  <a:lnTo>
                    <a:pt x="83507" y="5804"/>
                  </a:lnTo>
                  <a:lnTo>
                    <a:pt x="84625" y="6257"/>
                  </a:lnTo>
                  <a:lnTo>
                    <a:pt x="85689" y="6682"/>
                  </a:lnTo>
                  <a:lnTo>
                    <a:pt x="86781" y="7162"/>
                  </a:lnTo>
                  <a:lnTo>
                    <a:pt x="87819" y="7641"/>
                  </a:lnTo>
                  <a:lnTo>
                    <a:pt x="88857" y="8147"/>
                  </a:lnTo>
                  <a:lnTo>
                    <a:pt x="89869" y="8652"/>
                  </a:lnTo>
                  <a:lnTo>
                    <a:pt x="90880" y="9211"/>
                  </a:lnTo>
                  <a:lnTo>
                    <a:pt x="91865" y="9744"/>
                  </a:lnTo>
                  <a:lnTo>
                    <a:pt x="92823" y="10329"/>
                  </a:lnTo>
                  <a:lnTo>
                    <a:pt x="93755" y="10888"/>
                  </a:lnTo>
                  <a:lnTo>
                    <a:pt x="94660" y="11501"/>
                  </a:lnTo>
                  <a:lnTo>
                    <a:pt x="95512" y="12086"/>
                  </a:lnTo>
                  <a:lnTo>
                    <a:pt x="96364" y="12699"/>
                  </a:lnTo>
                  <a:lnTo>
                    <a:pt x="97162" y="13311"/>
                  </a:lnTo>
                  <a:lnTo>
                    <a:pt x="97934" y="13950"/>
                  </a:lnTo>
                  <a:lnTo>
                    <a:pt x="98706" y="14589"/>
                  </a:lnTo>
                  <a:lnTo>
                    <a:pt x="99398" y="15227"/>
                  </a:lnTo>
                  <a:lnTo>
                    <a:pt x="100091" y="15866"/>
                  </a:lnTo>
                  <a:lnTo>
                    <a:pt x="100756" y="16532"/>
                  </a:lnTo>
                  <a:lnTo>
                    <a:pt x="101368" y="17197"/>
                  </a:lnTo>
                  <a:lnTo>
                    <a:pt x="101981" y="17889"/>
                  </a:lnTo>
                  <a:lnTo>
                    <a:pt x="102540" y="18555"/>
                  </a:lnTo>
                  <a:lnTo>
                    <a:pt x="103072" y="19247"/>
                  </a:lnTo>
                  <a:lnTo>
                    <a:pt x="103578" y="19939"/>
                  </a:lnTo>
                  <a:lnTo>
                    <a:pt x="104057" y="20631"/>
                  </a:lnTo>
                  <a:lnTo>
                    <a:pt x="104509" y="21323"/>
                  </a:lnTo>
                  <a:lnTo>
                    <a:pt x="104909" y="22042"/>
                  </a:lnTo>
                  <a:lnTo>
                    <a:pt x="105308" y="22761"/>
                  </a:lnTo>
                  <a:lnTo>
                    <a:pt x="105654" y="23480"/>
                  </a:lnTo>
                  <a:lnTo>
                    <a:pt x="105973" y="24198"/>
                  </a:lnTo>
                  <a:lnTo>
                    <a:pt x="106266" y="24917"/>
                  </a:lnTo>
                  <a:lnTo>
                    <a:pt x="106532" y="25636"/>
                  </a:lnTo>
                  <a:lnTo>
                    <a:pt x="106772" y="26381"/>
                  </a:lnTo>
                  <a:lnTo>
                    <a:pt x="106958" y="27100"/>
                  </a:lnTo>
                  <a:lnTo>
                    <a:pt x="107145" y="27845"/>
                  </a:lnTo>
                  <a:lnTo>
                    <a:pt x="107278" y="28564"/>
                  </a:lnTo>
                  <a:lnTo>
                    <a:pt x="107384" y="29309"/>
                  </a:lnTo>
                  <a:lnTo>
                    <a:pt x="107464" y="30055"/>
                  </a:lnTo>
                  <a:lnTo>
                    <a:pt x="107517" y="30800"/>
                  </a:lnTo>
                  <a:lnTo>
                    <a:pt x="107544" y="31519"/>
                  </a:lnTo>
                  <a:lnTo>
                    <a:pt x="107517" y="32264"/>
                  </a:lnTo>
                  <a:lnTo>
                    <a:pt x="107491" y="33009"/>
                  </a:lnTo>
                  <a:lnTo>
                    <a:pt x="107411" y="33755"/>
                  </a:lnTo>
                  <a:lnTo>
                    <a:pt x="107304" y="34473"/>
                  </a:lnTo>
                  <a:lnTo>
                    <a:pt x="107171" y="35219"/>
                  </a:lnTo>
                  <a:lnTo>
                    <a:pt x="107012" y="35964"/>
                  </a:lnTo>
                  <a:lnTo>
                    <a:pt x="106825" y="36683"/>
                  </a:lnTo>
                  <a:lnTo>
                    <a:pt x="106586" y="37402"/>
                  </a:lnTo>
                  <a:lnTo>
                    <a:pt x="106346" y="38147"/>
                  </a:lnTo>
                  <a:lnTo>
                    <a:pt x="106053" y="38866"/>
                  </a:lnTo>
                  <a:lnTo>
                    <a:pt x="105734" y="39584"/>
                  </a:lnTo>
                  <a:lnTo>
                    <a:pt x="105388" y="40303"/>
                  </a:lnTo>
                  <a:lnTo>
                    <a:pt x="105015" y="41022"/>
                  </a:lnTo>
                  <a:lnTo>
                    <a:pt x="104616" y="41714"/>
                  </a:lnTo>
                  <a:lnTo>
                    <a:pt x="104190" y="42433"/>
                  </a:lnTo>
                  <a:lnTo>
                    <a:pt x="103711" y="43125"/>
                  </a:lnTo>
                  <a:lnTo>
                    <a:pt x="103205" y="43817"/>
                  </a:lnTo>
                  <a:lnTo>
                    <a:pt x="102699" y="44509"/>
                  </a:lnTo>
                  <a:lnTo>
                    <a:pt x="102140" y="45175"/>
                  </a:lnTo>
                  <a:lnTo>
                    <a:pt x="101555" y="45867"/>
                  </a:lnTo>
                  <a:lnTo>
                    <a:pt x="100916" y="46532"/>
                  </a:lnTo>
                  <a:lnTo>
                    <a:pt x="100277" y="47171"/>
                  </a:lnTo>
                  <a:lnTo>
                    <a:pt x="99585" y="47837"/>
                  </a:lnTo>
                  <a:lnTo>
                    <a:pt x="98893" y="48475"/>
                  </a:lnTo>
                  <a:lnTo>
                    <a:pt x="98147" y="49114"/>
                  </a:lnTo>
                  <a:lnTo>
                    <a:pt x="97375" y="49753"/>
                  </a:lnTo>
                  <a:lnTo>
                    <a:pt x="96577" y="50365"/>
                  </a:lnTo>
                  <a:lnTo>
                    <a:pt x="95752" y="50978"/>
                  </a:lnTo>
                  <a:lnTo>
                    <a:pt x="94873" y="51563"/>
                  </a:lnTo>
                  <a:lnTo>
                    <a:pt x="93995" y="52149"/>
                  </a:lnTo>
                  <a:lnTo>
                    <a:pt x="93063" y="52735"/>
                  </a:lnTo>
                  <a:lnTo>
                    <a:pt x="92105" y="53294"/>
                  </a:lnTo>
                  <a:lnTo>
                    <a:pt x="91120" y="53853"/>
                  </a:lnTo>
                  <a:lnTo>
                    <a:pt x="90135" y="54385"/>
                  </a:lnTo>
                  <a:lnTo>
                    <a:pt x="89123" y="54917"/>
                  </a:lnTo>
                  <a:lnTo>
                    <a:pt x="88085" y="55423"/>
                  </a:lnTo>
                  <a:lnTo>
                    <a:pt x="87047" y="55902"/>
                  </a:lnTo>
                  <a:lnTo>
                    <a:pt x="85982" y="56355"/>
                  </a:lnTo>
                  <a:lnTo>
                    <a:pt x="84891" y="56807"/>
                  </a:lnTo>
                  <a:lnTo>
                    <a:pt x="83799" y="57233"/>
                  </a:lnTo>
                  <a:lnTo>
                    <a:pt x="82681" y="57659"/>
                  </a:lnTo>
                  <a:lnTo>
                    <a:pt x="81563" y="58058"/>
                  </a:lnTo>
                  <a:lnTo>
                    <a:pt x="80445" y="58431"/>
                  </a:lnTo>
                  <a:lnTo>
                    <a:pt x="79274" y="58777"/>
                  </a:lnTo>
                  <a:lnTo>
                    <a:pt x="78129" y="59123"/>
                  </a:lnTo>
                  <a:lnTo>
                    <a:pt x="76958" y="59469"/>
                  </a:lnTo>
                  <a:lnTo>
                    <a:pt x="75760" y="59762"/>
                  </a:lnTo>
                  <a:lnTo>
                    <a:pt x="74562" y="60055"/>
                  </a:lnTo>
                  <a:lnTo>
                    <a:pt x="73364" y="60321"/>
                  </a:lnTo>
                  <a:lnTo>
                    <a:pt x="72167" y="60587"/>
                  </a:lnTo>
                  <a:lnTo>
                    <a:pt x="70942" y="60827"/>
                  </a:lnTo>
                  <a:lnTo>
                    <a:pt x="69718" y="61040"/>
                  </a:lnTo>
                  <a:lnTo>
                    <a:pt x="68466" y="61253"/>
                  </a:lnTo>
                  <a:lnTo>
                    <a:pt x="67242" y="61439"/>
                  </a:lnTo>
                  <a:lnTo>
                    <a:pt x="65991" y="61599"/>
                  </a:lnTo>
                  <a:lnTo>
                    <a:pt x="64740" y="61732"/>
                  </a:lnTo>
                  <a:lnTo>
                    <a:pt x="63462" y="61865"/>
                  </a:lnTo>
                  <a:lnTo>
                    <a:pt x="62211" y="61998"/>
                  </a:lnTo>
                  <a:lnTo>
                    <a:pt x="60933" y="62078"/>
                  </a:lnTo>
                  <a:lnTo>
                    <a:pt x="59682" y="62158"/>
                  </a:lnTo>
                  <a:lnTo>
                    <a:pt x="58404" y="62238"/>
                  </a:lnTo>
                  <a:lnTo>
                    <a:pt x="57127" y="62264"/>
                  </a:lnTo>
                  <a:lnTo>
                    <a:pt x="55849" y="62291"/>
                  </a:lnTo>
                  <a:lnTo>
                    <a:pt x="54571" y="62318"/>
                  </a:lnTo>
                  <a:lnTo>
                    <a:pt x="53293" y="62291"/>
                  </a:lnTo>
                  <a:lnTo>
                    <a:pt x="52016" y="62264"/>
                  </a:lnTo>
                  <a:lnTo>
                    <a:pt x="50738" y="62238"/>
                  </a:lnTo>
                  <a:lnTo>
                    <a:pt x="49487" y="62158"/>
                  </a:lnTo>
                  <a:lnTo>
                    <a:pt x="48209" y="62078"/>
                  </a:lnTo>
                  <a:lnTo>
                    <a:pt x="46931" y="61998"/>
                  </a:lnTo>
                  <a:lnTo>
                    <a:pt x="45680" y="61865"/>
                  </a:lnTo>
                  <a:lnTo>
                    <a:pt x="44402" y="61732"/>
                  </a:lnTo>
                  <a:lnTo>
                    <a:pt x="43151" y="61599"/>
                  </a:lnTo>
                  <a:lnTo>
                    <a:pt x="41900" y="61439"/>
                  </a:lnTo>
                  <a:lnTo>
                    <a:pt x="40649" y="61253"/>
                  </a:lnTo>
                  <a:lnTo>
                    <a:pt x="39424" y="61040"/>
                  </a:lnTo>
                  <a:lnTo>
                    <a:pt x="38200" y="60827"/>
                  </a:lnTo>
                  <a:lnTo>
                    <a:pt x="36975" y="60587"/>
                  </a:lnTo>
                  <a:lnTo>
                    <a:pt x="35751" y="60321"/>
                  </a:lnTo>
                  <a:lnTo>
                    <a:pt x="34553" y="60055"/>
                  </a:lnTo>
                  <a:lnTo>
                    <a:pt x="33355" y="59762"/>
                  </a:lnTo>
                  <a:lnTo>
                    <a:pt x="32157" y="59469"/>
                  </a:lnTo>
                  <a:lnTo>
                    <a:pt x="30986" y="59123"/>
                  </a:lnTo>
                  <a:lnTo>
                    <a:pt x="29815" y="58777"/>
                  </a:lnTo>
                  <a:lnTo>
                    <a:pt x="28670" y="58431"/>
                  </a:lnTo>
                  <a:lnTo>
                    <a:pt x="27526" y="58058"/>
                  </a:lnTo>
                  <a:lnTo>
                    <a:pt x="26408" y="57659"/>
                  </a:lnTo>
                  <a:lnTo>
                    <a:pt x="25289" y="57233"/>
                  </a:lnTo>
                  <a:lnTo>
                    <a:pt x="24198" y="56807"/>
                  </a:lnTo>
                  <a:lnTo>
                    <a:pt x="23107" y="56355"/>
                  </a:lnTo>
                  <a:lnTo>
                    <a:pt x="22042" y="55902"/>
                  </a:lnTo>
                  <a:lnTo>
                    <a:pt x="20977" y="55423"/>
                  </a:lnTo>
                  <a:lnTo>
                    <a:pt x="19939" y="54917"/>
                  </a:lnTo>
                  <a:lnTo>
                    <a:pt x="18927" y="54385"/>
                  </a:lnTo>
                  <a:lnTo>
                    <a:pt x="17916" y="53853"/>
                  </a:lnTo>
                  <a:lnTo>
                    <a:pt x="16931" y="53294"/>
                  </a:lnTo>
                  <a:lnTo>
                    <a:pt x="15973" y="52735"/>
                  </a:lnTo>
                  <a:lnTo>
                    <a:pt x="15041" y="52149"/>
                  </a:lnTo>
                  <a:lnTo>
                    <a:pt x="14136" y="51563"/>
                  </a:lnTo>
                  <a:lnTo>
                    <a:pt x="13284" y="50978"/>
                  </a:lnTo>
                  <a:lnTo>
                    <a:pt x="12432" y="50365"/>
                  </a:lnTo>
                  <a:lnTo>
                    <a:pt x="11634" y="49726"/>
                  </a:lnTo>
                  <a:lnTo>
                    <a:pt x="10862" y="49114"/>
                  </a:lnTo>
                  <a:lnTo>
                    <a:pt x="10116" y="48475"/>
                  </a:lnTo>
                  <a:lnTo>
                    <a:pt x="9398" y="47837"/>
                  </a:lnTo>
                  <a:lnTo>
                    <a:pt x="8705" y="47171"/>
                  </a:lnTo>
                  <a:lnTo>
                    <a:pt x="8040" y="46532"/>
                  </a:lnTo>
                  <a:lnTo>
                    <a:pt x="7428" y="45867"/>
                  </a:lnTo>
                  <a:lnTo>
                    <a:pt x="6815" y="45175"/>
                  </a:lnTo>
                  <a:lnTo>
                    <a:pt x="6256" y="44509"/>
                  </a:lnTo>
                  <a:lnTo>
                    <a:pt x="5724" y="43817"/>
                  </a:lnTo>
                  <a:lnTo>
                    <a:pt x="5218" y="43125"/>
                  </a:lnTo>
                  <a:lnTo>
                    <a:pt x="4739" y="42433"/>
                  </a:lnTo>
                  <a:lnTo>
                    <a:pt x="4287" y="41714"/>
                  </a:lnTo>
                  <a:lnTo>
                    <a:pt x="3887" y="41022"/>
                  </a:lnTo>
                  <a:lnTo>
                    <a:pt x="3515" y="40303"/>
                  </a:lnTo>
                  <a:lnTo>
                    <a:pt x="3142" y="39584"/>
                  </a:lnTo>
                  <a:lnTo>
                    <a:pt x="2823" y="38866"/>
                  </a:lnTo>
                  <a:lnTo>
                    <a:pt x="2530" y="38147"/>
                  </a:lnTo>
                  <a:lnTo>
                    <a:pt x="2264" y="37402"/>
                  </a:lnTo>
                  <a:lnTo>
                    <a:pt x="2051" y="36683"/>
                  </a:lnTo>
                  <a:lnTo>
                    <a:pt x="1838" y="35964"/>
                  </a:lnTo>
                  <a:lnTo>
                    <a:pt x="1678" y="35219"/>
                  </a:lnTo>
                  <a:lnTo>
                    <a:pt x="1518" y="34473"/>
                  </a:lnTo>
                  <a:lnTo>
                    <a:pt x="1412" y="33755"/>
                  </a:lnTo>
                  <a:lnTo>
                    <a:pt x="1332" y="33009"/>
                  </a:lnTo>
                  <a:lnTo>
                    <a:pt x="1279" y="32264"/>
                  </a:lnTo>
                  <a:lnTo>
                    <a:pt x="1279" y="31519"/>
                  </a:lnTo>
                  <a:lnTo>
                    <a:pt x="1279" y="30800"/>
                  </a:lnTo>
                  <a:lnTo>
                    <a:pt x="1332" y="30055"/>
                  </a:lnTo>
                  <a:lnTo>
                    <a:pt x="1385" y="29309"/>
                  </a:lnTo>
                  <a:lnTo>
                    <a:pt x="1492" y="28564"/>
                  </a:lnTo>
                  <a:lnTo>
                    <a:pt x="1625" y="27845"/>
                  </a:lnTo>
                  <a:lnTo>
                    <a:pt x="1784" y="27100"/>
                  </a:lnTo>
                  <a:lnTo>
                    <a:pt x="1971" y="26381"/>
                  </a:lnTo>
                  <a:lnTo>
                    <a:pt x="2210" y="25636"/>
                  </a:lnTo>
                  <a:lnTo>
                    <a:pt x="2450" y="24917"/>
                  </a:lnTo>
                  <a:lnTo>
                    <a:pt x="2743" y="24198"/>
                  </a:lnTo>
                  <a:lnTo>
                    <a:pt x="3062" y="23480"/>
                  </a:lnTo>
                  <a:lnTo>
                    <a:pt x="3408" y="22761"/>
                  </a:lnTo>
                  <a:lnTo>
                    <a:pt x="3781" y="22042"/>
                  </a:lnTo>
                  <a:lnTo>
                    <a:pt x="4180" y="21350"/>
                  </a:lnTo>
                  <a:lnTo>
                    <a:pt x="4633" y="20631"/>
                  </a:lnTo>
                  <a:lnTo>
                    <a:pt x="5085" y="19939"/>
                  </a:lnTo>
                  <a:lnTo>
                    <a:pt x="5591" y="19247"/>
                  </a:lnTo>
                  <a:lnTo>
                    <a:pt x="6123" y="18555"/>
                  </a:lnTo>
                  <a:lnTo>
                    <a:pt x="6656" y="17889"/>
                  </a:lnTo>
                  <a:lnTo>
                    <a:pt x="7268" y="17197"/>
                  </a:lnTo>
                  <a:lnTo>
                    <a:pt x="7880" y="16532"/>
                  </a:lnTo>
                  <a:lnTo>
                    <a:pt x="8519" y="15866"/>
                  </a:lnTo>
                  <a:lnTo>
                    <a:pt x="9211" y="15227"/>
                  </a:lnTo>
                  <a:lnTo>
                    <a:pt x="9903" y="14589"/>
                  </a:lnTo>
                  <a:lnTo>
                    <a:pt x="10649" y="13950"/>
                  </a:lnTo>
                  <a:lnTo>
                    <a:pt x="11421" y="13311"/>
                  </a:lnTo>
                  <a:lnTo>
                    <a:pt x="12219" y="12699"/>
                  </a:lnTo>
                  <a:lnTo>
                    <a:pt x="13044" y="12086"/>
                  </a:lnTo>
                  <a:lnTo>
                    <a:pt x="13923" y="11501"/>
                  </a:lnTo>
                  <a:lnTo>
                    <a:pt x="14801" y="10915"/>
                  </a:lnTo>
                  <a:lnTo>
                    <a:pt x="15733" y="10329"/>
                  </a:lnTo>
                  <a:lnTo>
                    <a:pt x="16691" y="9744"/>
                  </a:lnTo>
                  <a:lnTo>
                    <a:pt x="17676" y="9211"/>
                  </a:lnTo>
                  <a:lnTo>
                    <a:pt x="18661" y="8679"/>
                  </a:lnTo>
                  <a:lnTo>
                    <a:pt x="19673" y="8147"/>
                  </a:lnTo>
                  <a:lnTo>
                    <a:pt x="20711" y="7641"/>
                  </a:lnTo>
                  <a:lnTo>
                    <a:pt x="21749" y="7162"/>
                  </a:lnTo>
                  <a:lnTo>
                    <a:pt x="22814" y="6709"/>
                  </a:lnTo>
                  <a:lnTo>
                    <a:pt x="23905" y="6257"/>
                  </a:lnTo>
                  <a:lnTo>
                    <a:pt x="24997" y="5804"/>
                  </a:lnTo>
                  <a:lnTo>
                    <a:pt x="26115" y="5405"/>
                  </a:lnTo>
                  <a:lnTo>
                    <a:pt x="27233" y="5005"/>
                  </a:lnTo>
                  <a:lnTo>
                    <a:pt x="28377" y="4633"/>
                  </a:lnTo>
                  <a:lnTo>
                    <a:pt x="29522" y="4260"/>
                  </a:lnTo>
                  <a:lnTo>
                    <a:pt x="30667" y="3914"/>
                  </a:lnTo>
                  <a:lnTo>
                    <a:pt x="31838" y="3595"/>
                  </a:lnTo>
                  <a:lnTo>
                    <a:pt x="33036" y="3302"/>
                  </a:lnTo>
                  <a:lnTo>
                    <a:pt x="34234" y="3009"/>
                  </a:lnTo>
                  <a:lnTo>
                    <a:pt x="35432" y="2743"/>
                  </a:lnTo>
                  <a:lnTo>
                    <a:pt x="36629" y="2477"/>
                  </a:lnTo>
                  <a:lnTo>
                    <a:pt x="37854" y="2237"/>
                  </a:lnTo>
                  <a:lnTo>
                    <a:pt x="39078" y="2024"/>
                  </a:lnTo>
                  <a:lnTo>
                    <a:pt x="40330" y="1811"/>
                  </a:lnTo>
                  <a:lnTo>
                    <a:pt x="41581" y="1625"/>
                  </a:lnTo>
                  <a:lnTo>
                    <a:pt x="42805" y="1465"/>
                  </a:lnTo>
                  <a:lnTo>
                    <a:pt x="44083" y="1305"/>
                  </a:lnTo>
                  <a:lnTo>
                    <a:pt x="45334" y="1172"/>
                  </a:lnTo>
                  <a:lnTo>
                    <a:pt x="46585" y="1066"/>
                  </a:lnTo>
                  <a:lnTo>
                    <a:pt x="47863" y="959"/>
                  </a:lnTo>
                  <a:lnTo>
                    <a:pt x="49141" y="879"/>
                  </a:lnTo>
                  <a:lnTo>
                    <a:pt x="50392" y="826"/>
                  </a:lnTo>
                  <a:lnTo>
                    <a:pt x="51670" y="800"/>
                  </a:lnTo>
                  <a:lnTo>
                    <a:pt x="52947" y="773"/>
                  </a:lnTo>
                  <a:lnTo>
                    <a:pt x="54225" y="746"/>
                  </a:lnTo>
                  <a:close/>
                  <a:moveTo>
                    <a:pt x="54225" y="1"/>
                  </a:moveTo>
                  <a:lnTo>
                    <a:pt x="52921" y="28"/>
                  </a:lnTo>
                  <a:lnTo>
                    <a:pt x="51616" y="54"/>
                  </a:lnTo>
                  <a:lnTo>
                    <a:pt x="50312" y="81"/>
                  </a:lnTo>
                  <a:lnTo>
                    <a:pt x="49008" y="161"/>
                  </a:lnTo>
                  <a:lnTo>
                    <a:pt x="47703" y="241"/>
                  </a:lnTo>
                  <a:lnTo>
                    <a:pt x="46399" y="347"/>
                  </a:lnTo>
                  <a:lnTo>
                    <a:pt x="45121" y="453"/>
                  </a:lnTo>
                  <a:lnTo>
                    <a:pt x="43817" y="587"/>
                  </a:lnTo>
                  <a:lnTo>
                    <a:pt x="42539" y="746"/>
                  </a:lnTo>
                  <a:lnTo>
                    <a:pt x="41261" y="906"/>
                  </a:lnTo>
                  <a:lnTo>
                    <a:pt x="39984" y="1092"/>
                  </a:lnTo>
                  <a:lnTo>
                    <a:pt x="38732" y="1305"/>
                  </a:lnTo>
                  <a:lnTo>
                    <a:pt x="37455" y="1545"/>
                  </a:lnTo>
                  <a:lnTo>
                    <a:pt x="36204" y="1784"/>
                  </a:lnTo>
                  <a:lnTo>
                    <a:pt x="34979" y="2051"/>
                  </a:lnTo>
                  <a:lnTo>
                    <a:pt x="33755" y="2317"/>
                  </a:lnTo>
                  <a:lnTo>
                    <a:pt x="32530" y="2610"/>
                  </a:lnTo>
                  <a:lnTo>
                    <a:pt x="31306" y="2929"/>
                  </a:lnTo>
                  <a:lnTo>
                    <a:pt x="30108" y="3275"/>
                  </a:lnTo>
                  <a:lnTo>
                    <a:pt x="28910" y="3621"/>
                  </a:lnTo>
                  <a:lnTo>
                    <a:pt x="27738" y="3994"/>
                  </a:lnTo>
                  <a:lnTo>
                    <a:pt x="26567" y="4367"/>
                  </a:lnTo>
                  <a:lnTo>
                    <a:pt x="25423" y="4766"/>
                  </a:lnTo>
                  <a:lnTo>
                    <a:pt x="24278" y="5192"/>
                  </a:lnTo>
                  <a:lnTo>
                    <a:pt x="23160" y="5644"/>
                  </a:lnTo>
                  <a:lnTo>
                    <a:pt x="22069" y="6097"/>
                  </a:lnTo>
                  <a:lnTo>
                    <a:pt x="20977" y="6576"/>
                  </a:lnTo>
                  <a:lnTo>
                    <a:pt x="19912" y="7082"/>
                  </a:lnTo>
                  <a:lnTo>
                    <a:pt x="18848" y="7588"/>
                  </a:lnTo>
                  <a:lnTo>
                    <a:pt x="17809" y="8120"/>
                  </a:lnTo>
                  <a:lnTo>
                    <a:pt x="16771" y="8679"/>
                  </a:lnTo>
                  <a:lnTo>
                    <a:pt x="15786" y="9238"/>
                  </a:lnTo>
                  <a:lnTo>
                    <a:pt x="14801" y="9824"/>
                  </a:lnTo>
                  <a:lnTo>
                    <a:pt x="13870" y="10409"/>
                  </a:lnTo>
                  <a:lnTo>
                    <a:pt x="12938" y="11022"/>
                  </a:lnTo>
                  <a:lnTo>
                    <a:pt x="12060" y="11634"/>
                  </a:lnTo>
                  <a:lnTo>
                    <a:pt x="11208" y="12246"/>
                  </a:lnTo>
                  <a:lnTo>
                    <a:pt x="10383" y="12885"/>
                  </a:lnTo>
                  <a:lnTo>
                    <a:pt x="9611" y="13524"/>
                  </a:lnTo>
                  <a:lnTo>
                    <a:pt x="8839" y="14163"/>
                  </a:lnTo>
                  <a:lnTo>
                    <a:pt x="8120" y="14828"/>
                  </a:lnTo>
                  <a:lnTo>
                    <a:pt x="7428" y="15494"/>
                  </a:lnTo>
                  <a:lnTo>
                    <a:pt x="6762" y="16186"/>
                  </a:lnTo>
                  <a:lnTo>
                    <a:pt x="6123" y="16851"/>
                  </a:lnTo>
                  <a:lnTo>
                    <a:pt x="5511" y="17543"/>
                  </a:lnTo>
                  <a:lnTo>
                    <a:pt x="4952" y="18235"/>
                  </a:lnTo>
                  <a:lnTo>
                    <a:pt x="4420" y="18954"/>
                  </a:lnTo>
                  <a:lnTo>
                    <a:pt x="3914" y="19646"/>
                  </a:lnTo>
                  <a:lnTo>
                    <a:pt x="3435" y="20365"/>
                  </a:lnTo>
                  <a:lnTo>
                    <a:pt x="2982" y="21084"/>
                  </a:lnTo>
                  <a:lnTo>
                    <a:pt x="2556" y="21829"/>
                  </a:lnTo>
                  <a:lnTo>
                    <a:pt x="2184" y="22548"/>
                  </a:lnTo>
                  <a:lnTo>
                    <a:pt x="1811" y="23293"/>
                  </a:lnTo>
                  <a:lnTo>
                    <a:pt x="1492" y="24012"/>
                  </a:lnTo>
                  <a:lnTo>
                    <a:pt x="1199" y="24757"/>
                  </a:lnTo>
                  <a:lnTo>
                    <a:pt x="959" y="25503"/>
                  </a:lnTo>
                  <a:lnTo>
                    <a:pt x="720" y="26248"/>
                  </a:lnTo>
                  <a:lnTo>
                    <a:pt x="533" y="26993"/>
                  </a:lnTo>
                  <a:lnTo>
                    <a:pt x="347" y="27739"/>
                  </a:lnTo>
                  <a:lnTo>
                    <a:pt x="214" y="28511"/>
                  </a:lnTo>
                  <a:lnTo>
                    <a:pt x="107" y="29256"/>
                  </a:lnTo>
                  <a:lnTo>
                    <a:pt x="54" y="30028"/>
                  </a:lnTo>
                  <a:lnTo>
                    <a:pt x="1" y="30773"/>
                  </a:lnTo>
                  <a:lnTo>
                    <a:pt x="1" y="31519"/>
                  </a:lnTo>
                  <a:lnTo>
                    <a:pt x="1" y="32291"/>
                  </a:lnTo>
                  <a:lnTo>
                    <a:pt x="54" y="33036"/>
                  </a:lnTo>
                  <a:lnTo>
                    <a:pt x="134" y="33808"/>
                  </a:lnTo>
                  <a:lnTo>
                    <a:pt x="267" y="34553"/>
                  </a:lnTo>
                  <a:lnTo>
                    <a:pt x="400" y="35299"/>
                  </a:lnTo>
                  <a:lnTo>
                    <a:pt x="587" y="36071"/>
                  </a:lnTo>
                  <a:lnTo>
                    <a:pt x="773" y="36816"/>
                  </a:lnTo>
                  <a:lnTo>
                    <a:pt x="1012" y="37561"/>
                  </a:lnTo>
                  <a:lnTo>
                    <a:pt x="1279" y="38307"/>
                  </a:lnTo>
                  <a:lnTo>
                    <a:pt x="1598" y="39052"/>
                  </a:lnTo>
                  <a:lnTo>
                    <a:pt x="1917" y="39771"/>
                  </a:lnTo>
                  <a:lnTo>
                    <a:pt x="2290" y="40516"/>
                  </a:lnTo>
                  <a:lnTo>
                    <a:pt x="2663" y="41235"/>
                  </a:lnTo>
                  <a:lnTo>
                    <a:pt x="3089" y="41954"/>
                  </a:lnTo>
                  <a:lnTo>
                    <a:pt x="3541" y="42672"/>
                  </a:lnTo>
                  <a:lnTo>
                    <a:pt x="4047" y="43391"/>
                  </a:lnTo>
                  <a:lnTo>
                    <a:pt x="4553" y="44110"/>
                  </a:lnTo>
                  <a:lnTo>
                    <a:pt x="5112" y="44802"/>
                  </a:lnTo>
                  <a:lnTo>
                    <a:pt x="5671" y="45521"/>
                  </a:lnTo>
                  <a:lnTo>
                    <a:pt x="6283" y="46186"/>
                  </a:lnTo>
                  <a:lnTo>
                    <a:pt x="6922" y="46878"/>
                  </a:lnTo>
                  <a:lnTo>
                    <a:pt x="7614" y="47544"/>
                  </a:lnTo>
                  <a:lnTo>
                    <a:pt x="8306" y="48236"/>
                  </a:lnTo>
                  <a:lnTo>
                    <a:pt x="9052" y="48875"/>
                  </a:lnTo>
                  <a:lnTo>
                    <a:pt x="9797" y="49540"/>
                  </a:lnTo>
                  <a:lnTo>
                    <a:pt x="10595" y="50179"/>
                  </a:lnTo>
                  <a:lnTo>
                    <a:pt x="11421" y="50818"/>
                  </a:lnTo>
                  <a:lnTo>
                    <a:pt x="12299" y="51430"/>
                  </a:lnTo>
                  <a:lnTo>
                    <a:pt x="13178" y="52042"/>
                  </a:lnTo>
                  <a:lnTo>
                    <a:pt x="14109" y="52655"/>
                  </a:lnTo>
                  <a:lnTo>
                    <a:pt x="15041" y="53240"/>
                  </a:lnTo>
                  <a:lnTo>
                    <a:pt x="16026" y="53826"/>
                  </a:lnTo>
                  <a:lnTo>
                    <a:pt x="17037" y="54385"/>
                  </a:lnTo>
                  <a:lnTo>
                    <a:pt x="18076" y="54944"/>
                  </a:lnTo>
                  <a:lnTo>
                    <a:pt x="19114" y="55476"/>
                  </a:lnTo>
                  <a:lnTo>
                    <a:pt x="20179" y="55982"/>
                  </a:lnTo>
                  <a:lnTo>
                    <a:pt x="21243" y="56488"/>
                  </a:lnTo>
                  <a:lnTo>
                    <a:pt x="22361" y="56967"/>
                  </a:lnTo>
                  <a:lnTo>
                    <a:pt x="23453" y="57420"/>
                  </a:lnTo>
                  <a:lnTo>
                    <a:pt x="24597" y="57845"/>
                  </a:lnTo>
                  <a:lnTo>
                    <a:pt x="25715" y="58271"/>
                  </a:lnTo>
                  <a:lnTo>
                    <a:pt x="26887" y="58697"/>
                  </a:lnTo>
                  <a:lnTo>
                    <a:pt x="28058" y="59070"/>
                  </a:lnTo>
                  <a:lnTo>
                    <a:pt x="29229" y="59443"/>
                  </a:lnTo>
                  <a:lnTo>
                    <a:pt x="30427" y="59789"/>
                  </a:lnTo>
                  <a:lnTo>
                    <a:pt x="31625" y="60135"/>
                  </a:lnTo>
                  <a:lnTo>
                    <a:pt x="32849" y="60454"/>
                  </a:lnTo>
                  <a:lnTo>
                    <a:pt x="34074" y="60747"/>
                  </a:lnTo>
                  <a:lnTo>
                    <a:pt x="35298" y="61013"/>
                  </a:lnTo>
                  <a:lnTo>
                    <a:pt x="36550" y="61279"/>
                  </a:lnTo>
                  <a:lnTo>
                    <a:pt x="37801" y="61519"/>
                  </a:lnTo>
                  <a:lnTo>
                    <a:pt x="39052" y="61759"/>
                  </a:lnTo>
                  <a:lnTo>
                    <a:pt x="40330" y="61945"/>
                  </a:lnTo>
                  <a:lnTo>
                    <a:pt x="41607" y="62158"/>
                  </a:lnTo>
                  <a:lnTo>
                    <a:pt x="42885" y="62318"/>
                  </a:lnTo>
                  <a:lnTo>
                    <a:pt x="44163" y="62477"/>
                  </a:lnTo>
                  <a:lnTo>
                    <a:pt x="45467" y="62610"/>
                  </a:lnTo>
                  <a:lnTo>
                    <a:pt x="46745" y="62717"/>
                  </a:lnTo>
                  <a:lnTo>
                    <a:pt x="48049" y="62823"/>
                  </a:lnTo>
                  <a:lnTo>
                    <a:pt x="49354" y="62903"/>
                  </a:lnTo>
                  <a:lnTo>
                    <a:pt x="50658" y="62956"/>
                  </a:lnTo>
                  <a:lnTo>
                    <a:pt x="51962" y="63010"/>
                  </a:lnTo>
                  <a:lnTo>
                    <a:pt x="53267" y="63036"/>
                  </a:lnTo>
                  <a:lnTo>
                    <a:pt x="55875" y="63036"/>
                  </a:lnTo>
                  <a:lnTo>
                    <a:pt x="57180" y="63010"/>
                  </a:lnTo>
                  <a:lnTo>
                    <a:pt x="58484" y="62956"/>
                  </a:lnTo>
                  <a:lnTo>
                    <a:pt x="59788" y="62903"/>
                  </a:lnTo>
                  <a:lnTo>
                    <a:pt x="61093" y="62823"/>
                  </a:lnTo>
                  <a:lnTo>
                    <a:pt x="62397" y="62717"/>
                  </a:lnTo>
                  <a:lnTo>
                    <a:pt x="63675" y="62610"/>
                  </a:lnTo>
                  <a:lnTo>
                    <a:pt x="64979" y="62477"/>
                  </a:lnTo>
                  <a:lnTo>
                    <a:pt x="66257" y="62318"/>
                  </a:lnTo>
                  <a:lnTo>
                    <a:pt x="67535" y="62158"/>
                  </a:lnTo>
                  <a:lnTo>
                    <a:pt x="68813" y="61945"/>
                  </a:lnTo>
                  <a:lnTo>
                    <a:pt x="70064" y="61759"/>
                  </a:lnTo>
                  <a:lnTo>
                    <a:pt x="71341" y="61519"/>
                  </a:lnTo>
                  <a:lnTo>
                    <a:pt x="72592" y="61279"/>
                  </a:lnTo>
                  <a:lnTo>
                    <a:pt x="73817" y="61013"/>
                  </a:lnTo>
                  <a:lnTo>
                    <a:pt x="75068" y="60747"/>
                  </a:lnTo>
                  <a:lnTo>
                    <a:pt x="76293" y="60454"/>
                  </a:lnTo>
                  <a:lnTo>
                    <a:pt x="77490" y="60135"/>
                  </a:lnTo>
                  <a:lnTo>
                    <a:pt x="78688" y="59789"/>
                  </a:lnTo>
                  <a:lnTo>
                    <a:pt x="79886" y="59443"/>
                  </a:lnTo>
                  <a:lnTo>
                    <a:pt x="81058" y="59070"/>
                  </a:lnTo>
                  <a:lnTo>
                    <a:pt x="82229" y="58697"/>
                  </a:lnTo>
                  <a:lnTo>
                    <a:pt x="83373" y="58271"/>
                  </a:lnTo>
                  <a:lnTo>
                    <a:pt x="84518" y="57872"/>
                  </a:lnTo>
                  <a:lnTo>
                    <a:pt x="85636" y="57420"/>
                  </a:lnTo>
                  <a:lnTo>
                    <a:pt x="86727" y="56967"/>
                  </a:lnTo>
                  <a:lnTo>
                    <a:pt x="87819" y="56488"/>
                  </a:lnTo>
                  <a:lnTo>
                    <a:pt x="88910" y="55982"/>
                  </a:lnTo>
                  <a:lnTo>
                    <a:pt x="89948" y="55476"/>
                  </a:lnTo>
                  <a:lnTo>
                    <a:pt x="90987" y="54944"/>
                  </a:lnTo>
                  <a:lnTo>
                    <a:pt x="92025" y="54385"/>
                  </a:lnTo>
                  <a:lnTo>
                    <a:pt x="93010" y="53826"/>
                  </a:lnTo>
                  <a:lnTo>
                    <a:pt x="93995" y="53240"/>
                  </a:lnTo>
                  <a:lnTo>
                    <a:pt x="94926" y="52655"/>
                  </a:lnTo>
                  <a:lnTo>
                    <a:pt x="95858" y="52042"/>
                  </a:lnTo>
                  <a:lnTo>
                    <a:pt x="96736" y="51430"/>
                  </a:lnTo>
                  <a:lnTo>
                    <a:pt x="97588" y="50818"/>
                  </a:lnTo>
                  <a:lnTo>
                    <a:pt x="98413" y="50179"/>
                  </a:lnTo>
                  <a:lnTo>
                    <a:pt x="99185" y="49540"/>
                  </a:lnTo>
                  <a:lnTo>
                    <a:pt x="99957" y="48875"/>
                  </a:lnTo>
                  <a:lnTo>
                    <a:pt x="100676" y="48236"/>
                  </a:lnTo>
                  <a:lnTo>
                    <a:pt x="101368" y="47544"/>
                  </a:lnTo>
                  <a:lnTo>
                    <a:pt x="102034" y="46878"/>
                  </a:lnTo>
                  <a:lnTo>
                    <a:pt x="102673" y="46186"/>
                  </a:lnTo>
                  <a:lnTo>
                    <a:pt x="103285" y="45521"/>
                  </a:lnTo>
                  <a:lnTo>
                    <a:pt x="103844" y="44802"/>
                  </a:lnTo>
                  <a:lnTo>
                    <a:pt x="104376" y="44110"/>
                  </a:lnTo>
                  <a:lnTo>
                    <a:pt x="104909" y="43391"/>
                  </a:lnTo>
                  <a:lnTo>
                    <a:pt x="105388" y="42672"/>
                  </a:lnTo>
                  <a:lnTo>
                    <a:pt x="105814" y="41954"/>
                  </a:lnTo>
                  <a:lnTo>
                    <a:pt x="106240" y="41235"/>
                  </a:lnTo>
                  <a:lnTo>
                    <a:pt x="106612" y="40516"/>
                  </a:lnTo>
                  <a:lnTo>
                    <a:pt x="106985" y="39771"/>
                  </a:lnTo>
                  <a:lnTo>
                    <a:pt x="107304" y="39052"/>
                  </a:lnTo>
                  <a:lnTo>
                    <a:pt x="107597" y="38307"/>
                  </a:lnTo>
                  <a:lnTo>
                    <a:pt x="107837" y="37561"/>
                  </a:lnTo>
                  <a:lnTo>
                    <a:pt x="108076" y="36816"/>
                  </a:lnTo>
                  <a:lnTo>
                    <a:pt x="108289" y="36071"/>
                  </a:lnTo>
                  <a:lnTo>
                    <a:pt x="108449" y="35299"/>
                  </a:lnTo>
                  <a:lnTo>
                    <a:pt x="108582" y="34553"/>
                  </a:lnTo>
                  <a:lnTo>
                    <a:pt x="108689" y="33808"/>
                  </a:lnTo>
                  <a:lnTo>
                    <a:pt x="108769" y="33036"/>
                  </a:lnTo>
                  <a:lnTo>
                    <a:pt x="108795" y="32291"/>
                  </a:lnTo>
                  <a:lnTo>
                    <a:pt x="108822" y="31519"/>
                  </a:lnTo>
                  <a:lnTo>
                    <a:pt x="108795" y="30773"/>
                  </a:lnTo>
                  <a:lnTo>
                    <a:pt x="108742" y="30028"/>
                  </a:lnTo>
                  <a:lnTo>
                    <a:pt x="108662" y="29256"/>
                  </a:lnTo>
                  <a:lnTo>
                    <a:pt x="108556" y="28511"/>
                  </a:lnTo>
                  <a:lnTo>
                    <a:pt x="108396" y="27739"/>
                  </a:lnTo>
                  <a:lnTo>
                    <a:pt x="108236" y="26993"/>
                  </a:lnTo>
                  <a:lnTo>
                    <a:pt x="108023" y="26248"/>
                  </a:lnTo>
                  <a:lnTo>
                    <a:pt x="107784" y="25503"/>
                  </a:lnTo>
                  <a:lnTo>
                    <a:pt x="107517" y="24757"/>
                  </a:lnTo>
                  <a:lnTo>
                    <a:pt x="107225" y="24012"/>
                  </a:lnTo>
                  <a:lnTo>
                    <a:pt x="106879" y="23293"/>
                  </a:lnTo>
                  <a:lnTo>
                    <a:pt x="106532" y="22548"/>
                  </a:lnTo>
                  <a:lnTo>
                    <a:pt x="106133" y="21829"/>
                  </a:lnTo>
                  <a:lnTo>
                    <a:pt x="105707" y="21084"/>
                  </a:lnTo>
                  <a:lnTo>
                    <a:pt x="105255" y="20365"/>
                  </a:lnTo>
                  <a:lnTo>
                    <a:pt x="104776" y="19646"/>
                  </a:lnTo>
                  <a:lnTo>
                    <a:pt x="104243" y="18954"/>
                  </a:lnTo>
                  <a:lnTo>
                    <a:pt x="103711" y="18235"/>
                  </a:lnTo>
                  <a:lnTo>
                    <a:pt x="103125" y="17543"/>
                  </a:lnTo>
                  <a:lnTo>
                    <a:pt x="102513" y="16851"/>
                  </a:lnTo>
                  <a:lnTo>
                    <a:pt x="101874" y="16186"/>
                  </a:lnTo>
                  <a:lnTo>
                    <a:pt x="101209" y="15494"/>
                  </a:lnTo>
                  <a:lnTo>
                    <a:pt x="100490" y="14828"/>
                  </a:lnTo>
                  <a:lnTo>
                    <a:pt x="99771" y="14163"/>
                  </a:lnTo>
                  <a:lnTo>
                    <a:pt x="98999" y="13524"/>
                  </a:lnTo>
                  <a:lnTo>
                    <a:pt x="98201" y="12885"/>
                  </a:lnTo>
                  <a:lnTo>
                    <a:pt x="97375" y="12246"/>
                  </a:lnTo>
                  <a:lnTo>
                    <a:pt x="96497" y="11634"/>
                  </a:lnTo>
                  <a:lnTo>
                    <a:pt x="95618" y="11022"/>
                  </a:lnTo>
                  <a:lnTo>
                    <a:pt x="94687" y="10409"/>
                  </a:lnTo>
                  <a:lnTo>
                    <a:pt x="93755" y="9824"/>
                  </a:lnTo>
                  <a:lnTo>
                    <a:pt x="92770" y="9238"/>
                  </a:lnTo>
                  <a:lnTo>
                    <a:pt x="91759" y="8652"/>
                  </a:lnTo>
                  <a:lnTo>
                    <a:pt x="90720" y="8120"/>
                  </a:lnTo>
                  <a:lnTo>
                    <a:pt x="89682" y="7588"/>
                  </a:lnTo>
                  <a:lnTo>
                    <a:pt x="88617" y="7082"/>
                  </a:lnTo>
                  <a:lnTo>
                    <a:pt x="87553" y="6576"/>
                  </a:lnTo>
                  <a:lnTo>
                    <a:pt x="86461" y="6097"/>
                  </a:lnTo>
                  <a:lnTo>
                    <a:pt x="85343" y="5644"/>
                  </a:lnTo>
                  <a:lnTo>
                    <a:pt x="84199" y="5192"/>
                  </a:lnTo>
                  <a:lnTo>
                    <a:pt x="83081" y="4766"/>
                  </a:lnTo>
                  <a:lnTo>
                    <a:pt x="81909" y="4367"/>
                  </a:lnTo>
                  <a:lnTo>
                    <a:pt x="80738" y="3994"/>
                  </a:lnTo>
                  <a:lnTo>
                    <a:pt x="79567" y="3621"/>
                  </a:lnTo>
                  <a:lnTo>
                    <a:pt x="78369" y="3275"/>
                  </a:lnTo>
                  <a:lnTo>
                    <a:pt x="77171" y="2929"/>
                  </a:lnTo>
                  <a:lnTo>
                    <a:pt x="75947" y="2610"/>
                  </a:lnTo>
                  <a:lnTo>
                    <a:pt x="74722" y="2317"/>
                  </a:lnTo>
                  <a:lnTo>
                    <a:pt x="73498" y="2051"/>
                  </a:lnTo>
                  <a:lnTo>
                    <a:pt x="72246" y="1784"/>
                  </a:lnTo>
                  <a:lnTo>
                    <a:pt x="70995" y="1545"/>
                  </a:lnTo>
                  <a:lnTo>
                    <a:pt x="69744" y="1305"/>
                  </a:lnTo>
                  <a:lnTo>
                    <a:pt x="68466" y="1092"/>
                  </a:lnTo>
                  <a:lnTo>
                    <a:pt x="67189" y="906"/>
                  </a:lnTo>
                  <a:lnTo>
                    <a:pt x="65911" y="746"/>
                  </a:lnTo>
                  <a:lnTo>
                    <a:pt x="64633" y="587"/>
                  </a:lnTo>
                  <a:lnTo>
                    <a:pt x="63329" y="453"/>
                  </a:lnTo>
                  <a:lnTo>
                    <a:pt x="62051" y="347"/>
                  </a:lnTo>
                  <a:lnTo>
                    <a:pt x="60747" y="241"/>
                  </a:lnTo>
                  <a:lnTo>
                    <a:pt x="59442" y="161"/>
                  </a:lnTo>
                  <a:lnTo>
                    <a:pt x="58138" y="81"/>
                  </a:lnTo>
                  <a:lnTo>
                    <a:pt x="56834" y="54"/>
                  </a:lnTo>
                  <a:lnTo>
                    <a:pt x="55529" y="28"/>
                  </a:lnTo>
                  <a:lnTo>
                    <a:pt x="542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6828001" y="1037528"/>
              <a:ext cx="943677" cy="865310"/>
            </a:xfrm>
            <a:custGeom>
              <a:avLst/>
              <a:gdLst/>
              <a:ahLst/>
              <a:cxnLst/>
              <a:rect l="l" t="t" r="r" b="b"/>
              <a:pathLst>
                <a:path w="51936" h="47623" extrusionOk="0">
                  <a:moveTo>
                    <a:pt x="19433" y="0"/>
                  </a:moveTo>
                  <a:lnTo>
                    <a:pt x="18901" y="53"/>
                  </a:lnTo>
                  <a:lnTo>
                    <a:pt x="18581" y="106"/>
                  </a:lnTo>
                  <a:lnTo>
                    <a:pt x="18262" y="186"/>
                  </a:lnTo>
                  <a:lnTo>
                    <a:pt x="18049" y="266"/>
                  </a:lnTo>
                  <a:lnTo>
                    <a:pt x="17730" y="373"/>
                  </a:lnTo>
                  <a:lnTo>
                    <a:pt x="17330" y="532"/>
                  </a:lnTo>
                  <a:lnTo>
                    <a:pt x="16825" y="772"/>
                  </a:lnTo>
                  <a:lnTo>
                    <a:pt x="16532" y="932"/>
                  </a:lnTo>
                  <a:lnTo>
                    <a:pt x="16372" y="1038"/>
                  </a:lnTo>
                  <a:lnTo>
                    <a:pt x="16026" y="1225"/>
                  </a:lnTo>
                  <a:lnTo>
                    <a:pt x="15786" y="1411"/>
                  </a:lnTo>
                  <a:lnTo>
                    <a:pt x="15520" y="1597"/>
                  </a:lnTo>
                  <a:lnTo>
                    <a:pt x="15121" y="1917"/>
                  </a:lnTo>
                  <a:lnTo>
                    <a:pt x="14801" y="2236"/>
                  </a:lnTo>
                  <a:lnTo>
                    <a:pt x="14668" y="2396"/>
                  </a:lnTo>
                  <a:lnTo>
                    <a:pt x="14429" y="2689"/>
                  </a:lnTo>
                  <a:lnTo>
                    <a:pt x="14136" y="3088"/>
                  </a:lnTo>
                  <a:lnTo>
                    <a:pt x="13976" y="3354"/>
                  </a:lnTo>
                  <a:lnTo>
                    <a:pt x="13843" y="3620"/>
                  </a:lnTo>
                  <a:lnTo>
                    <a:pt x="13604" y="4099"/>
                  </a:lnTo>
                  <a:lnTo>
                    <a:pt x="13417" y="4605"/>
                  </a:lnTo>
                  <a:lnTo>
                    <a:pt x="13311" y="4951"/>
                  </a:lnTo>
                  <a:lnTo>
                    <a:pt x="13231" y="5297"/>
                  </a:lnTo>
                  <a:lnTo>
                    <a:pt x="13124" y="5697"/>
                  </a:lnTo>
                  <a:lnTo>
                    <a:pt x="13071" y="6149"/>
                  </a:lnTo>
                  <a:lnTo>
                    <a:pt x="11288" y="5111"/>
                  </a:lnTo>
                  <a:lnTo>
                    <a:pt x="10915" y="4898"/>
                  </a:lnTo>
                  <a:lnTo>
                    <a:pt x="10542" y="4712"/>
                  </a:lnTo>
                  <a:lnTo>
                    <a:pt x="9824" y="4392"/>
                  </a:lnTo>
                  <a:lnTo>
                    <a:pt x="9424" y="4259"/>
                  </a:lnTo>
                  <a:lnTo>
                    <a:pt x="9078" y="4126"/>
                  </a:lnTo>
                  <a:lnTo>
                    <a:pt x="8732" y="4020"/>
                  </a:lnTo>
                  <a:lnTo>
                    <a:pt x="8359" y="3940"/>
                  </a:lnTo>
                  <a:lnTo>
                    <a:pt x="7694" y="3833"/>
                  </a:lnTo>
                  <a:lnTo>
                    <a:pt x="7348" y="3807"/>
                  </a:lnTo>
                  <a:lnTo>
                    <a:pt x="7029" y="3780"/>
                  </a:lnTo>
                  <a:lnTo>
                    <a:pt x="6469" y="3780"/>
                  </a:lnTo>
                  <a:lnTo>
                    <a:pt x="6044" y="3833"/>
                  </a:lnTo>
                  <a:lnTo>
                    <a:pt x="5831" y="3860"/>
                  </a:lnTo>
                  <a:lnTo>
                    <a:pt x="5325" y="3993"/>
                  </a:lnTo>
                  <a:lnTo>
                    <a:pt x="4979" y="4099"/>
                  </a:lnTo>
                  <a:lnTo>
                    <a:pt x="4633" y="4233"/>
                  </a:lnTo>
                  <a:lnTo>
                    <a:pt x="4260" y="4392"/>
                  </a:lnTo>
                  <a:lnTo>
                    <a:pt x="3914" y="4579"/>
                  </a:lnTo>
                  <a:lnTo>
                    <a:pt x="3621" y="4712"/>
                  </a:lnTo>
                  <a:lnTo>
                    <a:pt x="3461" y="4818"/>
                  </a:lnTo>
                  <a:lnTo>
                    <a:pt x="3115" y="5031"/>
                  </a:lnTo>
                  <a:lnTo>
                    <a:pt x="2663" y="5351"/>
                  </a:lnTo>
                  <a:lnTo>
                    <a:pt x="2397" y="5564"/>
                  </a:lnTo>
                  <a:lnTo>
                    <a:pt x="2131" y="5803"/>
                  </a:lnTo>
                  <a:lnTo>
                    <a:pt x="1864" y="6069"/>
                  </a:lnTo>
                  <a:lnTo>
                    <a:pt x="1598" y="6362"/>
                  </a:lnTo>
                  <a:lnTo>
                    <a:pt x="1359" y="6655"/>
                  </a:lnTo>
                  <a:lnTo>
                    <a:pt x="1172" y="6921"/>
                  </a:lnTo>
                  <a:lnTo>
                    <a:pt x="959" y="7294"/>
                  </a:lnTo>
                  <a:lnTo>
                    <a:pt x="666" y="7906"/>
                  </a:lnTo>
                  <a:lnTo>
                    <a:pt x="533" y="8252"/>
                  </a:lnTo>
                  <a:lnTo>
                    <a:pt x="427" y="8545"/>
                  </a:lnTo>
                  <a:lnTo>
                    <a:pt x="294" y="9104"/>
                  </a:lnTo>
                  <a:lnTo>
                    <a:pt x="161" y="9690"/>
                  </a:lnTo>
                  <a:lnTo>
                    <a:pt x="81" y="10382"/>
                  </a:lnTo>
                  <a:lnTo>
                    <a:pt x="28" y="11180"/>
                  </a:lnTo>
                  <a:lnTo>
                    <a:pt x="1" y="11553"/>
                  </a:lnTo>
                  <a:lnTo>
                    <a:pt x="28" y="12325"/>
                  </a:lnTo>
                  <a:lnTo>
                    <a:pt x="81" y="12990"/>
                  </a:lnTo>
                  <a:lnTo>
                    <a:pt x="107" y="13336"/>
                  </a:lnTo>
                  <a:lnTo>
                    <a:pt x="134" y="13390"/>
                  </a:lnTo>
                  <a:lnTo>
                    <a:pt x="134" y="13470"/>
                  </a:lnTo>
                  <a:lnTo>
                    <a:pt x="187" y="13949"/>
                  </a:lnTo>
                  <a:lnTo>
                    <a:pt x="320" y="14614"/>
                  </a:lnTo>
                  <a:lnTo>
                    <a:pt x="374" y="14907"/>
                  </a:lnTo>
                  <a:lnTo>
                    <a:pt x="453" y="15173"/>
                  </a:lnTo>
                  <a:lnTo>
                    <a:pt x="480" y="15306"/>
                  </a:lnTo>
                  <a:lnTo>
                    <a:pt x="613" y="15892"/>
                  </a:lnTo>
                  <a:lnTo>
                    <a:pt x="746" y="16265"/>
                  </a:lnTo>
                  <a:lnTo>
                    <a:pt x="933" y="16877"/>
                  </a:lnTo>
                  <a:lnTo>
                    <a:pt x="986" y="17010"/>
                  </a:lnTo>
                  <a:lnTo>
                    <a:pt x="1039" y="17223"/>
                  </a:lnTo>
                  <a:lnTo>
                    <a:pt x="1279" y="17835"/>
                  </a:lnTo>
                  <a:lnTo>
                    <a:pt x="1492" y="18394"/>
                  </a:lnTo>
                  <a:lnTo>
                    <a:pt x="1678" y="18820"/>
                  </a:lnTo>
                  <a:lnTo>
                    <a:pt x="1705" y="18873"/>
                  </a:lnTo>
                  <a:lnTo>
                    <a:pt x="1891" y="19299"/>
                  </a:lnTo>
                  <a:lnTo>
                    <a:pt x="2184" y="19885"/>
                  </a:lnTo>
                  <a:lnTo>
                    <a:pt x="2450" y="20444"/>
                  </a:lnTo>
                  <a:lnTo>
                    <a:pt x="2849" y="21163"/>
                  </a:lnTo>
                  <a:lnTo>
                    <a:pt x="3328" y="21961"/>
                  </a:lnTo>
                  <a:lnTo>
                    <a:pt x="3461" y="22148"/>
                  </a:lnTo>
                  <a:lnTo>
                    <a:pt x="3595" y="22361"/>
                  </a:lnTo>
                  <a:lnTo>
                    <a:pt x="3781" y="22627"/>
                  </a:lnTo>
                  <a:lnTo>
                    <a:pt x="3834" y="22733"/>
                  </a:lnTo>
                  <a:lnTo>
                    <a:pt x="4074" y="23079"/>
                  </a:lnTo>
                  <a:lnTo>
                    <a:pt x="4713" y="23904"/>
                  </a:lnTo>
                  <a:lnTo>
                    <a:pt x="4792" y="24011"/>
                  </a:lnTo>
                  <a:lnTo>
                    <a:pt x="4926" y="24197"/>
                  </a:lnTo>
                  <a:lnTo>
                    <a:pt x="5405" y="24783"/>
                  </a:lnTo>
                  <a:lnTo>
                    <a:pt x="5910" y="25315"/>
                  </a:lnTo>
                  <a:lnTo>
                    <a:pt x="6123" y="25555"/>
                  </a:lnTo>
                  <a:lnTo>
                    <a:pt x="6496" y="25928"/>
                  </a:lnTo>
                  <a:lnTo>
                    <a:pt x="7055" y="26460"/>
                  </a:lnTo>
                  <a:lnTo>
                    <a:pt x="7827" y="27125"/>
                  </a:lnTo>
                  <a:lnTo>
                    <a:pt x="8253" y="27471"/>
                  </a:lnTo>
                  <a:lnTo>
                    <a:pt x="8732" y="27818"/>
                  </a:lnTo>
                  <a:lnTo>
                    <a:pt x="8998" y="28004"/>
                  </a:lnTo>
                  <a:lnTo>
                    <a:pt x="9265" y="28164"/>
                  </a:lnTo>
                  <a:lnTo>
                    <a:pt x="9504" y="28297"/>
                  </a:lnTo>
                  <a:lnTo>
                    <a:pt x="9504" y="28323"/>
                  </a:lnTo>
                  <a:lnTo>
                    <a:pt x="9664" y="28403"/>
                  </a:lnTo>
                  <a:lnTo>
                    <a:pt x="9770" y="28483"/>
                  </a:lnTo>
                  <a:lnTo>
                    <a:pt x="10383" y="28829"/>
                  </a:lnTo>
                  <a:lnTo>
                    <a:pt x="11021" y="29202"/>
                  </a:lnTo>
                  <a:lnTo>
                    <a:pt x="11634" y="29548"/>
                  </a:lnTo>
                  <a:lnTo>
                    <a:pt x="12273" y="29921"/>
                  </a:lnTo>
                  <a:lnTo>
                    <a:pt x="12885" y="30267"/>
                  </a:lnTo>
                  <a:lnTo>
                    <a:pt x="13524" y="30639"/>
                  </a:lnTo>
                  <a:lnTo>
                    <a:pt x="14136" y="30985"/>
                  </a:lnTo>
                  <a:lnTo>
                    <a:pt x="14775" y="31358"/>
                  </a:lnTo>
                  <a:lnTo>
                    <a:pt x="15387" y="31731"/>
                  </a:lnTo>
                  <a:lnTo>
                    <a:pt x="16026" y="32077"/>
                  </a:lnTo>
                  <a:lnTo>
                    <a:pt x="16159" y="32157"/>
                  </a:lnTo>
                  <a:lnTo>
                    <a:pt x="16266" y="32210"/>
                  </a:lnTo>
                  <a:lnTo>
                    <a:pt x="16505" y="32343"/>
                  </a:lnTo>
                  <a:lnTo>
                    <a:pt x="33888" y="42379"/>
                  </a:lnTo>
                  <a:lnTo>
                    <a:pt x="34127" y="42538"/>
                  </a:lnTo>
                  <a:lnTo>
                    <a:pt x="34154" y="42538"/>
                  </a:lnTo>
                  <a:lnTo>
                    <a:pt x="34287" y="42618"/>
                  </a:lnTo>
                  <a:lnTo>
                    <a:pt x="34393" y="42698"/>
                  </a:lnTo>
                  <a:lnTo>
                    <a:pt x="40649" y="46292"/>
                  </a:lnTo>
                  <a:lnTo>
                    <a:pt x="40889" y="46425"/>
                  </a:lnTo>
                  <a:lnTo>
                    <a:pt x="40889" y="46451"/>
                  </a:lnTo>
                  <a:lnTo>
                    <a:pt x="40942" y="46478"/>
                  </a:lnTo>
                  <a:lnTo>
                    <a:pt x="40995" y="46478"/>
                  </a:lnTo>
                  <a:lnTo>
                    <a:pt x="41102" y="46531"/>
                  </a:lnTo>
                  <a:lnTo>
                    <a:pt x="41794" y="46877"/>
                  </a:lnTo>
                  <a:lnTo>
                    <a:pt x="42406" y="47117"/>
                  </a:lnTo>
                  <a:lnTo>
                    <a:pt x="42912" y="47303"/>
                  </a:lnTo>
                  <a:lnTo>
                    <a:pt x="43258" y="47410"/>
                  </a:lnTo>
                  <a:lnTo>
                    <a:pt x="43657" y="47489"/>
                  </a:lnTo>
                  <a:lnTo>
                    <a:pt x="44083" y="47543"/>
                  </a:lnTo>
                  <a:lnTo>
                    <a:pt x="44589" y="47623"/>
                  </a:lnTo>
                  <a:lnTo>
                    <a:pt x="45414" y="47623"/>
                  </a:lnTo>
                  <a:lnTo>
                    <a:pt x="45787" y="47596"/>
                  </a:lnTo>
                  <a:lnTo>
                    <a:pt x="46159" y="47543"/>
                  </a:lnTo>
                  <a:lnTo>
                    <a:pt x="46505" y="47463"/>
                  </a:lnTo>
                  <a:lnTo>
                    <a:pt x="46851" y="47356"/>
                  </a:lnTo>
                  <a:lnTo>
                    <a:pt x="47224" y="47223"/>
                  </a:lnTo>
                  <a:lnTo>
                    <a:pt x="47570" y="47064"/>
                  </a:lnTo>
                  <a:lnTo>
                    <a:pt x="47943" y="46904"/>
                  </a:lnTo>
                  <a:lnTo>
                    <a:pt x="48315" y="46691"/>
                  </a:lnTo>
                  <a:lnTo>
                    <a:pt x="48475" y="46584"/>
                  </a:lnTo>
                  <a:lnTo>
                    <a:pt x="48528" y="46558"/>
                  </a:lnTo>
                  <a:lnTo>
                    <a:pt x="49034" y="46238"/>
                  </a:lnTo>
                  <a:lnTo>
                    <a:pt x="49300" y="46052"/>
                  </a:lnTo>
                  <a:lnTo>
                    <a:pt x="49620" y="45786"/>
                  </a:lnTo>
                  <a:lnTo>
                    <a:pt x="49966" y="45466"/>
                  </a:lnTo>
                  <a:lnTo>
                    <a:pt x="50205" y="45200"/>
                  </a:lnTo>
                  <a:lnTo>
                    <a:pt x="50418" y="44987"/>
                  </a:lnTo>
                  <a:lnTo>
                    <a:pt x="50578" y="44774"/>
                  </a:lnTo>
                  <a:lnTo>
                    <a:pt x="50738" y="44508"/>
                  </a:lnTo>
                  <a:lnTo>
                    <a:pt x="50924" y="44215"/>
                  </a:lnTo>
                  <a:lnTo>
                    <a:pt x="51057" y="43922"/>
                  </a:lnTo>
                  <a:lnTo>
                    <a:pt x="51217" y="43656"/>
                  </a:lnTo>
                  <a:lnTo>
                    <a:pt x="51324" y="43337"/>
                  </a:lnTo>
                  <a:lnTo>
                    <a:pt x="51457" y="43017"/>
                  </a:lnTo>
                  <a:lnTo>
                    <a:pt x="51643" y="42352"/>
                  </a:lnTo>
                  <a:lnTo>
                    <a:pt x="51723" y="42006"/>
                  </a:lnTo>
                  <a:lnTo>
                    <a:pt x="51803" y="41607"/>
                  </a:lnTo>
                  <a:lnTo>
                    <a:pt x="51883" y="40861"/>
                  </a:lnTo>
                  <a:lnTo>
                    <a:pt x="51936" y="40063"/>
                  </a:lnTo>
                  <a:lnTo>
                    <a:pt x="51936" y="39370"/>
                  </a:lnTo>
                  <a:lnTo>
                    <a:pt x="51856" y="38439"/>
                  </a:lnTo>
                  <a:lnTo>
                    <a:pt x="51803" y="37853"/>
                  </a:lnTo>
                  <a:lnTo>
                    <a:pt x="51749" y="37480"/>
                  </a:lnTo>
                  <a:lnTo>
                    <a:pt x="51616" y="36842"/>
                  </a:lnTo>
                  <a:lnTo>
                    <a:pt x="51510" y="36309"/>
                  </a:lnTo>
                  <a:lnTo>
                    <a:pt x="51324" y="35511"/>
                  </a:lnTo>
                  <a:lnTo>
                    <a:pt x="51111" y="34845"/>
                  </a:lnTo>
                  <a:lnTo>
                    <a:pt x="50924" y="34260"/>
                  </a:lnTo>
                  <a:lnTo>
                    <a:pt x="50658" y="33567"/>
                  </a:lnTo>
                  <a:lnTo>
                    <a:pt x="50285" y="32609"/>
                  </a:lnTo>
                  <a:lnTo>
                    <a:pt x="49833" y="31651"/>
                  </a:lnTo>
                  <a:lnTo>
                    <a:pt x="49327" y="30666"/>
                  </a:lnTo>
                  <a:lnTo>
                    <a:pt x="49087" y="30240"/>
                  </a:lnTo>
                  <a:lnTo>
                    <a:pt x="48821" y="29787"/>
                  </a:lnTo>
                  <a:lnTo>
                    <a:pt x="48528" y="29335"/>
                  </a:lnTo>
                  <a:lnTo>
                    <a:pt x="48236" y="28882"/>
                  </a:lnTo>
                  <a:lnTo>
                    <a:pt x="47623" y="28031"/>
                  </a:lnTo>
                  <a:lnTo>
                    <a:pt x="47197" y="27445"/>
                  </a:lnTo>
                  <a:lnTo>
                    <a:pt x="46798" y="26966"/>
                  </a:lnTo>
                  <a:lnTo>
                    <a:pt x="46319" y="26407"/>
                  </a:lnTo>
                  <a:lnTo>
                    <a:pt x="46053" y="26114"/>
                  </a:lnTo>
                  <a:lnTo>
                    <a:pt x="45627" y="25661"/>
                  </a:lnTo>
                  <a:lnTo>
                    <a:pt x="45281" y="25342"/>
                  </a:lnTo>
                  <a:lnTo>
                    <a:pt x="44882" y="24969"/>
                  </a:lnTo>
                  <a:lnTo>
                    <a:pt x="44669" y="24756"/>
                  </a:lnTo>
                  <a:lnTo>
                    <a:pt x="44136" y="24304"/>
                  </a:lnTo>
                  <a:lnTo>
                    <a:pt x="43364" y="23718"/>
                  </a:lnTo>
                  <a:lnTo>
                    <a:pt x="42912" y="23399"/>
                  </a:lnTo>
                  <a:lnTo>
                    <a:pt x="42166" y="22946"/>
                  </a:lnTo>
                  <a:lnTo>
                    <a:pt x="40250" y="21828"/>
                  </a:lnTo>
                  <a:lnTo>
                    <a:pt x="40223" y="21242"/>
                  </a:lnTo>
                  <a:lnTo>
                    <a:pt x="40197" y="20896"/>
                  </a:lnTo>
                  <a:lnTo>
                    <a:pt x="40170" y="20417"/>
                  </a:lnTo>
                  <a:lnTo>
                    <a:pt x="40037" y="19459"/>
                  </a:lnTo>
                  <a:lnTo>
                    <a:pt x="39904" y="18660"/>
                  </a:lnTo>
                  <a:lnTo>
                    <a:pt x="39744" y="17942"/>
                  </a:lnTo>
                  <a:lnTo>
                    <a:pt x="39478" y="17037"/>
                  </a:lnTo>
                  <a:lnTo>
                    <a:pt x="39212" y="16185"/>
                  </a:lnTo>
                  <a:lnTo>
                    <a:pt x="39025" y="15652"/>
                  </a:lnTo>
                  <a:lnTo>
                    <a:pt x="38786" y="15067"/>
                  </a:lnTo>
                  <a:lnTo>
                    <a:pt x="38493" y="14428"/>
                  </a:lnTo>
                  <a:lnTo>
                    <a:pt x="38173" y="13736"/>
                  </a:lnTo>
                  <a:lnTo>
                    <a:pt x="37801" y="12990"/>
                  </a:lnTo>
                  <a:lnTo>
                    <a:pt x="37375" y="12245"/>
                  </a:lnTo>
                  <a:lnTo>
                    <a:pt x="36896" y="11420"/>
                  </a:lnTo>
                  <a:lnTo>
                    <a:pt x="36470" y="10781"/>
                  </a:lnTo>
                  <a:lnTo>
                    <a:pt x="35937" y="10036"/>
                  </a:lnTo>
                  <a:lnTo>
                    <a:pt x="35378" y="9290"/>
                  </a:lnTo>
                  <a:lnTo>
                    <a:pt x="34873" y="8678"/>
                  </a:lnTo>
                  <a:lnTo>
                    <a:pt x="34287" y="8013"/>
                  </a:lnTo>
                  <a:lnTo>
                    <a:pt x="33595" y="7320"/>
                  </a:lnTo>
                  <a:lnTo>
                    <a:pt x="33062" y="6841"/>
                  </a:lnTo>
                  <a:lnTo>
                    <a:pt x="32450" y="6309"/>
                  </a:lnTo>
                  <a:lnTo>
                    <a:pt x="31944" y="5910"/>
                  </a:lnTo>
                  <a:lnTo>
                    <a:pt x="31465" y="5564"/>
                  </a:lnTo>
                  <a:lnTo>
                    <a:pt x="30960" y="5244"/>
                  </a:lnTo>
                  <a:lnTo>
                    <a:pt x="30480" y="4951"/>
                  </a:lnTo>
                  <a:lnTo>
                    <a:pt x="29841" y="4579"/>
                  </a:lnTo>
                  <a:lnTo>
                    <a:pt x="29229" y="4206"/>
                  </a:lnTo>
                  <a:lnTo>
                    <a:pt x="28617" y="3860"/>
                  </a:lnTo>
                  <a:lnTo>
                    <a:pt x="27978" y="3487"/>
                  </a:lnTo>
                  <a:lnTo>
                    <a:pt x="27366" y="3141"/>
                  </a:lnTo>
                  <a:lnTo>
                    <a:pt x="26727" y="2768"/>
                  </a:lnTo>
                  <a:lnTo>
                    <a:pt x="26115" y="2422"/>
                  </a:lnTo>
                  <a:lnTo>
                    <a:pt x="25476" y="2050"/>
                  </a:lnTo>
                  <a:lnTo>
                    <a:pt x="24864" y="1677"/>
                  </a:lnTo>
                  <a:lnTo>
                    <a:pt x="24225" y="1331"/>
                  </a:lnTo>
                  <a:lnTo>
                    <a:pt x="24198" y="1331"/>
                  </a:lnTo>
                  <a:lnTo>
                    <a:pt x="23852" y="1118"/>
                  </a:lnTo>
                  <a:lnTo>
                    <a:pt x="23479" y="932"/>
                  </a:lnTo>
                  <a:lnTo>
                    <a:pt x="22761" y="612"/>
                  </a:lnTo>
                  <a:lnTo>
                    <a:pt x="22361" y="479"/>
                  </a:lnTo>
                  <a:lnTo>
                    <a:pt x="22015" y="346"/>
                  </a:lnTo>
                  <a:lnTo>
                    <a:pt x="21669" y="240"/>
                  </a:lnTo>
                  <a:lnTo>
                    <a:pt x="21323" y="160"/>
                  </a:lnTo>
                  <a:lnTo>
                    <a:pt x="20631" y="53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6828001" y="1053482"/>
              <a:ext cx="916604" cy="849357"/>
            </a:xfrm>
            <a:custGeom>
              <a:avLst/>
              <a:gdLst/>
              <a:ahLst/>
              <a:cxnLst/>
              <a:rect l="l" t="t" r="r" b="b"/>
              <a:pathLst>
                <a:path w="50446" h="46745" extrusionOk="0">
                  <a:moveTo>
                    <a:pt x="18102" y="0"/>
                  </a:moveTo>
                  <a:lnTo>
                    <a:pt x="17703" y="27"/>
                  </a:lnTo>
                  <a:lnTo>
                    <a:pt x="17304" y="107"/>
                  </a:lnTo>
                  <a:lnTo>
                    <a:pt x="16904" y="187"/>
                  </a:lnTo>
                  <a:lnTo>
                    <a:pt x="16532" y="320"/>
                  </a:lnTo>
                  <a:lnTo>
                    <a:pt x="16186" y="453"/>
                  </a:lnTo>
                  <a:lnTo>
                    <a:pt x="15840" y="639"/>
                  </a:lnTo>
                  <a:lnTo>
                    <a:pt x="15520" y="852"/>
                  </a:lnTo>
                  <a:lnTo>
                    <a:pt x="15201" y="1065"/>
                  </a:lnTo>
                  <a:lnTo>
                    <a:pt x="14908" y="1331"/>
                  </a:lnTo>
                  <a:lnTo>
                    <a:pt x="14642" y="1598"/>
                  </a:lnTo>
                  <a:lnTo>
                    <a:pt x="14376" y="1917"/>
                  </a:lnTo>
                  <a:lnTo>
                    <a:pt x="14136" y="2263"/>
                  </a:lnTo>
                  <a:lnTo>
                    <a:pt x="13923" y="2609"/>
                  </a:lnTo>
                  <a:lnTo>
                    <a:pt x="13737" y="3008"/>
                  </a:lnTo>
                  <a:lnTo>
                    <a:pt x="13550" y="3408"/>
                  </a:lnTo>
                  <a:lnTo>
                    <a:pt x="13391" y="3834"/>
                  </a:lnTo>
                  <a:lnTo>
                    <a:pt x="13257" y="4286"/>
                  </a:lnTo>
                  <a:lnTo>
                    <a:pt x="13151" y="4765"/>
                  </a:lnTo>
                  <a:lnTo>
                    <a:pt x="13071" y="5271"/>
                  </a:lnTo>
                  <a:lnTo>
                    <a:pt x="12991" y="5804"/>
                  </a:lnTo>
                  <a:lnTo>
                    <a:pt x="12965" y="6336"/>
                  </a:lnTo>
                  <a:lnTo>
                    <a:pt x="12938" y="6922"/>
                  </a:lnTo>
                  <a:lnTo>
                    <a:pt x="9824" y="5111"/>
                  </a:lnTo>
                  <a:lnTo>
                    <a:pt x="9318" y="4845"/>
                  </a:lnTo>
                  <a:lnTo>
                    <a:pt x="8839" y="4579"/>
                  </a:lnTo>
                  <a:lnTo>
                    <a:pt x="8333" y="4393"/>
                  </a:lnTo>
                  <a:lnTo>
                    <a:pt x="7854" y="4206"/>
                  </a:lnTo>
                  <a:lnTo>
                    <a:pt x="7375" y="4047"/>
                  </a:lnTo>
                  <a:lnTo>
                    <a:pt x="6922" y="3940"/>
                  </a:lnTo>
                  <a:lnTo>
                    <a:pt x="6469" y="3860"/>
                  </a:lnTo>
                  <a:lnTo>
                    <a:pt x="6017" y="3807"/>
                  </a:lnTo>
                  <a:lnTo>
                    <a:pt x="5591" y="3780"/>
                  </a:lnTo>
                  <a:lnTo>
                    <a:pt x="5165" y="3780"/>
                  </a:lnTo>
                  <a:lnTo>
                    <a:pt x="4766" y="3807"/>
                  </a:lnTo>
                  <a:lnTo>
                    <a:pt x="4367" y="3887"/>
                  </a:lnTo>
                  <a:lnTo>
                    <a:pt x="3967" y="3967"/>
                  </a:lnTo>
                  <a:lnTo>
                    <a:pt x="3595" y="4100"/>
                  </a:lnTo>
                  <a:lnTo>
                    <a:pt x="3249" y="4233"/>
                  </a:lnTo>
                  <a:lnTo>
                    <a:pt x="2902" y="4419"/>
                  </a:lnTo>
                  <a:lnTo>
                    <a:pt x="2583" y="4632"/>
                  </a:lnTo>
                  <a:lnTo>
                    <a:pt x="2264" y="4845"/>
                  </a:lnTo>
                  <a:lnTo>
                    <a:pt x="1971" y="5111"/>
                  </a:lnTo>
                  <a:lnTo>
                    <a:pt x="1705" y="5404"/>
                  </a:lnTo>
                  <a:lnTo>
                    <a:pt x="1438" y="5697"/>
                  </a:lnTo>
                  <a:lnTo>
                    <a:pt x="1225" y="6043"/>
                  </a:lnTo>
                  <a:lnTo>
                    <a:pt x="986" y="6389"/>
                  </a:lnTo>
                  <a:lnTo>
                    <a:pt x="800" y="6788"/>
                  </a:lnTo>
                  <a:lnTo>
                    <a:pt x="613" y="7188"/>
                  </a:lnTo>
                  <a:lnTo>
                    <a:pt x="453" y="7614"/>
                  </a:lnTo>
                  <a:lnTo>
                    <a:pt x="320" y="8066"/>
                  </a:lnTo>
                  <a:lnTo>
                    <a:pt x="214" y="8545"/>
                  </a:lnTo>
                  <a:lnTo>
                    <a:pt x="134" y="9051"/>
                  </a:lnTo>
                  <a:lnTo>
                    <a:pt x="54" y="9584"/>
                  </a:lnTo>
                  <a:lnTo>
                    <a:pt x="28" y="10143"/>
                  </a:lnTo>
                  <a:lnTo>
                    <a:pt x="1" y="10702"/>
                  </a:lnTo>
                  <a:lnTo>
                    <a:pt x="28" y="11287"/>
                  </a:lnTo>
                  <a:lnTo>
                    <a:pt x="54" y="11873"/>
                  </a:lnTo>
                  <a:lnTo>
                    <a:pt x="134" y="12458"/>
                  </a:lnTo>
                  <a:lnTo>
                    <a:pt x="214" y="13071"/>
                  </a:lnTo>
                  <a:lnTo>
                    <a:pt x="320" y="13683"/>
                  </a:lnTo>
                  <a:lnTo>
                    <a:pt x="453" y="14295"/>
                  </a:lnTo>
                  <a:lnTo>
                    <a:pt x="587" y="14907"/>
                  </a:lnTo>
                  <a:lnTo>
                    <a:pt x="773" y="15493"/>
                  </a:lnTo>
                  <a:lnTo>
                    <a:pt x="959" y="16105"/>
                  </a:lnTo>
                  <a:lnTo>
                    <a:pt x="1172" y="16718"/>
                  </a:lnTo>
                  <a:lnTo>
                    <a:pt x="1412" y="17330"/>
                  </a:lnTo>
                  <a:lnTo>
                    <a:pt x="1678" y="17942"/>
                  </a:lnTo>
                  <a:lnTo>
                    <a:pt x="1944" y="18528"/>
                  </a:lnTo>
                  <a:lnTo>
                    <a:pt x="2237" y="19140"/>
                  </a:lnTo>
                  <a:lnTo>
                    <a:pt x="2530" y="19726"/>
                  </a:lnTo>
                  <a:lnTo>
                    <a:pt x="2849" y="20285"/>
                  </a:lnTo>
                  <a:lnTo>
                    <a:pt x="3461" y="21270"/>
                  </a:lnTo>
                  <a:lnTo>
                    <a:pt x="4100" y="22228"/>
                  </a:lnTo>
                  <a:lnTo>
                    <a:pt x="4792" y="23133"/>
                  </a:lnTo>
                  <a:lnTo>
                    <a:pt x="5511" y="24011"/>
                  </a:lnTo>
                  <a:lnTo>
                    <a:pt x="6283" y="24837"/>
                  </a:lnTo>
                  <a:lnTo>
                    <a:pt x="7082" y="25582"/>
                  </a:lnTo>
                  <a:lnTo>
                    <a:pt x="7481" y="25955"/>
                  </a:lnTo>
                  <a:lnTo>
                    <a:pt x="7907" y="26301"/>
                  </a:lnTo>
                  <a:lnTo>
                    <a:pt x="8306" y="26620"/>
                  </a:lnTo>
                  <a:lnTo>
                    <a:pt x="8732" y="26940"/>
                  </a:lnTo>
                  <a:lnTo>
                    <a:pt x="9265" y="27286"/>
                  </a:lnTo>
                  <a:lnTo>
                    <a:pt x="9770" y="27578"/>
                  </a:lnTo>
                  <a:lnTo>
                    <a:pt x="15999" y="31199"/>
                  </a:lnTo>
                  <a:lnTo>
                    <a:pt x="16505" y="31465"/>
                  </a:lnTo>
                  <a:lnTo>
                    <a:pt x="33888" y="41501"/>
                  </a:lnTo>
                  <a:lnTo>
                    <a:pt x="34393" y="41793"/>
                  </a:lnTo>
                  <a:lnTo>
                    <a:pt x="40649" y="45414"/>
                  </a:lnTo>
                  <a:lnTo>
                    <a:pt x="41128" y="45680"/>
                  </a:lnTo>
                  <a:lnTo>
                    <a:pt x="41607" y="45919"/>
                  </a:lnTo>
                  <a:lnTo>
                    <a:pt x="42087" y="46132"/>
                  </a:lnTo>
                  <a:lnTo>
                    <a:pt x="42566" y="46292"/>
                  </a:lnTo>
                  <a:lnTo>
                    <a:pt x="43018" y="46452"/>
                  </a:lnTo>
                  <a:lnTo>
                    <a:pt x="43471" y="46558"/>
                  </a:lnTo>
                  <a:lnTo>
                    <a:pt x="43897" y="46638"/>
                  </a:lnTo>
                  <a:lnTo>
                    <a:pt x="44349" y="46691"/>
                  </a:lnTo>
                  <a:lnTo>
                    <a:pt x="44775" y="46718"/>
                  </a:lnTo>
                  <a:lnTo>
                    <a:pt x="45174" y="46745"/>
                  </a:lnTo>
                  <a:lnTo>
                    <a:pt x="45574" y="46718"/>
                  </a:lnTo>
                  <a:lnTo>
                    <a:pt x="45973" y="46665"/>
                  </a:lnTo>
                  <a:lnTo>
                    <a:pt x="46346" y="46585"/>
                  </a:lnTo>
                  <a:lnTo>
                    <a:pt x="46718" y="46478"/>
                  </a:lnTo>
                  <a:lnTo>
                    <a:pt x="47064" y="46345"/>
                  </a:lnTo>
                  <a:lnTo>
                    <a:pt x="47384" y="46186"/>
                  </a:lnTo>
                  <a:lnTo>
                    <a:pt x="47730" y="45999"/>
                  </a:lnTo>
                  <a:lnTo>
                    <a:pt x="48023" y="45786"/>
                  </a:lnTo>
                  <a:lnTo>
                    <a:pt x="48315" y="45547"/>
                  </a:lnTo>
                  <a:lnTo>
                    <a:pt x="48582" y="45281"/>
                  </a:lnTo>
                  <a:lnTo>
                    <a:pt x="48848" y="45014"/>
                  </a:lnTo>
                  <a:lnTo>
                    <a:pt x="49087" y="44695"/>
                  </a:lnTo>
                  <a:lnTo>
                    <a:pt x="49327" y="44375"/>
                  </a:lnTo>
                  <a:lnTo>
                    <a:pt x="49513" y="44003"/>
                  </a:lnTo>
                  <a:lnTo>
                    <a:pt x="49700" y="43630"/>
                  </a:lnTo>
                  <a:lnTo>
                    <a:pt x="49886" y="43231"/>
                  </a:lnTo>
                  <a:lnTo>
                    <a:pt x="50019" y="42805"/>
                  </a:lnTo>
                  <a:lnTo>
                    <a:pt x="50152" y="42352"/>
                  </a:lnTo>
                  <a:lnTo>
                    <a:pt x="50259" y="41900"/>
                  </a:lnTo>
                  <a:lnTo>
                    <a:pt x="50339" y="41421"/>
                  </a:lnTo>
                  <a:lnTo>
                    <a:pt x="50392" y="40888"/>
                  </a:lnTo>
                  <a:lnTo>
                    <a:pt x="50445" y="40356"/>
                  </a:lnTo>
                  <a:lnTo>
                    <a:pt x="50445" y="39823"/>
                  </a:lnTo>
                  <a:lnTo>
                    <a:pt x="50445" y="39238"/>
                  </a:lnTo>
                  <a:lnTo>
                    <a:pt x="50392" y="38652"/>
                  </a:lnTo>
                  <a:lnTo>
                    <a:pt x="50339" y="38040"/>
                  </a:lnTo>
                  <a:lnTo>
                    <a:pt x="50259" y="37454"/>
                  </a:lnTo>
                  <a:lnTo>
                    <a:pt x="50152" y="36842"/>
                  </a:lnTo>
                  <a:lnTo>
                    <a:pt x="50019" y="36230"/>
                  </a:lnTo>
                  <a:lnTo>
                    <a:pt x="49859" y="35618"/>
                  </a:lnTo>
                  <a:lnTo>
                    <a:pt x="49700" y="35005"/>
                  </a:lnTo>
                  <a:lnTo>
                    <a:pt x="49487" y="34393"/>
                  </a:lnTo>
                  <a:lnTo>
                    <a:pt x="49274" y="33781"/>
                  </a:lnTo>
                  <a:lnTo>
                    <a:pt x="49034" y="33169"/>
                  </a:lnTo>
                  <a:lnTo>
                    <a:pt x="48795" y="32583"/>
                  </a:lnTo>
                  <a:lnTo>
                    <a:pt x="48528" y="31971"/>
                  </a:lnTo>
                  <a:lnTo>
                    <a:pt x="48236" y="31385"/>
                  </a:lnTo>
                  <a:lnTo>
                    <a:pt x="47916" y="30799"/>
                  </a:lnTo>
                  <a:lnTo>
                    <a:pt x="47597" y="30214"/>
                  </a:lnTo>
                  <a:lnTo>
                    <a:pt x="47251" y="29655"/>
                  </a:lnTo>
                  <a:lnTo>
                    <a:pt x="46905" y="29096"/>
                  </a:lnTo>
                  <a:lnTo>
                    <a:pt x="46532" y="28537"/>
                  </a:lnTo>
                  <a:lnTo>
                    <a:pt x="46159" y="28004"/>
                  </a:lnTo>
                  <a:lnTo>
                    <a:pt x="45760" y="27499"/>
                  </a:lnTo>
                  <a:lnTo>
                    <a:pt x="45361" y="26993"/>
                  </a:lnTo>
                  <a:lnTo>
                    <a:pt x="44935" y="26487"/>
                  </a:lnTo>
                  <a:lnTo>
                    <a:pt x="44482" y="26008"/>
                  </a:lnTo>
                  <a:lnTo>
                    <a:pt x="44056" y="25555"/>
                  </a:lnTo>
                  <a:lnTo>
                    <a:pt x="43604" y="25129"/>
                  </a:lnTo>
                  <a:lnTo>
                    <a:pt x="43125" y="24703"/>
                  </a:lnTo>
                  <a:lnTo>
                    <a:pt x="42672" y="24304"/>
                  </a:lnTo>
                  <a:lnTo>
                    <a:pt x="42193" y="23932"/>
                  </a:lnTo>
                  <a:lnTo>
                    <a:pt x="41687" y="23559"/>
                  </a:lnTo>
                  <a:lnTo>
                    <a:pt x="41208" y="23239"/>
                  </a:lnTo>
                  <a:lnTo>
                    <a:pt x="40702" y="22947"/>
                  </a:lnTo>
                  <a:lnTo>
                    <a:pt x="38759" y="21802"/>
                  </a:lnTo>
                  <a:lnTo>
                    <a:pt x="38732" y="21216"/>
                  </a:lnTo>
                  <a:lnTo>
                    <a:pt x="38706" y="20631"/>
                  </a:lnTo>
                  <a:lnTo>
                    <a:pt x="38653" y="20045"/>
                  </a:lnTo>
                  <a:lnTo>
                    <a:pt x="38573" y="19433"/>
                  </a:lnTo>
                  <a:lnTo>
                    <a:pt x="38466" y="18847"/>
                  </a:lnTo>
                  <a:lnTo>
                    <a:pt x="38333" y="18235"/>
                  </a:lnTo>
                  <a:lnTo>
                    <a:pt x="38173" y="17623"/>
                  </a:lnTo>
                  <a:lnTo>
                    <a:pt x="37987" y="17010"/>
                  </a:lnTo>
                  <a:lnTo>
                    <a:pt x="37801" y="16398"/>
                  </a:lnTo>
                  <a:lnTo>
                    <a:pt x="37588" y="15786"/>
                  </a:lnTo>
                  <a:lnTo>
                    <a:pt x="37348" y="15174"/>
                  </a:lnTo>
                  <a:lnTo>
                    <a:pt x="37109" y="14588"/>
                  </a:lnTo>
                  <a:lnTo>
                    <a:pt x="36816" y="13976"/>
                  </a:lnTo>
                  <a:lnTo>
                    <a:pt x="36523" y="13390"/>
                  </a:lnTo>
                  <a:lnTo>
                    <a:pt x="36230" y="12805"/>
                  </a:lnTo>
                  <a:lnTo>
                    <a:pt x="35911" y="12219"/>
                  </a:lnTo>
                  <a:lnTo>
                    <a:pt x="35565" y="11660"/>
                  </a:lnTo>
                  <a:lnTo>
                    <a:pt x="35219" y="11101"/>
                  </a:lnTo>
                  <a:lnTo>
                    <a:pt x="34846" y="10542"/>
                  </a:lnTo>
                  <a:lnTo>
                    <a:pt x="34473" y="10009"/>
                  </a:lnTo>
                  <a:lnTo>
                    <a:pt x="34074" y="9477"/>
                  </a:lnTo>
                  <a:lnTo>
                    <a:pt x="33648" y="8971"/>
                  </a:lnTo>
                  <a:lnTo>
                    <a:pt x="33222" y="8492"/>
                  </a:lnTo>
                  <a:lnTo>
                    <a:pt x="32796" y="8013"/>
                  </a:lnTo>
                  <a:lnTo>
                    <a:pt x="32370" y="7560"/>
                  </a:lnTo>
                  <a:lnTo>
                    <a:pt x="31918" y="7108"/>
                  </a:lnTo>
                  <a:lnTo>
                    <a:pt x="31439" y="6682"/>
                  </a:lnTo>
                  <a:lnTo>
                    <a:pt x="30960" y="6283"/>
                  </a:lnTo>
                  <a:lnTo>
                    <a:pt x="30480" y="5910"/>
                  </a:lnTo>
                  <a:lnTo>
                    <a:pt x="30001" y="5564"/>
                  </a:lnTo>
                  <a:lnTo>
                    <a:pt x="29522" y="5245"/>
                  </a:lnTo>
                  <a:lnTo>
                    <a:pt x="29016" y="4925"/>
                  </a:lnTo>
                  <a:lnTo>
                    <a:pt x="22761" y="1331"/>
                  </a:lnTo>
                  <a:lnTo>
                    <a:pt x="22255" y="1039"/>
                  </a:lnTo>
                  <a:lnTo>
                    <a:pt x="21749" y="799"/>
                  </a:lnTo>
                  <a:lnTo>
                    <a:pt x="21270" y="586"/>
                  </a:lnTo>
                  <a:lnTo>
                    <a:pt x="20791" y="426"/>
                  </a:lnTo>
                  <a:lnTo>
                    <a:pt x="20312" y="267"/>
                  </a:lnTo>
                  <a:lnTo>
                    <a:pt x="19859" y="160"/>
                  </a:lnTo>
                  <a:lnTo>
                    <a:pt x="19407" y="80"/>
                  </a:lnTo>
                  <a:lnTo>
                    <a:pt x="18954" y="27"/>
                  </a:lnTo>
                  <a:lnTo>
                    <a:pt x="185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7220764" y="1530390"/>
              <a:ext cx="86580" cy="111255"/>
            </a:xfrm>
            <a:custGeom>
              <a:avLst/>
              <a:gdLst/>
              <a:ahLst/>
              <a:cxnLst/>
              <a:rect l="l" t="t" r="r" b="b"/>
              <a:pathLst>
                <a:path w="4765" h="6123" extrusionOk="0">
                  <a:moveTo>
                    <a:pt x="1251" y="0"/>
                  </a:moveTo>
                  <a:lnTo>
                    <a:pt x="1065" y="27"/>
                  </a:lnTo>
                  <a:lnTo>
                    <a:pt x="878" y="80"/>
                  </a:lnTo>
                  <a:lnTo>
                    <a:pt x="692" y="160"/>
                  </a:lnTo>
                  <a:lnTo>
                    <a:pt x="559" y="267"/>
                  </a:lnTo>
                  <a:lnTo>
                    <a:pt x="399" y="400"/>
                  </a:lnTo>
                  <a:lnTo>
                    <a:pt x="293" y="559"/>
                  </a:lnTo>
                  <a:lnTo>
                    <a:pt x="186" y="746"/>
                  </a:lnTo>
                  <a:lnTo>
                    <a:pt x="107" y="932"/>
                  </a:lnTo>
                  <a:lnTo>
                    <a:pt x="53" y="1172"/>
                  </a:lnTo>
                  <a:lnTo>
                    <a:pt x="27" y="1411"/>
                  </a:lnTo>
                  <a:lnTo>
                    <a:pt x="0" y="1704"/>
                  </a:lnTo>
                  <a:lnTo>
                    <a:pt x="0" y="1970"/>
                  </a:lnTo>
                  <a:lnTo>
                    <a:pt x="53" y="2263"/>
                  </a:lnTo>
                  <a:lnTo>
                    <a:pt x="107" y="2556"/>
                  </a:lnTo>
                  <a:lnTo>
                    <a:pt x="186" y="2875"/>
                  </a:lnTo>
                  <a:lnTo>
                    <a:pt x="293" y="3168"/>
                  </a:lnTo>
                  <a:lnTo>
                    <a:pt x="399" y="3461"/>
                  </a:lnTo>
                  <a:lnTo>
                    <a:pt x="532" y="3754"/>
                  </a:lnTo>
                  <a:lnTo>
                    <a:pt x="692" y="4020"/>
                  </a:lnTo>
                  <a:lnTo>
                    <a:pt x="852" y="4313"/>
                  </a:lnTo>
                  <a:lnTo>
                    <a:pt x="1038" y="4552"/>
                  </a:lnTo>
                  <a:lnTo>
                    <a:pt x="1251" y="4819"/>
                  </a:lnTo>
                  <a:lnTo>
                    <a:pt x="1438" y="5058"/>
                  </a:lnTo>
                  <a:lnTo>
                    <a:pt x="1677" y="5271"/>
                  </a:lnTo>
                  <a:lnTo>
                    <a:pt x="1890" y="5457"/>
                  </a:lnTo>
                  <a:lnTo>
                    <a:pt x="2130" y="5644"/>
                  </a:lnTo>
                  <a:lnTo>
                    <a:pt x="2369" y="5804"/>
                  </a:lnTo>
                  <a:lnTo>
                    <a:pt x="2609" y="5937"/>
                  </a:lnTo>
                  <a:lnTo>
                    <a:pt x="2848" y="6016"/>
                  </a:lnTo>
                  <a:lnTo>
                    <a:pt x="3088" y="6096"/>
                  </a:lnTo>
                  <a:lnTo>
                    <a:pt x="3301" y="6123"/>
                  </a:lnTo>
                  <a:lnTo>
                    <a:pt x="3514" y="6123"/>
                  </a:lnTo>
                  <a:lnTo>
                    <a:pt x="3700" y="6096"/>
                  </a:lnTo>
                  <a:lnTo>
                    <a:pt x="3887" y="6043"/>
                  </a:lnTo>
                  <a:lnTo>
                    <a:pt x="4046" y="5963"/>
                  </a:lnTo>
                  <a:lnTo>
                    <a:pt x="4206" y="5857"/>
                  </a:lnTo>
                  <a:lnTo>
                    <a:pt x="4339" y="5724"/>
                  </a:lnTo>
                  <a:lnTo>
                    <a:pt x="4472" y="5564"/>
                  </a:lnTo>
                  <a:lnTo>
                    <a:pt x="4579" y="5404"/>
                  </a:lnTo>
                  <a:lnTo>
                    <a:pt x="4658" y="5191"/>
                  </a:lnTo>
                  <a:lnTo>
                    <a:pt x="4712" y="4952"/>
                  </a:lnTo>
                  <a:lnTo>
                    <a:pt x="4738" y="4712"/>
                  </a:lnTo>
                  <a:lnTo>
                    <a:pt x="4765" y="4446"/>
                  </a:lnTo>
                  <a:lnTo>
                    <a:pt x="4738" y="4153"/>
                  </a:lnTo>
                  <a:lnTo>
                    <a:pt x="4712" y="3860"/>
                  </a:lnTo>
                  <a:lnTo>
                    <a:pt x="4658" y="3567"/>
                  </a:lnTo>
                  <a:lnTo>
                    <a:pt x="4579" y="3275"/>
                  </a:lnTo>
                  <a:lnTo>
                    <a:pt x="4472" y="2982"/>
                  </a:lnTo>
                  <a:lnTo>
                    <a:pt x="4366" y="2689"/>
                  </a:lnTo>
                  <a:lnTo>
                    <a:pt x="4233" y="2396"/>
                  </a:lnTo>
                  <a:lnTo>
                    <a:pt x="4073" y="2103"/>
                  </a:lnTo>
                  <a:lnTo>
                    <a:pt x="3913" y="1837"/>
                  </a:lnTo>
                  <a:lnTo>
                    <a:pt x="3727" y="1571"/>
                  </a:lnTo>
                  <a:lnTo>
                    <a:pt x="3514" y="1305"/>
                  </a:lnTo>
                  <a:lnTo>
                    <a:pt x="3301" y="1092"/>
                  </a:lnTo>
                  <a:lnTo>
                    <a:pt x="3088" y="852"/>
                  </a:lnTo>
                  <a:lnTo>
                    <a:pt x="2875" y="666"/>
                  </a:lnTo>
                  <a:lnTo>
                    <a:pt x="2635" y="480"/>
                  </a:lnTo>
                  <a:lnTo>
                    <a:pt x="2396" y="320"/>
                  </a:lnTo>
                  <a:lnTo>
                    <a:pt x="2156" y="213"/>
                  </a:lnTo>
                  <a:lnTo>
                    <a:pt x="1917" y="107"/>
                  </a:lnTo>
                  <a:lnTo>
                    <a:pt x="1677" y="54"/>
                  </a:lnTo>
                  <a:lnTo>
                    <a:pt x="14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7137073" y="1388664"/>
              <a:ext cx="255398" cy="204612"/>
            </a:xfrm>
            <a:custGeom>
              <a:avLst/>
              <a:gdLst/>
              <a:ahLst/>
              <a:cxnLst/>
              <a:rect l="l" t="t" r="r" b="b"/>
              <a:pathLst>
                <a:path w="14056" h="11261" extrusionOk="0">
                  <a:moveTo>
                    <a:pt x="3328" y="1"/>
                  </a:moveTo>
                  <a:lnTo>
                    <a:pt x="2956" y="27"/>
                  </a:lnTo>
                  <a:lnTo>
                    <a:pt x="2610" y="81"/>
                  </a:lnTo>
                  <a:lnTo>
                    <a:pt x="2237" y="161"/>
                  </a:lnTo>
                  <a:lnTo>
                    <a:pt x="1891" y="267"/>
                  </a:lnTo>
                  <a:lnTo>
                    <a:pt x="1545" y="374"/>
                  </a:lnTo>
                  <a:lnTo>
                    <a:pt x="1225" y="533"/>
                  </a:lnTo>
                  <a:lnTo>
                    <a:pt x="906" y="720"/>
                  </a:lnTo>
                  <a:lnTo>
                    <a:pt x="613" y="906"/>
                  </a:lnTo>
                  <a:lnTo>
                    <a:pt x="347" y="1119"/>
                  </a:lnTo>
                  <a:lnTo>
                    <a:pt x="214" y="1279"/>
                  </a:lnTo>
                  <a:lnTo>
                    <a:pt x="134" y="1438"/>
                  </a:lnTo>
                  <a:lnTo>
                    <a:pt x="54" y="1651"/>
                  </a:lnTo>
                  <a:lnTo>
                    <a:pt x="27" y="1864"/>
                  </a:lnTo>
                  <a:lnTo>
                    <a:pt x="1" y="2104"/>
                  </a:lnTo>
                  <a:lnTo>
                    <a:pt x="27" y="2370"/>
                  </a:lnTo>
                  <a:lnTo>
                    <a:pt x="81" y="2636"/>
                  </a:lnTo>
                  <a:lnTo>
                    <a:pt x="161" y="2929"/>
                  </a:lnTo>
                  <a:lnTo>
                    <a:pt x="347" y="3355"/>
                  </a:lnTo>
                  <a:lnTo>
                    <a:pt x="586" y="3754"/>
                  </a:lnTo>
                  <a:lnTo>
                    <a:pt x="799" y="4047"/>
                  </a:lnTo>
                  <a:lnTo>
                    <a:pt x="1039" y="4313"/>
                  </a:lnTo>
                  <a:lnTo>
                    <a:pt x="1305" y="4553"/>
                  </a:lnTo>
                  <a:lnTo>
                    <a:pt x="1571" y="4713"/>
                  </a:lnTo>
                  <a:lnTo>
                    <a:pt x="1731" y="4792"/>
                  </a:lnTo>
                  <a:lnTo>
                    <a:pt x="1891" y="4872"/>
                  </a:lnTo>
                  <a:lnTo>
                    <a:pt x="2051" y="4899"/>
                  </a:lnTo>
                  <a:lnTo>
                    <a:pt x="2210" y="4926"/>
                  </a:lnTo>
                  <a:lnTo>
                    <a:pt x="2343" y="4926"/>
                  </a:lnTo>
                  <a:lnTo>
                    <a:pt x="2503" y="4872"/>
                  </a:lnTo>
                  <a:lnTo>
                    <a:pt x="2636" y="4819"/>
                  </a:lnTo>
                  <a:lnTo>
                    <a:pt x="2743" y="4739"/>
                  </a:lnTo>
                  <a:lnTo>
                    <a:pt x="2956" y="4579"/>
                  </a:lnTo>
                  <a:lnTo>
                    <a:pt x="3195" y="4420"/>
                  </a:lnTo>
                  <a:lnTo>
                    <a:pt x="3435" y="4287"/>
                  </a:lnTo>
                  <a:lnTo>
                    <a:pt x="3674" y="4180"/>
                  </a:lnTo>
                  <a:lnTo>
                    <a:pt x="3914" y="4100"/>
                  </a:lnTo>
                  <a:lnTo>
                    <a:pt x="4180" y="4047"/>
                  </a:lnTo>
                  <a:lnTo>
                    <a:pt x="4446" y="3994"/>
                  </a:lnTo>
                  <a:lnTo>
                    <a:pt x="4979" y="3994"/>
                  </a:lnTo>
                  <a:lnTo>
                    <a:pt x="5245" y="4020"/>
                  </a:lnTo>
                  <a:lnTo>
                    <a:pt x="5538" y="4074"/>
                  </a:lnTo>
                  <a:lnTo>
                    <a:pt x="5831" y="4127"/>
                  </a:lnTo>
                  <a:lnTo>
                    <a:pt x="6123" y="4233"/>
                  </a:lnTo>
                  <a:lnTo>
                    <a:pt x="6416" y="4340"/>
                  </a:lnTo>
                  <a:lnTo>
                    <a:pt x="6709" y="4473"/>
                  </a:lnTo>
                  <a:lnTo>
                    <a:pt x="7002" y="4633"/>
                  </a:lnTo>
                  <a:lnTo>
                    <a:pt x="7082" y="4659"/>
                  </a:lnTo>
                  <a:lnTo>
                    <a:pt x="7374" y="4846"/>
                  </a:lnTo>
                  <a:lnTo>
                    <a:pt x="7667" y="5059"/>
                  </a:lnTo>
                  <a:lnTo>
                    <a:pt x="7960" y="5298"/>
                  </a:lnTo>
                  <a:lnTo>
                    <a:pt x="8253" y="5538"/>
                  </a:lnTo>
                  <a:lnTo>
                    <a:pt x="8812" y="6070"/>
                  </a:lnTo>
                  <a:lnTo>
                    <a:pt x="9371" y="6682"/>
                  </a:lnTo>
                  <a:lnTo>
                    <a:pt x="9903" y="7348"/>
                  </a:lnTo>
                  <a:lnTo>
                    <a:pt x="10409" y="8067"/>
                  </a:lnTo>
                  <a:lnTo>
                    <a:pt x="10862" y="8865"/>
                  </a:lnTo>
                  <a:lnTo>
                    <a:pt x="11314" y="9690"/>
                  </a:lnTo>
                  <a:lnTo>
                    <a:pt x="11447" y="9903"/>
                  </a:lnTo>
                  <a:lnTo>
                    <a:pt x="11580" y="10116"/>
                  </a:lnTo>
                  <a:lnTo>
                    <a:pt x="11713" y="10303"/>
                  </a:lnTo>
                  <a:lnTo>
                    <a:pt x="11847" y="10489"/>
                  </a:lnTo>
                  <a:lnTo>
                    <a:pt x="12006" y="10649"/>
                  </a:lnTo>
                  <a:lnTo>
                    <a:pt x="12193" y="10808"/>
                  </a:lnTo>
                  <a:lnTo>
                    <a:pt x="12352" y="10942"/>
                  </a:lnTo>
                  <a:lnTo>
                    <a:pt x="12512" y="11048"/>
                  </a:lnTo>
                  <a:lnTo>
                    <a:pt x="12778" y="11181"/>
                  </a:lnTo>
                  <a:lnTo>
                    <a:pt x="13018" y="11234"/>
                  </a:lnTo>
                  <a:lnTo>
                    <a:pt x="13257" y="11261"/>
                  </a:lnTo>
                  <a:lnTo>
                    <a:pt x="13497" y="11208"/>
                  </a:lnTo>
                  <a:lnTo>
                    <a:pt x="13603" y="11155"/>
                  </a:lnTo>
                  <a:lnTo>
                    <a:pt x="13737" y="11075"/>
                  </a:lnTo>
                  <a:lnTo>
                    <a:pt x="13816" y="10968"/>
                  </a:lnTo>
                  <a:lnTo>
                    <a:pt x="13896" y="10862"/>
                  </a:lnTo>
                  <a:lnTo>
                    <a:pt x="13976" y="10675"/>
                  </a:lnTo>
                  <a:lnTo>
                    <a:pt x="14029" y="10462"/>
                  </a:lnTo>
                  <a:lnTo>
                    <a:pt x="14056" y="10223"/>
                  </a:lnTo>
                  <a:lnTo>
                    <a:pt x="14056" y="9983"/>
                  </a:lnTo>
                  <a:lnTo>
                    <a:pt x="14029" y="9717"/>
                  </a:lnTo>
                  <a:lnTo>
                    <a:pt x="13950" y="9424"/>
                  </a:lnTo>
                  <a:lnTo>
                    <a:pt x="13843" y="9158"/>
                  </a:lnTo>
                  <a:lnTo>
                    <a:pt x="13737" y="8865"/>
                  </a:lnTo>
                  <a:lnTo>
                    <a:pt x="13178" y="7800"/>
                  </a:lnTo>
                  <a:lnTo>
                    <a:pt x="12858" y="7268"/>
                  </a:lnTo>
                  <a:lnTo>
                    <a:pt x="12539" y="6736"/>
                  </a:lnTo>
                  <a:lnTo>
                    <a:pt x="12193" y="6203"/>
                  </a:lnTo>
                  <a:lnTo>
                    <a:pt x="11847" y="5697"/>
                  </a:lnTo>
                  <a:lnTo>
                    <a:pt x="11501" y="5218"/>
                  </a:lnTo>
                  <a:lnTo>
                    <a:pt x="11128" y="4739"/>
                  </a:lnTo>
                  <a:lnTo>
                    <a:pt x="10755" y="4287"/>
                  </a:lnTo>
                  <a:lnTo>
                    <a:pt x="10382" y="3861"/>
                  </a:lnTo>
                  <a:lnTo>
                    <a:pt x="9983" y="3461"/>
                  </a:lnTo>
                  <a:lnTo>
                    <a:pt x="9584" y="3062"/>
                  </a:lnTo>
                  <a:lnTo>
                    <a:pt x="9185" y="2689"/>
                  </a:lnTo>
                  <a:lnTo>
                    <a:pt x="8785" y="2343"/>
                  </a:lnTo>
                  <a:lnTo>
                    <a:pt x="8386" y="1997"/>
                  </a:lnTo>
                  <a:lnTo>
                    <a:pt x="7960" y="1705"/>
                  </a:lnTo>
                  <a:lnTo>
                    <a:pt x="7534" y="1412"/>
                  </a:lnTo>
                  <a:lnTo>
                    <a:pt x="7108" y="1146"/>
                  </a:lnTo>
                  <a:lnTo>
                    <a:pt x="7028" y="1092"/>
                  </a:lnTo>
                  <a:lnTo>
                    <a:pt x="6975" y="1066"/>
                  </a:lnTo>
                  <a:lnTo>
                    <a:pt x="6549" y="853"/>
                  </a:lnTo>
                  <a:lnTo>
                    <a:pt x="6150" y="640"/>
                  </a:lnTo>
                  <a:lnTo>
                    <a:pt x="5724" y="480"/>
                  </a:lnTo>
                  <a:lnTo>
                    <a:pt x="5298" y="320"/>
                  </a:lnTo>
                  <a:lnTo>
                    <a:pt x="4899" y="214"/>
                  </a:lnTo>
                  <a:lnTo>
                    <a:pt x="4500" y="107"/>
                  </a:lnTo>
                  <a:lnTo>
                    <a:pt x="4100" y="54"/>
                  </a:lnTo>
                  <a:lnTo>
                    <a:pt x="3728" y="27"/>
                  </a:lnTo>
                  <a:lnTo>
                    <a:pt x="33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7061631" y="1247919"/>
              <a:ext cx="407262" cy="299896"/>
            </a:xfrm>
            <a:custGeom>
              <a:avLst/>
              <a:gdLst/>
              <a:ahLst/>
              <a:cxnLst/>
              <a:rect l="l" t="t" r="r" b="b"/>
              <a:pathLst>
                <a:path w="22414" h="16505" extrusionOk="0">
                  <a:moveTo>
                    <a:pt x="4605" y="1"/>
                  </a:moveTo>
                  <a:lnTo>
                    <a:pt x="3940" y="80"/>
                  </a:lnTo>
                  <a:lnTo>
                    <a:pt x="3301" y="187"/>
                  </a:lnTo>
                  <a:lnTo>
                    <a:pt x="2689" y="347"/>
                  </a:lnTo>
                  <a:lnTo>
                    <a:pt x="2077" y="586"/>
                  </a:lnTo>
                  <a:lnTo>
                    <a:pt x="1491" y="852"/>
                  </a:lnTo>
                  <a:lnTo>
                    <a:pt x="932" y="1172"/>
                  </a:lnTo>
                  <a:lnTo>
                    <a:pt x="373" y="1544"/>
                  </a:lnTo>
                  <a:lnTo>
                    <a:pt x="240" y="1678"/>
                  </a:lnTo>
                  <a:lnTo>
                    <a:pt x="133" y="1837"/>
                  </a:lnTo>
                  <a:lnTo>
                    <a:pt x="53" y="2024"/>
                  </a:lnTo>
                  <a:lnTo>
                    <a:pt x="0" y="2263"/>
                  </a:lnTo>
                  <a:lnTo>
                    <a:pt x="0" y="2503"/>
                  </a:lnTo>
                  <a:lnTo>
                    <a:pt x="0" y="2742"/>
                  </a:lnTo>
                  <a:lnTo>
                    <a:pt x="53" y="3009"/>
                  </a:lnTo>
                  <a:lnTo>
                    <a:pt x="133" y="3301"/>
                  </a:lnTo>
                  <a:lnTo>
                    <a:pt x="293" y="3701"/>
                  </a:lnTo>
                  <a:lnTo>
                    <a:pt x="533" y="4127"/>
                  </a:lnTo>
                  <a:lnTo>
                    <a:pt x="746" y="4446"/>
                  </a:lnTo>
                  <a:lnTo>
                    <a:pt x="985" y="4712"/>
                  </a:lnTo>
                  <a:lnTo>
                    <a:pt x="1251" y="4952"/>
                  </a:lnTo>
                  <a:lnTo>
                    <a:pt x="1544" y="5138"/>
                  </a:lnTo>
                  <a:lnTo>
                    <a:pt x="1757" y="5271"/>
                  </a:lnTo>
                  <a:lnTo>
                    <a:pt x="1970" y="5324"/>
                  </a:lnTo>
                  <a:lnTo>
                    <a:pt x="2183" y="5351"/>
                  </a:lnTo>
                  <a:lnTo>
                    <a:pt x="2369" y="5351"/>
                  </a:lnTo>
                  <a:lnTo>
                    <a:pt x="2556" y="5298"/>
                  </a:lnTo>
                  <a:lnTo>
                    <a:pt x="2715" y="5218"/>
                  </a:lnTo>
                  <a:lnTo>
                    <a:pt x="3141" y="4925"/>
                  </a:lnTo>
                  <a:lnTo>
                    <a:pt x="3594" y="4659"/>
                  </a:lnTo>
                  <a:lnTo>
                    <a:pt x="4046" y="4446"/>
                  </a:lnTo>
                  <a:lnTo>
                    <a:pt x="4526" y="4260"/>
                  </a:lnTo>
                  <a:lnTo>
                    <a:pt x="5005" y="4127"/>
                  </a:lnTo>
                  <a:lnTo>
                    <a:pt x="5510" y="4047"/>
                  </a:lnTo>
                  <a:lnTo>
                    <a:pt x="6016" y="3994"/>
                  </a:lnTo>
                  <a:lnTo>
                    <a:pt x="6549" y="3967"/>
                  </a:lnTo>
                  <a:lnTo>
                    <a:pt x="7081" y="3994"/>
                  </a:lnTo>
                  <a:lnTo>
                    <a:pt x="7613" y="4073"/>
                  </a:lnTo>
                  <a:lnTo>
                    <a:pt x="8146" y="4180"/>
                  </a:lnTo>
                  <a:lnTo>
                    <a:pt x="8705" y="4340"/>
                  </a:lnTo>
                  <a:lnTo>
                    <a:pt x="9264" y="4526"/>
                  </a:lnTo>
                  <a:lnTo>
                    <a:pt x="9823" y="4739"/>
                  </a:lnTo>
                  <a:lnTo>
                    <a:pt x="10408" y="5032"/>
                  </a:lnTo>
                  <a:lnTo>
                    <a:pt x="10967" y="5324"/>
                  </a:lnTo>
                  <a:lnTo>
                    <a:pt x="11180" y="5458"/>
                  </a:lnTo>
                  <a:lnTo>
                    <a:pt x="11234" y="5484"/>
                  </a:lnTo>
                  <a:lnTo>
                    <a:pt x="11447" y="5617"/>
                  </a:lnTo>
                  <a:lnTo>
                    <a:pt x="12032" y="5963"/>
                  </a:lnTo>
                  <a:lnTo>
                    <a:pt x="12591" y="6336"/>
                  </a:lnTo>
                  <a:lnTo>
                    <a:pt x="13150" y="6762"/>
                  </a:lnTo>
                  <a:lnTo>
                    <a:pt x="13709" y="7214"/>
                  </a:lnTo>
                  <a:lnTo>
                    <a:pt x="14268" y="7720"/>
                  </a:lnTo>
                  <a:lnTo>
                    <a:pt x="14801" y="8226"/>
                  </a:lnTo>
                  <a:lnTo>
                    <a:pt x="15360" y="8785"/>
                  </a:lnTo>
                  <a:lnTo>
                    <a:pt x="15865" y="9371"/>
                  </a:lnTo>
                  <a:lnTo>
                    <a:pt x="16398" y="9983"/>
                  </a:lnTo>
                  <a:lnTo>
                    <a:pt x="16904" y="10622"/>
                  </a:lnTo>
                  <a:lnTo>
                    <a:pt x="17409" y="11287"/>
                  </a:lnTo>
                  <a:lnTo>
                    <a:pt x="17889" y="11979"/>
                  </a:lnTo>
                  <a:lnTo>
                    <a:pt x="18368" y="12698"/>
                  </a:lnTo>
                  <a:lnTo>
                    <a:pt x="18820" y="13443"/>
                  </a:lnTo>
                  <a:lnTo>
                    <a:pt x="19273" y="14215"/>
                  </a:lnTo>
                  <a:lnTo>
                    <a:pt x="19699" y="15014"/>
                  </a:lnTo>
                  <a:lnTo>
                    <a:pt x="19858" y="15280"/>
                  </a:lnTo>
                  <a:lnTo>
                    <a:pt x="20018" y="15520"/>
                  </a:lnTo>
                  <a:lnTo>
                    <a:pt x="20204" y="15759"/>
                  </a:lnTo>
                  <a:lnTo>
                    <a:pt x="20417" y="15972"/>
                  </a:lnTo>
                  <a:lnTo>
                    <a:pt x="20657" y="16159"/>
                  </a:lnTo>
                  <a:lnTo>
                    <a:pt x="20897" y="16318"/>
                  </a:lnTo>
                  <a:lnTo>
                    <a:pt x="21163" y="16452"/>
                  </a:lnTo>
                  <a:lnTo>
                    <a:pt x="21402" y="16505"/>
                  </a:lnTo>
                  <a:lnTo>
                    <a:pt x="21775" y="16505"/>
                  </a:lnTo>
                  <a:lnTo>
                    <a:pt x="21881" y="16452"/>
                  </a:lnTo>
                  <a:lnTo>
                    <a:pt x="21988" y="16398"/>
                  </a:lnTo>
                  <a:lnTo>
                    <a:pt x="22094" y="16292"/>
                  </a:lnTo>
                  <a:lnTo>
                    <a:pt x="22201" y="16185"/>
                  </a:lnTo>
                  <a:lnTo>
                    <a:pt x="22281" y="16079"/>
                  </a:lnTo>
                  <a:lnTo>
                    <a:pt x="22334" y="15892"/>
                  </a:lnTo>
                  <a:lnTo>
                    <a:pt x="22387" y="15653"/>
                  </a:lnTo>
                  <a:lnTo>
                    <a:pt x="22414" y="15440"/>
                  </a:lnTo>
                  <a:lnTo>
                    <a:pt x="22387" y="15174"/>
                  </a:lnTo>
                  <a:lnTo>
                    <a:pt x="22361" y="14908"/>
                  </a:lnTo>
                  <a:lnTo>
                    <a:pt x="22281" y="14615"/>
                  </a:lnTo>
                  <a:lnTo>
                    <a:pt x="22174" y="14322"/>
                  </a:lnTo>
                  <a:lnTo>
                    <a:pt x="22041" y="14056"/>
                  </a:lnTo>
                  <a:lnTo>
                    <a:pt x="21482" y="13044"/>
                  </a:lnTo>
                  <a:lnTo>
                    <a:pt x="20923" y="12059"/>
                  </a:lnTo>
                  <a:lnTo>
                    <a:pt x="20338" y="11101"/>
                  </a:lnTo>
                  <a:lnTo>
                    <a:pt x="19725" y="10196"/>
                  </a:lnTo>
                  <a:lnTo>
                    <a:pt x="19113" y="9317"/>
                  </a:lnTo>
                  <a:lnTo>
                    <a:pt x="18474" y="8466"/>
                  </a:lnTo>
                  <a:lnTo>
                    <a:pt x="17835" y="7640"/>
                  </a:lnTo>
                  <a:lnTo>
                    <a:pt x="17170" y="6868"/>
                  </a:lnTo>
                  <a:lnTo>
                    <a:pt x="16478" y="6123"/>
                  </a:lnTo>
                  <a:lnTo>
                    <a:pt x="15812" y="5431"/>
                  </a:lnTo>
                  <a:lnTo>
                    <a:pt x="15094" y="4765"/>
                  </a:lnTo>
                  <a:lnTo>
                    <a:pt x="14401" y="4127"/>
                  </a:lnTo>
                  <a:lnTo>
                    <a:pt x="13683" y="3568"/>
                  </a:lnTo>
                  <a:lnTo>
                    <a:pt x="12937" y="3009"/>
                  </a:lnTo>
                  <a:lnTo>
                    <a:pt x="12219" y="2529"/>
                  </a:lnTo>
                  <a:lnTo>
                    <a:pt x="11473" y="2077"/>
                  </a:lnTo>
                  <a:lnTo>
                    <a:pt x="11260" y="1944"/>
                  </a:lnTo>
                  <a:lnTo>
                    <a:pt x="11207" y="1917"/>
                  </a:lnTo>
                  <a:lnTo>
                    <a:pt x="10967" y="1784"/>
                  </a:lnTo>
                  <a:lnTo>
                    <a:pt x="10249" y="1385"/>
                  </a:lnTo>
                  <a:lnTo>
                    <a:pt x="9503" y="1039"/>
                  </a:lnTo>
                  <a:lnTo>
                    <a:pt x="8758" y="719"/>
                  </a:lnTo>
                  <a:lnTo>
                    <a:pt x="8039" y="480"/>
                  </a:lnTo>
                  <a:lnTo>
                    <a:pt x="7347" y="293"/>
                  </a:lnTo>
                  <a:lnTo>
                    <a:pt x="6628" y="134"/>
                  </a:lnTo>
                  <a:lnTo>
                    <a:pt x="5936" y="54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6743856" y="3562323"/>
              <a:ext cx="305692" cy="176558"/>
            </a:xfrm>
            <a:custGeom>
              <a:avLst/>
              <a:gdLst/>
              <a:ahLst/>
              <a:cxnLst/>
              <a:rect l="l" t="t" r="r" b="b"/>
              <a:pathLst>
                <a:path w="16824" h="9717" extrusionOk="0">
                  <a:moveTo>
                    <a:pt x="2902" y="1"/>
                  </a:moveTo>
                  <a:lnTo>
                    <a:pt x="0" y="1678"/>
                  </a:lnTo>
                  <a:lnTo>
                    <a:pt x="13896" y="9717"/>
                  </a:lnTo>
                  <a:lnTo>
                    <a:pt x="16824" y="8013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082418" y="3829313"/>
              <a:ext cx="77895" cy="89978"/>
            </a:xfrm>
            <a:custGeom>
              <a:avLst/>
              <a:gdLst/>
              <a:ahLst/>
              <a:cxnLst/>
              <a:rect l="l" t="t" r="r" b="b"/>
              <a:pathLst>
                <a:path w="4287" h="4952" extrusionOk="0">
                  <a:moveTo>
                    <a:pt x="3328" y="1"/>
                  </a:moveTo>
                  <a:lnTo>
                    <a:pt x="400" y="1704"/>
                  </a:lnTo>
                  <a:lnTo>
                    <a:pt x="320" y="1758"/>
                  </a:lnTo>
                  <a:lnTo>
                    <a:pt x="240" y="1837"/>
                  </a:lnTo>
                  <a:lnTo>
                    <a:pt x="161" y="1944"/>
                  </a:lnTo>
                  <a:lnTo>
                    <a:pt x="107" y="2050"/>
                  </a:lnTo>
                  <a:lnTo>
                    <a:pt x="27" y="2290"/>
                  </a:lnTo>
                  <a:lnTo>
                    <a:pt x="1" y="2583"/>
                  </a:lnTo>
                  <a:lnTo>
                    <a:pt x="27" y="2929"/>
                  </a:lnTo>
                  <a:lnTo>
                    <a:pt x="107" y="3275"/>
                  </a:lnTo>
                  <a:lnTo>
                    <a:pt x="240" y="3594"/>
                  </a:lnTo>
                  <a:lnTo>
                    <a:pt x="400" y="3940"/>
                  </a:lnTo>
                  <a:lnTo>
                    <a:pt x="613" y="4260"/>
                  </a:lnTo>
                  <a:lnTo>
                    <a:pt x="826" y="4526"/>
                  </a:lnTo>
                  <a:lnTo>
                    <a:pt x="1092" y="4766"/>
                  </a:lnTo>
                  <a:lnTo>
                    <a:pt x="1358" y="4952"/>
                  </a:lnTo>
                  <a:lnTo>
                    <a:pt x="4287" y="3275"/>
                  </a:lnTo>
                  <a:lnTo>
                    <a:pt x="3994" y="3089"/>
                  </a:lnTo>
                  <a:lnTo>
                    <a:pt x="3754" y="2849"/>
                  </a:lnTo>
                  <a:lnTo>
                    <a:pt x="3515" y="2556"/>
                  </a:lnTo>
                  <a:lnTo>
                    <a:pt x="3302" y="2237"/>
                  </a:lnTo>
                  <a:lnTo>
                    <a:pt x="3142" y="1917"/>
                  </a:lnTo>
                  <a:lnTo>
                    <a:pt x="3009" y="1571"/>
                  </a:lnTo>
                  <a:lnTo>
                    <a:pt x="2929" y="1225"/>
                  </a:lnTo>
                  <a:lnTo>
                    <a:pt x="2902" y="906"/>
                  </a:lnTo>
                  <a:lnTo>
                    <a:pt x="2929" y="586"/>
                  </a:lnTo>
                  <a:lnTo>
                    <a:pt x="3009" y="347"/>
                  </a:lnTo>
                  <a:lnTo>
                    <a:pt x="3089" y="240"/>
                  </a:lnTo>
                  <a:lnTo>
                    <a:pt x="3142" y="160"/>
                  </a:lnTo>
                  <a:lnTo>
                    <a:pt x="3222" y="81"/>
                  </a:lnTo>
                  <a:lnTo>
                    <a:pt x="3328" y="1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089686" y="3827859"/>
              <a:ext cx="70627" cy="34359"/>
            </a:xfrm>
            <a:custGeom>
              <a:avLst/>
              <a:gdLst/>
              <a:ahLst/>
              <a:cxnLst/>
              <a:rect l="l" t="t" r="r" b="b"/>
              <a:pathLst>
                <a:path w="3887" h="1891" extrusionOk="0">
                  <a:moveTo>
                    <a:pt x="3248" y="1"/>
                  </a:moveTo>
                  <a:lnTo>
                    <a:pt x="3115" y="27"/>
                  </a:lnTo>
                  <a:lnTo>
                    <a:pt x="3008" y="54"/>
                  </a:lnTo>
                  <a:lnTo>
                    <a:pt x="2928" y="81"/>
                  </a:lnTo>
                  <a:lnTo>
                    <a:pt x="0" y="1784"/>
                  </a:lnTo>
                  <a:lnTo>
                    <a:pt x="0" y="1784"/>
                  </a:lnTo>
                  <a:lnTo>
                    <a:pt x="107" y="1731"/>
                  </a:lnTo>
                  <a:lnTo>
                    <a:pt x="213" y="1705"/>
                  </a:lnTo>
                  <a:lnTo>
                    <a:pt x="559" y="1705"/>
                  </a:lnTo>
                  <a:lnTo>
                    <a:pt x="692" y="1758"/>
                  </a:lnTo>
                  <a:lnTo>
                    <a:pt x="985" y="1891"/>
                  </a:lnTo>
                  <a:lnTo>
                    <a:pt x="3887" y="187"/>
                  </a:lnTo>
                  <a:lnTo>
                    <a:pt x="3620" y="54"/>
                  </a:lnTo>
                  <a:lnTo>
                    <a:pt x="3487" y="27"/>
                  </a:lnTo>
                  <a:lnTo>
                    <a:pt x="3354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390526" y="4052295"/>
              <a:ext cx="70627" cy="34359"/>
            </a:xfrm>
            <a:custGeom>
              <a:avLst/>
              <a:gdLst/>
              <a:ahLst/>
              <a:cxnLst/>
              <a:rect l="l" t="t" r="r" b="b"/>
              <a:pathLst>
                <a:path w="3887" h="1891" extrusionOk="0">
                  <a:moveTo>
                    <a:pt x="2902" y="0"/>
                  </a:moveTo>
                  <a:lnTo>
                    <a:pt x="1" y="1677"/>
                  </a:lnTo>
                  <a:lnTo>
                    <a:pt x="267" y="1811"/>
                  </a:lnTo>
                  <a:lnTo>
                    <a:pt x="400" y="1864"/>
                  </a:lnTo>
                  <a:lnTo>
                    <a:pt x="533" y="1864"/>
                  </a:lnTo>
                  <a:lnTo>
                    <a:pt x="666" y="1890"/>
                  </a:lnTo>
                  <a:lnTo>
                    <a:pt x="772" y="1864"/>
                  </a:lnTo>
                  <a:lnTo>
                    <a:pt x="879" y="1837"/>
                  </a:lnTo>
                  <a:lnTo>
                    <a:pt x="985" y="1784"/>
                  </a:lnTo>
                  <a:lnTo>
                    <a:pt x="3887" y="107"/>
                  </a:lnTo>
                  <a:lnTo>
                    <a:pt x="3780" y="133"/>
                  </a:lnTo>
                  <a:lnTo>
                    <a:pt x="3674" y="160"/>
                  </a:lnTo>
                  <a:lnTo>
                    <a:pt x="3568" y="187"/>
                  </a:lnTo>
                  <a:lnTo>
                    <a:pt x="3434" y="187"/>
                  </a:lnTo>
                  <a:lnTo>
                    <a:pt x="3328" y="160"/>
                  </a:lnTo>
                  <a:lnTo>
                    <a:pt x="3195" y="13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7408424" y="4037777"/>
              <a:ext cx="59997" cy="46933"/>
            </a:xfrm>
            <a:custGeom>
              <a:avLst/>
              <a:gdLst/>
              <a:ahLst/>
              <a:cxnLst/>
              <a:rect l="l" t="t" r="r" b="b"/>
              <a:pathLst>
                <a:path w="3302" h="2583" extrusionOk="0">
                  <a:moveTo>
                    <a:pt x="3301" y="1"/>
                  </a:moveTo>
                  <a:lnTo>
                    <a:pt x="400" y="1704"/>
                  </a:lnTo>
                  <a:lnTo>
                    <a:pt x="373" y="1997"/>
                  </a:lnTo>
                  <a:lnTo>
                    <a:pt x="293" y="2263"/>
                  </a:lnTo>
                  <a:lnTo>
                    <a:pt x="213" y="2370"/>
                  </a:lnTo>
                  <a:lnTo>
                    <a:pt x="160" y="2450"/>
                  </a:lnTo>
                  <a:lnTo>
                    <a:pt x="80" y="2530"/>
                  </a:lnTo>
                  <a:lnTo>
                    <a:pt x="0" y="2583"/>
                  </a:lnTo>
                  <a:lnTo>
                    <a:pt x="2902" y="906"/>
                  </a:lnTo>
                  <a:lnTo>
                    <a:pt x="2982" y="826"/>
                  </a:lnTo>
                  <a:lnTo>
                    <a:pt x="3062" y="746"/>
                  </a:lnTo>
                  <a:lnTo>
                    <a:pt x="3142" y="666"/>
                  </a:lnTo>
                  <a:lnTo>
                    <a:pt x="3195" y="560"/>
                  </a:lnTo>
                  <a:lnTo>
                    <a:pt x="3248" y="453"/>
                  </a:lnTo>
                  <a:lnTo>
                    <a:pt x="3275" y="320"/>
                  </a:lnTo>
                  <a:lnTo>
                    <a:pt x="3301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5"/>
            <p:cNvSpPr/>
            <p:nvPr/>
          </p:nvSpPr>
          <p:spPr>
            <a:xfrm>
              <a:off x="7390526" y="3994732"/>
              <a:ext cx="77895" cy="74025"/>
            </a:xfrm>
            <a:custGeom>
              <a:avLst/>
              <a:gdLst/>
              <a:ahLst/>
              <a:cxnLst/>
              <a:rect l="l" t="t" r="r" b="b"/>
              <a:pathLst>
                <a:path w="4287" h="4074" extrusionOk="0">
                  <a:moveTo>
                    <a:pt x="2929" y="1"/>
                  </a:moveTo>
                  <a:lnTo>
                    <a:pt x="1" y="1704"/>
                  </a:lnTo>
                  <a:lnTo>
                    <a:pt x="293" y="1891"/>
                  </a:lnTo>
                  <a:lnTo>
                    <a:pt x="533" y="2130"/>
                  </a:lnTo>
                  <a:lnTo>
                    <a:pt x="772" y="2396"/>
                  </a:lnTo>
                  <a:lnTo>
                    <a:pt x="985" y="2716"/>
                  </a:lnTo>
                  <a:lnTo>
                    <a:pt x="1145" y="3062"/>
                  </a:lnTo>
                  <a:lnTo>
                    <a:pt x="1278" y="3408"/>
                  </a:lnTo>
                  <a:lnTo>
                    <a:pt x="1358" y="3727"/>
                  </a:lnTo>
                  <a:lnTo>
                    <a:pt x="1385" y="4073"/>
                  </a:lnTo>
                  <a:lnTo>
                    <a:pt x="4286" y="2370"/>
                  </a:lnTo>
                  <a:lnTo>
                    <a:pt x="4260" y="2050"/>
                  </a:lnTo>
                  <a:lnTo>
                    <a:pt x="4180" y="1704"/>
                  </a:lnTo>
                  <a:lnTo>
                    <a:pt x="4047" y="1358"/>
                  </a:lnTo>
                  <a:lnTo>
                    <a:pt x="3887" y="1039"/>
                  </a:lnTo>
                  <a:lnTo>
                    <a:pt x="3674" y="719"/>
                  </a:lnTo>
                  <a:lnTo>
                    <a:pt x="3461" y="427"/>
                  </a:lnTo>
                  <a:lnTo>
                    <a:pt x="3195" y="187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7082418" y="3858821"/>
              <a:ext cx="333274" cy="227834"/>
            </a:xfrm>
            <a:custGeom>
              <a:avLst/>
              <a:gdLst/>
              <a:ahLst/>
              <a:cxnLst/>
              <a:rect l="l" t="t" r="r" b="b"/>
              <a:pathLst>
                <a:path w="18342" h="12539" extrusionOk="0">
                  <a:moveTo>
                    <a:pt x="613" y="1"/>
                  </a:moveTo>
                  <a:lnTo>
                    <a:pt x="507" y="27"/>
                  </a:lnTo>
                  <a:lnTo>
                    <a:pt x="400" y="80"/>
                  </a:lnTo>
                  <a:lnTo>
                    <a:pt x="320" y="134"/>
                  </a:lnTo>
                  <a:lnTo>
                    <a:pt x="240" y="213"/>
                  </a:lnTo>
                  <a:lnTo>
                    <a:pt x="161" y="320"/>
                  </a:lnTo>
                  <a:lnTo>
                    <a:pt x="107" y="426"/>
                  </a:lnTo>
                  <a:lnTo>
                    <a:pt x="27" y="666"/>
                  </a:lnTo>
                  <a:lnTo>
                    <a:pt x="1" y="959"/>
                  </a:lnTo>
                  <a:lnTo>
                    <a:pt x="27" y="1305"/>
                  </a:lnTo>
                  <a:lnTo>
                    <a:pt x="107" y="1651"/>
                  </a:lnTo>
                  <a:lnTo>
                    <a:pt x="240" y="1970"/>
                  </a:lnTo>
                  <a:lnTo>
                    <a:pt x="400" y="2316"/>
                  </a:lnTo>
                  <a:lnTo>
                    <a:pt x="613" y="2636"/>
                  </a:lnTo>
                  <a:lnTo>
                    <a:pt x="826" y="2902"/>
                  </a:lnTo>
                  <a:lnTo>
                    <a:pt x="1092" y="3142"/>
                  </a:lnTo>
                  <a:lnTo>
                    <a:pt x="1358" y="3328"/>
                  </a:lnTo>
                  <a:lnTo>
                    <a:pt x="16958" y="12325"/>
                  </a:lnTo>
                  <a:lnTo>
                    <a:pt x="17224" y="12459"/>
                  </a:lnTo>
                  <a:lnTo>
                    <a:pt x="17357" y="12512"/>
                  </a:lnTo>
                  <a:lnTo>
                    <a:pt x="17490" y="12512"/>
                  </a:lnTo>
                  <a:lnTo>
                    <a:pt x="17623" y="12538"/>
                  </a:lnTo>
                  <a:lnTo>
                    <a:pt x="17729" y="12512"/>
                  </a:lnTo>
                  <a:lnTo>
                    <a:pt x="17836" y="12485"/>
                  </a:lnTo>
                  <a:lnTo>
                    <a:pt x="17942" y="12432"/>
                  </a:lnTo>
                  <a:lnTo>
                    <a:pt x="18022" y="12379"/>
                  </a:lnTo>
                  <a:lnTo>
                    <a:pt x="18102" y="12299"/>
                  </a:lnTo>
                  <a:lnTo>
                    <a:pt x="18155" y="12219"/>
                  </a:lnTo>
                  <a:lnTo>
                    <a:pt x="18235" y="12112"/>
                  </a:lnTo>
                  <a:lnTo>
                    <a:pt x="18315" y="11846"/>
                  </a:lnTo>
                  <a:lnTo>
                    <a:pt x="18342" y="11553"/>
                  </a:lnTo>
                  <a:lnTo>
                    <a:pt x="18315" y="11207"/>
                  </a:lnTo>
                  <a:lnTo>
                    <a:pt x="18235" y="10888"/>
                  </a:lnTo>
                  <a:lnTo>
                    <a:pt x="18102" y="10542"/>
                  </a:lnTo>
                  <a:lnTo>
                    <a:pt x="17942" y="10196"/>
                  </a:lnTo>
                  <a:lnTo>
                    <a:pt x="17729" y="9876"/>
                  </a:lnTo>
                  <a:lnTo>
                    <a:pt x="17490" y="9610"/>
                  </a:lnTo>
                  <a:lnTo>
                    <a:pt x="17250" y="9371"/>
                  </a:lnTo>
                  <a:lnTo>
                    <a:pt x="16958" y="9184"/>
                  </a:lnTo>
                  <a:lnTo>
                    <a:pt x="1385" y="187"/>
                  </a:lnTo>
                  <a:lnTo>
                    <a:pt x="1092" y="54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7408424" y="4054221"/>
              <a:ext cx="52729" cy="30489"/>
            </a:xfrm>
            <a:custGeom>
              <a:avLst/>
              <a:gdLst/>
              <a:ahLst/>
              <a:cxnLst/>
              <a:rect l="l" t="t" r="r" b="b"/>
              <a:pathLst>
                <a:path w="2902" h="1678" extrusionOk="0">
                  <a:moveTo>
                    <a:pt x="2902" y="1"/>
                  </a:moveTo>
                  <a:lnTo>
                    <a:pt x="2902" y="1"/>
                  </a:lnTo>
                  <a:lnTo>
                    <a:pt x="0" y="1678"/>
                  </a:lnTo>
                  <a:lnTo>
                    <a:pt x="0" y="1678"/>
                  </a:lnTo>
                  <a:lnTo>
                    <a:pt x="0" y="1678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7415674" y="4041647"/>
              <a:ext cx="46461" cy="27110"/>
            </a:xfrm>
            <a:custGeom>
              <a:avLst/>
              <a:gdLst/>
              <a:ahLst/>
              <a:cxnLst/>
              <a:rect l="l" t="t" r="r" b="b"/>
              <a:pathLst>
                <a:path w="2557" h="1492" extrusionOk="0">
                  <a:moveTo>
                    <a:pt x="2556" y="1"/>
                  </a:moveTo>
                  <a:lnTo>
                    <a:pt x="1598" y="560"/>
                  </a:lnTo>
                  <a:lnTo>
                    <a:pt x="1" y="1491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107583" y="3831257"/>
              <a:ext cx="336163" cy="194455"/>
            </a:xfrm>
            <a:custGeom>
              <a:avLst/>
              <a:gdLst/>
              <a:ahLst/>
              <a:cxnLst/>
              <a:rect l="l" t="t" r="r" b="b"/>
              <a:pathLst>
                <a:path w="18501" h="10702" extrusionOk="0">
                  <a:moveTo>
                    <a:pt x="2902" y="0"/>
                  </a:moveTo>
                  <a:lnTo>
                    <a:pt x="0" y="1704"/>
                  </a:lnTo>
                  <a:lnTo>
                    <a:pt x="15573" y="10701"/>
                  </a:lnTo>
                  <a:lnTo>
                    <a:pt x="18501" y="8998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7727653" y="4250112"/>
              <a:ext cx="79821" cy="89505"/>
            </a:xfrm>
            <a:custGeom>
              <a:avLst/>
              <a:gdLst/>
              <a:ahLst/>
              <a:cxnLst/>
              <a:rect l="l" t="t" r="r" b="b"/>
              <a:pathLst>
                <a:path w="4393" h="4926" extrusionOk="0">
                  <a:moveTo>
                    <a:pt x="4393" y="1"/>
                  </a:moveTo>
                  <a:lnTo>
                    <a:pt x="1464" y="1678"/>
                  </a:lnTo>
                  <a:lnTo>
                    <a:pt x="1438" y="2263"/>
                  </a:lnTo>
                  <a:lnTo>
                    <a:pt x="1358" y="2796"/>
                  </a:lnTo>
                  <a:lnTo>
                    <a:pt x="1251" y="3275"/>
                  </a:lnTo>
                  <a:lnTo>
                    <a:pt x="1065" y="3701"/>
                  </a:lnTo>
                  <a:lnTo>
                    <a:pt x="852" y="4074"/>
                  </a:lnTo>
                  <a:lnTo>
                    <a:pt x="613" y="4420"/>
                  </a:lnTo>
                  <a:lnTo>
                    <a:pt x="320" y="4686"/>
                  </a:lnTo>
                  <a:lnTo>
                    <a:pt x="160" y="4819"/>
                  </a:lnTo>
                  <a:lnTo>
                    <a:pt x="0" y="4925"/>
                  </a:lnTo>
                  <a:lnTo>
                    <a:pt x="0" y="4925"/>
                  </a:lnTo>
                  <a:lnTo>
                    <a:pt x="2902" y="3222"/>
                  </a:lnTo>
                  <a:lnTo>
                    <a:pt x="3062" y="3115"/>
                  </a:lnTo>
                  <a:lnTo>
                    <a:pt x="3221" y="3009"/>
                  </a:lnTo>
                  <a:lnTo>
                    <a:pt x="3514" y="2716"/>
                  </a:lnTo>
                  <a:lnTo>
                    <a:pt x="3780" y="2397"/>
                  </a:lnTo>
                  <a:lnTo>
                    <a:pt x="3993" y="1997"/>
                  </a:lnTo>
                  <a:lnTo>
                    <a:pt x="4153" y="1571"/>
                  </a:lnTo>
                  <a:lnTo>
                    <a:pt x="4286" y="1092"/>
                  </a:lnTo>
                  <a:lnTo>
                    <a:pt x="4366" y="56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6996328" y="3707919"/>
              <a:ext cx="811145" cy="468695"/>
            </a:xfrm>
            <a:custGeom>
              <a:avLst/>
              <a:gdLst/>
              <a:ahLst/>
              <a:cxnLst/>
              <a:rect l="l" t="t" r="r" b="b"/>
              <a:pathLst>
                <a:path w="44642" h="25795" extrusionOk="0">
                  <a:moveTo>
                    <a:pt x="2929" y="0"/>
                  </a:moveTo>
                  <a:lnTo>
                    <a:pt x="1" y="1704"/>
                  </a:lnTo>
                  <a:lnTo>
                    <a:pt x="41740" y="25795"/>
                  </a:lnTo>
                  <a:lnTo>
                    <a:pt x="44642" y="24091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743366" y="3592794"/>
              <a:ext cx="1011397" cy="752620"/>
            </a:xfrm>
            <a:custGeom>
              <a:avLst/>
              <a:gdLst/>
              <a:ahLst/>
              <a:cxnLst/>
              <a:rect l="l" t="t" r="r" b="b"/>
              <a:pathLst>
                <a:path w="55663" h="41421" extrusionOk="0">
                  <a:moveTo>
                    <a:pt x="19619" y="14642"/>
                  </a:moveTo>
                  <a:lnTo>
                    <a:pt x="19752" y="14695"/>
                  </a:lnTo>
                  <a:lnTo>
                    <a:pt x="20045" y="14828"/>
                  </a:lnTo>
                  <a:lnTo>
                    <a:pt x="35618" y="23825"/>
                  </a:lnTo>
                  <a:lnTo>
                    <a:pt x="35910" y="24012"/>
                  </a:lnTo>
                  <a:lnTo>
                    <a:pt x="36150" y="24251"/>
                  </a:lnTo>
                  <a:lnTo>
                    <a:pt x="36389" y="24517"/>
                  </a:lnTo>
                  <a:lnTo>
                    <a:pt x="36602" y="24837"/>
                  </a:lnTo>
                  <a:lnTo>
                    <a:pt x="36762" y="25183"/>
                  </a:lnTo>
                  <a:lnTo>
                    <a:pt x="36895" y="25529"/>
                  </a:lnTo>
                  <a:lnTo>
                    <a:pt x="36975" y="25848"/>
                  </a:lnTo>
                  <a:lnTo>
                    <a:pt x="37002" y="26194"/>
                  </a:lnTo>
                  <a:lnTo>
                    <a:pt x="36975" y="26487"/>
                  </a:lnTo>
                  <a:lnTo>
                    <a:pt x="36895" y="26753"/>
                  </a:lnTo>
                  <a:lnTo>
                    <a:pt x="36815" y="26860"/>
                  </a:lnTo>
                  <a:lnTo>
                    <a:pt x="36762" y="26940"/>
                  </a:lnTo>
                  <a:lnTo>
                    <a:pt x="36682" y="27020"/>
                  </a:lnTo>
                  <a:lnTo>
                    <a:pt x="36602" y="27073"/>
                  </a:lnTo>
                  <a:lnTo>
                    <a:pt x="36496" y="27126"/>
                  </a:lnTo>
                  <a:lnTo>
                    <a:pt x="36389" y="27153"/>
                  </a:lnTo>
                  <a:lnTo>
                    <a:pt x="36283" y="27179"/>
                  </a:lnTo>
                  <a:lnTo>
                    <a:pt x="36150" y="27153"/>
                  </a:lnTo>
                  <a:lnTo>
                    <a:pt x="36017" y="27153"/>
                  </a:lnTo>
                  <a:lnTo>
                    <a:pt x="35884" y="27100"/>
                  </a:lnTo>
                  <a:lnTo>
                    <a:pt x="35618" y="26966"/>
                  </a:lnTo>
                  <a:lnTo>
                    <a:pt x="20018" y="17969"/>
                  </a:lnTo>
                  <a:lnTo>
                    <a:pt x="19752" y="17783"/>
                  </a:lnTo>
                  <a:lnTo>
                    <a:pt x="19486" y="17543"/>
                  </a:lnTo>
                  <a:lnTo>
                    <a:pt x="19273" y="17277"/>
                  </a:lnTo>
                  <a:lnTo>
                    <a:pt x="19060" y="16957"/>
                  </a:lnTo>
                  <a:lnTo>
                    <a:pt x="18900" y="16611"/>
                  </a:lnTo>
                  <a:lnTo>
                    <a:pt x="18767" y="16292"/>
                  </a:lnTo>
                  <a:lnTo>
                    <a:pt x="18687" y="15946"/>
                  </a:lnTo>
                  <a:lnTo>
                    <a:pt x="18661" y="15600"/>
                  </a:lnTo>
                  <a:lnTo>
                    <a:pt x="18687" y="15307"/>
                  </a:lnTo>
                  <a:lnTo>
                    <a:pt x="18767" y="15067"/>
                  </a:lnTo>
                  <a:lnTo>
                    <a:pt x="18821" y="14961"/>
                  </a:lnTo>
                  <a:lnTo>
                    <a:pt x="18900" y="14854"/>
                  </a:lnTo>
                  <a:lnTo>
                    <a:pt x="18980" y="14775"/>
                  </a:lnTo>
                  <a:lnTo>
                    <a:pt x="19060" y="14721"/>
                  </a:lnTo>
                  <a:lnTo>
                    <a:pt x="19167" y="14668"/>
                  </a:lnTo>
                  <a:lnTo>
                    <a:pt x="19273" y="14642"/>
                  </a:lnTo>
                  <a:close/>
                  <a:moveTo>
                    <a:pt x="27" y="1"/>
                  </a:moveTo>
                  <a:lnTo>
                    <a:pt x="1" y="5751"/>
                  </a:lnTo>
                  <a:lnTo>
                    <a:pt x="27" y="6336"/>
                  </a:lnTo>
                  <a:lnTo>
                    <a:pt x="107" y="6975"/>
                  </a:lnTo>
                  <a:lnTo>
                    <a:pt x="240" y="7587"/>
                  </a:lnTo>
                  <a:lnTo>
                    <a:pt x="400" y="8226"/>
                  </a:lnTo>
                  <a:lnTo>
                    <a:pt x="613" y="8865"/>
                  </a:lnTo>
                  <a:lnTo>
                    <a:pt x="852" y="9477"/>
                  </a:lnTo>
                  <a:lnTo>
                    <a:pt x="1145" y="10090"/>
                  </a:lnTo>
                  <a:lnTo>
                    <a:pt x="1465" y="10702"/>
                  </a:lnTo>
                  <a:lnTo>
                    <a:pt x="1837" y="11261"/>
                  </a:lnTo>
                  <a:lnTo>
                    <a:pt x="2210" y="11820"/>
                  </a:lnTo>
                  <a:lnTo>
                    <a:pt x="2636" y="12352"/>
                  </a:lnTo>
                  <a:lnTo>
                    <a:pt x="3088" y="12858"/>
                  </a:lnTo>
                  <a:lnTo>
                    <a:pt x="3541" y="13311"/>
                  </a:lnTo>
                  <a:lnTo>
                    <a:pt x="4020" y="13736"/>
                  </a:lnTo>
                  <a:lnTo>
                    <a:pt x="4526" y="14109"/>
                  </a:lnTo>
                  <a:lnTo>
                    <a:pt x="5032" y="14455"/>
                  </a:lnTo>
                  <a:lnTo>
                    <a:pt x="50578" y="40755"/>
                  </a:lnTo>
                  <a:lnTo>
                    <a:pt x="51083" y="41022"/>
                  </a:lnTo>
                  <a:lnTo>
                    <a:pt x="51589" y="41208"/>
                  </a:lnTo>
                  <a:lnTo>
                    <a:pt x="52068" y="41341"/>
                  </a:lnTo>
                  <a:lnTo>
                    <a:pt x="52548" y="41421"/>
                  </a:lnTo>
                  <a:lnTo>
                    <a:pt x="52973" y="41421"/>
                  </a:lnTo>
                  <a:lnTo>
                    <a:pt x="53399" y="41394"/>
                  </a:lnTo>
                  <a:lnTo>
                    <a:pt x="53612" y="41341"/>
                  </a:lnTo>
                  <a:lnTo>
                    <a:pt x="53799" y="41261"/>
                  </a:lnTo>
                  <a:lnTo>
                    <a:pt x="53985" y="41208"/>
                  </a:lnTo>
                  <a:lnTo>
                    <a:pt x="54145" y="41101"/>
                  </a:lnTo>
                  <a:lnTo>
                    <a:pt x="54331" y="40995"/>
                  </a:lnTo>
                  <a:lnTo>
                    <a:pt x="54491" y="40889"/>
                  </a:lnTo>
                  <a:lnTo>
                    <a:pt x="54624" y="40755"/>
                  </a:lnTo>
                  <a:lnTo>
                    <a:pt x="54757" y="40596"/>
                  </a:lnTo>
                  <a:lnTo>
                    <a:pt x="55023" y="40276"/>
                  </a:lnTo>
                  <a:lnTo>
                    <a:pt x="55236" y="39877"/>
                  </a:lnTo>
                  <a:lnTo>
                    <a:pt x="55396" y="39451"/>
                  </a:lnTo>
                  <a:lnTo>
                    <a:pt x="55529" y="38972"/>
                  </a:lnTo>
                  <a:lnTo>
                    <a:pt x="55609" y="38439"/>
                  </a:lnTo>
                  <a:lnTo>
                    <a:pt x="55635" y="37854"/>
                  </a:lnTo>
                  <a:lnTo>
                    <a:pt x="55662" y="32131"/>
                  </a:lnTo>
                  <a:lnTo>
                    <a:pt x="13923" y="804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743366" y="3592794"/>
              <a:ext cx="1011397" cy="752620"/>
            </a:xfrm>
            <a:custGeom>
              <a:avLst/>
              <a:gdLst/>
              <a:ahLst/>
              <a:cxnLst/>
              <a:rect l="l" t="t" r="r" b="b"/>
              <a:pathLst>
                <a:path w="55663" h="41421" fill="none" extrusionOk="0">
                  <a:moveTo>
                    <a:pt x="13923" y="8040"/>
                  </a:moveTo>
                  <a:lnTo>
                    <a:pt x="55662" y="32131"/>
                  </a:lnTo>
                  <a:lnTo>
                    <a:pt x="55635" y="37854"/>
                  </a:lnTo>
                  <a:lnTo>
                    <a:pt x="55635" y="37854"/>
                  </a:lnTo>
                  <a:lnTo>
                    <a:pt x="55609" y="38439"/>
                  </a:lnTo>
                  <a:lnTo>
                    <a:pt x="55529" y="38972"/>
                  </a:lnTo>
                  <a:lnTo>
                    <a:pt x="55396" y="39451"/>
                  </a:lnTo>
                  <a:lnTo>
                    <a:pt x="55236" y="39877"/>
                  </a:lnTo>
                  <a:lnTo>
                    <a:pt x="55023" y="40276"/>
                  </a:lnTo>
                  <a:lnTo>
                    <a:pt x="54757" y="40596"/>
                  </a:lnTo>
                  <a:lnTo>
                    <a:pt x="54624" y="40755"/>
                  </a:lnTo>
                  <a:lnTo>
                    <a:pt x="54491" y="40889"/>
                  </a:lnTo>
                  <a:lnTo>
                    <a:pt x="54331" y="40995"/>
                  </a:lnTo>
                  <a:lnTo>
                    <a:pt x="54145" y="41101"/>
                  </a:lnTo>
                  <a:lnTo>
                    <a:pt x="53985" y="41208"/>
                  </a:lnTo>
                  <a:lnTo>
                    <a:pt x="53799" y="41261"/>
                  </a:lnTo>
                  <a:lnTo>
                    <a:pt x="53612" y="41341"/>
                  </a:lnTo>
                  <a:lnTo>
                    <a:pt x="53399" y="41394"/>
                  </a:lnTo>
                  <a:lnTo>
                    <a:pt x="52973" y="41421"/>
                  </a:lnTo>
                  <a:lnTo>
                    <a:pt x="52548" y="41421"/>
                  </a:lnTo>
                  <a:lnTo>
                    <a:pt x="52068" y="41341"/>
                  </a:lnTo>
                  <a:lnTo>
                    <a:pt x="51589" y="41208"/>
                  </a:lnTo>
                  <a:lnTo>
                    <a:pt x="51083" y="41022"/>
                  </a:lnTo>
                  <a:lnTo>
                    <a:pt x="50578" y="40755"/>
                  </a:lnTo>
                  <a:lnTo>
                    <a:pt x="5032" y="14455"/>
                  </a:lnTo>
                  <a:lnTo>
                    <a:pt x="5032" y="14455"/>
                  </a:lnTo>
                  <a:lnTo>
                    <a:pt x="4526" y="14109"/>
                  </a:lnTo>
                  <a:lnTo>
                    <a:pt x="4020" y="13736"/>
                  </a:lnTo>
                  <a:lnTo>
                    <a:pt x="3541" y="13311"/>
                  </a:lnTo>
                  <a:lnTo>
                    <a:pt x="3088" y="12858"/>
                  </a:lnTo>
                  <a:lnTo>
                    <a:pt x="2636" y="12352"/>
                  </a:lnTo>
                  <a:lnTo>
                    <a:pt x="2210" y="11820"/>
                  </a:lnTo>
                  <a:lnTo>
                    <a:pt x="1837" y="11261"/>
                  </a:lnTo>
                  <a:lnTo>
                    <a:pt x="1465" y="10702"/>
                  </a:lnTo>
                  <a:lnTo>
                    <a:pt x="1145" y="10090"/>
                  </a:lnTo>
                  <a:lnTo>
                    <a:pt x="852" y="9477"/>
                  </a:lnTo>
                  <a:lnTo>
                    <a:pt x="613" y="8865"/>
                  </a:lnTo>
                  <a:lnTo>
                    <a:pt x="400" y="8226"/>
                  </a:lnTo>
                  <a:lnTo>
                    <a:pt x="240" y="7587"/>
                  </a:lnTo>
                  <a:lnTo>
                    <a:pt x="107" y="6975"/>
                  </a:lnTo>
                  <a:lnTo>
                    <a:pt x="27" y="6336"/>
                  </a:lnTo>
                  <a:lnTo>
                    <a:pt x="1" y="5751"/>
                  </a:lnTo>
                  <a:lnTo>
                    <a:pt x="27" y="1"/>
                  </a:lnTo>
                  <a:lnTo>
                    <a:pt x="13923" y="80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7082418" y="3858821"/>
              <a:ext cx="333274" cy="227834"/>
            </a:xfrm>
            <a:custGeom>
              <a:avLst/>
              <a:gdLst/>
              <a:ahLst/>
              <a:cxnLst/>
              <a:rect l="l" t="t" r="r" b="b"/>
              <a:pathLst>
                <a:path w="18342" h="12539" fill="none" extrusionOk="0">
                  <a:moveTo>
                    <a:pt x="17942" y="12432"/>
                  </a:moveTo>
                  <a:lnTo>
                    <a:pt x="17942" y="12432"/>
                  </a:lnTo>
                  <a:lnTo>
                    <a:pt x="18022" y="12379"/>
                  </a:lnTo>
                  <a:lnTo>
                    <a:pt x="18102" y="12299"/>
                  </a:lnTo>
                  <a:lnTo>
                    <a:pt x="18155" y="12219"/>
                  </a:lnTo>
                  <a:lnTo>
                    <a:pt x="18235" y="12112"/>
                  </a:lnTo>
                  <a:lnTo>
                    <a:pt x="18315" y="11846"/>
                  </a:lnTo>
                  <a:lnTo>
                    <a:pt x="18342" y="11553"/>
                  </a:lnTo>
                  <a:lnTo>
                    <a:pt x="18342" y="11553"/>
                  </a:lnTo>
                  <a:lnTo>
                    <a:pt x="18315" y="11207"/>
                  </a:lnTo>
                  <a:lnTo>
                    <a:pt x="18235" y="10888"/>
                  </a:lnTo>
                  <a:lnTo>
                    <a:pt x="18102" y="10542"/>
                  </a:lnTo>
                  <a:lnTo>
                    <a:pt x="17942" y="10196"/>
                  </a:lnTo>
                  <a:lnTo>
                    <a:pt x="17729" y="9876"/>
                  </a:lnTo>
                  <a:lnTo>
                    <a:pt x="17490" y="9610"/>
                  </a:lnTo>
                  <a:lnTo>
                    <a:pt x="17250" y="9371"/>
                  </a:lnTo>
                  <a:lnTo>
                    <a:pt x="16958" y="9184"/>
                  </a:lnTo>
                  <a:lnTo>
                    <a:pt x="1385" y="187"/>
                  </a:lnTo>
                  <a:lnTo>
                    <a:pt x="1385" y="187"/>
                  </a:lnTo>
                  <a:lnTo>
                    <a:pt x="1092" y="54"/>
                  </a:lnTo>
                  <a:lnTo>
                    <a:pt x="959" y="1"/>
                  </a:lnTo>
                  <a:lnTo>
                    <a:pt x="853" y="1"/>
                  </a:lnTo>
                  <a:lnTo>
                    <a:pt x="720" y="1"/>
                  </a:lnTo>
                  <a:lnTo>
                    <a:pt x="613" y="1"/>
                  </a:lnTo>
                  <a:lnTo>
                    <a:pt x="507" y="27"/>
                  </a:lnTo>
                  <a:lnTo>
                    <a:pt x="400" y="80"/>
                  </a:lnTo>
                  <a:lnTo>
                    <a:pt x="400" y="80"/>
                  </a:lnTo>
                  <a:lnTo>
                    <a:pt x="320" y="134"/>
                  </a:lnTo>
                  <a:lnTo>
                    <a:pt x="240" y="213"/>
                  </a:lnTo>
                  <a:lnTo>
                    <a:pt x="161" y="320"/>
                  </a:lnTo>
                  <a:lnTo>
                    <a:pt x="107" y="426"/>
                  </a:lnTo>
                  <a:lnTo>
                    <a:pt x="27" y="666"/>
                  </a:lnTo>
                  <a:lnTo>
                    <a:pt x="1" y="959"/>
                  </a:lnTo>
                  <a:lnTo>
                    <a:pt x="1" y="959"/>
                  </a:lnTo>
                  <a:lnTo>
                    <a:pt x="27" y="1305"/>
                  </a:lnTo>
                  <a:lnTo>
                    <a:pt x="107" y="1651"/>
                  </a:lnTo>
                  <a:lnTo>
                    <a:pt x="240" y="1970"/>
                  </a:lnTo>
                  <a:lnTo>
                    <a:pt x="400" y="2316"/>
                  </a:lnTo>
                  <a:lnTo>
                    <a:pt x="613" y="2636"/>
                  </a:lnTo>
                  <a:lnTo>
                    <a:pt x="826" y="2902"/>
                  </a:lnTo>
                  <a:lnTo>
                    <a:pt x="1092" y="3142"/>
                  </a:lnTo>
                  <a:lnTo>
                    <a:pt x="1358" y="3328"/>
                  </a:lnTo>
                  <a:lnTo>
                    <a:pt x="16958" y="12325"/>
                  </a:lnTo>
                  <a:lnTo>
                    <a:pt x="16958" y="12325"/>
                  </a:lnTo>
                  <a:lnTo>
                    <a:pt x="17224" y="12459"/>
                  </a:lnTo>
                  <a:lnTo>
                    <a:pt x="17357" y="12512"/>
                  </a:lnTo>
                  <a:lnTo>
                    <a:pt x="17490" y="12512"/>
                  </a:lnTo>
                  <a:lnTo>
                    <a:pt x="17623" y="12538"/>
                  </a:lnTo>
                  <a:lnTo>
                    <a:pt x="17729" y="12512"/>
                  </a:lnTo>
                  <a:lnTo>
                    <a:pt x="17836" y="12485"/>
                  </a:lnTo>
                  <a:lnTo>
                    <a:pt x="17942" y="124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7754254" y="4145634"/>
              <a:ext cx="53220" cy="134967"/>
            </a:xfrm>
            <a:custGeom>
              <a:avLst/>
              <a:gdLst/>
              <a:ahLst/>
              <a:cxnLst/>
              <a:rect l="l" t="t" r="r" b="b"/>
              <a:pathLst>
                <a:path w="2929" h="7428" extrusionOk="0">
                  <a:moveTo>
                    <a:pt x="2929" y="1"/>
                  </a:moveTo>
                  <a:lnTo>
                    <a:pt x="27" y="1705"/>
                  </a:lnTo>
                  <a:lnTo>
                    <a:pt x="0" y="7428"/>
                  </a:lnTo>
                  <a:lnTo>
                    <a:pt x="2929" y="5751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6996328" y="3305490"/>
              <a:ext cx="760851" cy="871124"/>
            </a:xfrm>
            <a:custGeom>
              <a:avLst/>
              <a:gdLst/>
              <a:ahLst/>
              <a:cxnLst/>
              <a:rect l="l" t="t" r="r" b="b"/>
              <a:pathLst>
                <a:path w="41874" h="47943" extrusionOk="0">
                  <a:moveTo>
                    <a:pt x="41873" y="1"/>
                  </a:moveTo>
                  <a:lnTo>
                    <a:pt x="1" y="23852"/>
                  </a:lnTo>
                  <a:lnTo>
                    <a:pt x="41740" y="47943"/>
                  </a:lnTo>
                  <a:lnTo>
                    <a:pt x="418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996328" y="3274528"/>
              <a:ext cx="813562" cy="464353"/>
            </a:xfrm>
            <a:custGeom>
              <a:avLst/>
              <a:gdLst/>
              <a:ahLst/>
              <a:cxnLst/>
              <a:rect l="l" t="t" r="r" b="b"/>
              <a:pathLst>
                <a:path w="44775" h="25556" extrusionOk="0">
                  <a:moveTo>
                    <a:pt x="44775" y="1"/>
                  </a:moveTo>
                  <a:lnTo>
                    <a:pt x="2929" y="23852"/>
                  </a:lnTo>
                  <a:lnTo>
                    <a:pt x="1" y="25556"/>
                  </a:lnTo>
                  <a:lnTo>
                    <a:pt x="1" y="25556"/>
                  </a:lnTo>
                  <a:lnTo>
                    <a:pt x="41873" y="1705"/>
                  </a:lnTo>
                  <a:lnTo>
                    <a:pt x="44775" y="1"/>
                  </a:lnTo>
                  <a:close/>
                </a:path>
              </a:pathLst>
            </a:custGeom>
            <a:solidFill>
              <a:srgbClr val="101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7754744" y="3274528"/>
              <a:ext cx="55146" cy="902086"/>
            </a:xfrm>
            <a:custGeom>
              <a:avLst/>
              <a:gdLst/>
              <a:ahLst/>
              <a:cxnLst/>
              <a:rect l="l" t="t" r="r" b="b"/>
              <a:pathLst>
                <a:path w="3035" h="49647" extrusionOk="0">
                  <a:moveTo>
                    <a:pt x="3035" y="1"/>
                  </a:moveTo>
                  <a:lnTo>
                    <a:pt x="133" y="1705"/>
                  </a:lnTo>
                  <a:lnTo>
                    <a:pt x="0" y="49647"/>
                  </a:lnTo>
                  <a:lnTo>
                    <a:pt x="2902" y="47943"/>
                  </a:lnTo>
                  <a:lnTo>
                    <a:pt x="30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746745" y="2119025"/>
              <a:ext cx="881281" cy="503055"/>
            </a:xfrm>
            <a:custGeom>
              <a:avLst/>
              <a:gdLst/>
              <a:ahLst/>
              <a:cxnLst/>
              <a:rect l="l" t="t" r="r" b="b"/>
              <a:pathLst>
                <a:path w="48502" h="27686" extrusionOk="0">
                  <a:moveTo>
                    <a:pt x="48502" y="1"/>
                  </a:moveTo>
                  <a:lnTo>
                    <a:pt x="2902" y="26008"/>
                  </a:lnTo>
                  <a:lnTo>
                    <a:pt x="1" y="27685"/>
                  </a:lnTo>
                  <a:lnTo>
                    <a:pt x="45600" y="1704"/>
                  </a:lnTo>
                  <a:lnTo>
                    <a:pt x="48502" y="1"/>
                  </a:lnTo>
                  <a:close/>
                </a:path>
              </a:pathLst>
            </a:custGeom>
            <a:solidFill>
              <a:srgbClr val="1B2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746745" y="1673079"/>
              <a:ext cx="828570" cy="949001"/>
            </a:xfrm>
            <a:custGeom>
              <a:avLst/>
              <a:gdLst/>
              <a:ahLst/>
              <a:cxnLst/>
              <a:rect l="l" t="t" r="r" b="b"/>
              <a:pathLst>
                <a:path w="45601" h="52229" extrusionOk="0">
                  <a:moveTo>
                    <a:pt x="134" y="0"/>
                  </a:moveTo>
                  <a:lnTo>
                    <a:pt x="1" y="52228"/>
                  </a:lnTo>
                  <a:lnTo>
                    <a:pt x="45600" y="26247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5"/>
            <p:cNvSpPr/>
            <p:nvPr/>
          </p:nvSpPr>
          <p:spPr>
            <a:xfrm>
              <a:off x="6749162" y="1642117"/>
              <a:ext cx="878865" cy="507888"/>
            </a:xfrm>
            <a:custGeom>
              <a:avLst/>
              <a:gdLst/>
              <a:ahLst/>
              <a:cxnLst/>
              <a:rect l="l" t="t" r="r" b="b"/>
              <a:pathLst>
                <a:path w="48369" h="27952" extrusionOk="0">
                  <a:moveTo>
                    <a:pt x="2929" y="1"/>
                  </a:moveTo>
                  <a:lnTo>
                    <a:pt x="1" y="1704"/>
                  </a:lnTo>
                  <a:lnTo>
                    <a:pt x="45467" y="27951"/>
                  </a:lnTo>
                  <a:lnTo>
                    <a:pt x="48369" y="26248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rgbClr val="101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5"/>
            <p:cNvSpPr/>
            <p:nvPr/>
          </p:nvSpPr>
          <p:spPr>
            <a:xfrm>
              <a:off x="6743856" y="2149987"/>
              <a:ext cx="1016212" cy="1588894"/>
            </a:xfrm>
            <a:custGeom>
              <a:avLst/>
              <a:gdLst/>
              <a:ahLst/>
              <a:cxnLst/>
              <a:rect l="l" t="t" r="r" b="b"/>
              <a:pathLst>
                <a:path w="55928" h="87446" extrusionOk="0">
                  <a:moveTo>
                    <a:pt x="45759" y="0"/>
                  </a:moveTo>
                  <a:lnTo>
                    <a:pt x="160" y="25981"/>
                  </a:lnTo>
                  <a:lnTo>
                    <a:pt x="0" y="79407"/>
                  </a:lnTo>
                  <a:lnTo>
                    <a:pt x="13896" y="87446"/>
                  </a:lnTo>
                  <a:lnTo>
                    <a:pt x="55768" y="63595"/>
                  </a:lnTo>
                  <a:lnTo>
                    <a:pt x="55928" y="5857"/>
                  </a:lnTo>
                  <a:lnTo>
                    <a:pt x="457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5"/>
            <p:cNvSpPr/>
            <p:nvPr/>
          </p:nvSpPr>
          <p:spPr>
            <a:xfrm>
              <a:off x="7757161" y="2225919"/>
              <a:ext cx="55637" cy="1079589"/>
            </a:xfrm>
            <a:custGeom>
              <a:avLst/>
              <a:gdLst/>
              <a:ahLst/>
              <a:cxnLst/>
              <a:rect l="l" t="t" r="r" b="b"/>
              <a:pathLst>
                <a:path w="3062" h="59416" extrusionOk="0">
                  <a:moveTo>
                    <a:pt x="3061" y="1"/>
                  </a:moveTo>
                  <a:lnTo>
                    <a:pt x="160" y="1678"/>
                  </a:lnTo>
                  <a:lnTo>
                    <a:pt x="0" y="59416"/>
                  </a:lnTo>
                  <a:lnTo>
                    <a:pt x="2902" y="57712"/>
                  </a:lnTo>
                  <a:lnTo>
                    <a:pt x="30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7575297" y="2119025"/>
              <a:ext cx="237500" cy="137383"/>
            </a:xfrm>
            <a:custGeom>
              <a:avLst/>
              <a:gdLst/>
              <a:ahLst/>
              <a:cxnLst/>
              <a:rect l="l" t="t" r="r" b="b"/>
              <a:pathLst>
                <a:path w="13071" h="7561" extrusionOk="0">
                  <a:moveTo>
                    <a:pt x="2902" y="1"/>
                  </a:moveTo>
                  <a:lnTo>
                    <a:pt x="0" y="1704"/>
                  </a:lnTo>
                  <a:lnTo>
                    <a:pt x="10169" y="7561"/>
                  </a:lnTo>
                  <a:lnTo>
                    <a:pt x="13070" y="588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B2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6776253" y="1523612"/>
              <a:ext cx="118032" cy="43063"/>
            </a:xfrm>
            <a:custGeom>
              <a:avLst/>
              <a:gdLst/>
              <a:ahLst/>
              <a:cxnLst/>
              <a:rect l="l" t="t" r="r" b="b"/>
              <a:pathLst>
                <a:path w="6496" h="2370" extrusionOk="0">
                  <a:moveTo>
                    <a:pt x="4073" y="1"/>
                  </a:moveTo>
                  <a:lnTo>
                    <a:pt x="3648" y="54"/>
                  </a:lnTo>
                  <a:lnTo>
                    <a:pt x="3461" y="107"/>
                  </a:lnTo>
                  <a:lnTo>
                    <a:pt x="3275" y="160"/>
                  </a:lnTo>
                  <a:lnTo>
                    <a:pt x="3089" y="240"/>
                  </a:lnTo>
                  <a:lnTo>
                    <a:pt x="2902" y="347"/>
                  </a:lnTo>
                  <a:lnTo>
                    <a:pt x="1" y="2024"/>
                  </a:lnTo>
                  <a:lnTo>
                    <a:pt x="1" y="2024"/>
                  </a:lnTo>
                  <a:lnTo>
                    <a:pt x="160" y="1944"/>
                  </a:lnTo>
                  <a:lnTo>
                    <a:pt x="347" y="1864"/>
                  </a:lnTo>
                  <a:lnTo>
                    <a:pt x="560" y="1784"/>
                  </a:lnTo>
                  <a:lnTo>
                    <a:pt x="746" y="1731"/>
                  </a:lnTo>
                  <a:lnTo>
                    <a:pt x="1172" y="1678"/>
                  </a:lnTo>
                  <a:lnTo>
                    <a:pt x="1598" y="1704"/>
                  </a:lnTo>
                  <a:lnTo>
                    <a:pt x="2077" y="1784"/>
                  </a:lnTo>
                  <a:lnTo>
                    <a:pt x="2556" y="1917"/>
                  </a:lnTo>
                  <a:lnTo>
                    <a:pt x="3062" y="2104"/>
                  </a:lnTo>
                  <a:lnTo>
                    <a:pt x="3594" y="2370"/>
                  </a:lnTo>
                  <a:lnTo>
                    <a:pt x="6496" y="693"/>
                  </a:lnTo>
                  <a:lnTo>
                    <a:pt x="5963" y="427"/>
                  </a:lnTo>
                  <a:lnTo>
                    <a:pt x="5484" y="214"/>
                  </a:lnTo>
                  <a:lnTo>
                    <a:pt x="4979" y="81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5"/>
            <p:cNvSpPr/>
            <p:nvPr/>
          </p:nvSpPr>
          <p:spPr>
            <a:xfrm>
              <a:off x="7070335" y="1751428"/>
              <a:ext cx="63377" cy="55164"/>
            </a:xfrm>
            <a:custGeom>
              <a:avLst/>
              <a:gdLst/>
              <a:ahLst/>
              <a:cxnLst/>
              <a:rect l="l" t="t" r="r" b="b"/>
              <a:pathLst>
                <a:path w="3488" h="3036" extrusionOk="0">
                  <a:moveTo>
                    <a:pt x="3062" y="1"/>
                  </a:moveTo>
                  <a:lnTo>
                    <a:pt x="160" y="1678"/>
                  </a:lnTo>
                  <a:lnTo>
                    <a:pt x="107" y="1758"/>
                  </a:lnTo>
                  <a:lnTo>
                    <a:pt x="54" y="1837"/>
                  </a:lnTo>
                  <a:lnTo>
                    <a:pt x="0" y="1944"/>
                  </a:lnTo>
                  <a:lnTo>
                    <a:pt x="0" y="2050"/>
                  </a:lnTo>
                  <a:lnTo>
                    <a:pt x="0" y="2183"/>
                  </a:lnTo>
                  <a:lnTo>
                    <a:pt x="54" y="2343"/>
                  </a:lnTo>
                  <a:lnTo>
                    <a:pt x="80" y="2476"/>
                  </a:lnTo>
                  <a:lnTo>
                    <a:pt x="160" y="2609"/>
                  </a:lnTo>
                  <a:lnTo>
                    <a:pt x="240" y="2742"/>
                  </a:lnTo>
                  <a:lnTo>
                    <a:pt x="346" y="2876"/>
                  </a:lnTo>
                  <a:lnTo>
                    <a:pt x="453" y="2955"/>
                  </a:lnTo>
                  <a:lnTo>
                    <a:pt x="559" y="3035"/>
                  </a:lnTo>
                  <a:lnTo>
                    <a:pt x="3488" y="1358"/>
                  </a:lnTo>
                  <a:lnTo>
                    <a:pt x="3354" y="1278"/>
                  </a:lnTo>
                  <a:lnTo>
                    <a:pt x="3248" y="1172"/>
                  </a:lnTo>
                  <a:lnTo>
                    <a:pt x="3168" y="1065"/>
                  </a:lnTo>
                  <a:lnTo>
                    <a:pt x="3062" y="932"/>
                  </a:lnTo>
                  <a:lnTo>
                    <a:pt x="3008" y="799"/>
                  </a:lnTo>
                  <a:lnTo>
                    <a:pt x="2955" y="639"/>
                  </a:lnTo>
                  <a:lnTo>
                    <a:pt x="2929" y="506"/>
                  </a:lnTo>
                  <a:lnTo>
                    <a:pt x="2902" y="373"/>
                  </a:lnTo>
                  <a:lnTo>
                    <a:pt x="2929" y="240"/>
                  </a:lnTo>
                  <a:lnTo>
                    <a:pt x="2955" y="134"/>
                  </a:lnTo>
                  <a:lnTo>
                    <a:pt x="3008" y="54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5"/>
            <p:cNvSpPr/>
            <p:nvPr/>
          </p:nvSpPr>
          <p:spPr>
            <a:xfrm>
              <a:off x="7073242" y="1750955"/>
              <a:ext cx="60470" cy="31925"/>
            </a:xfrm>
            <a:custGeom>
              <a:avLst/>
              <a:gdLst/>
              <a:ahLst/>
              <a:cxnLst/>
              <a:rect l="l" t="t" r="r" b="b"/>
              <a:pathLst>
                <a:path w="3328" h="1757" extrusionOk="0">
                  <a:moveTo>
                    <a:pt x="3008" y="0"/>
                  </a:moveTo>
                  <a:lnTo>
                    <a:pt x="2928" y="27"/>
                  </a:lnTo>
                  <a:lnTo>
                    <a:pt x="0" y="1704"/>
                  </a:lnTo>
                  <a:lnTo>
                    <a:pt x="80" y="1677"/>
                  </a:lnTo>
                  <a:lnTo>
                    <a:pt x="186" y="1677"/>
                  </a:lnTo>
                  <a:lnTo>
                    <a:pt x="293" y="1704"/>
                  </a:lnTo>
                  <a:lnTo>
                    <a:pt x="399" y="1757"/>
                  </a:lnTo>
                  <a:lnTo>
                    <a:pt x="3328" y="53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5"/>
            <p:cNvSpPr/>
            <p:nvPr/>
          </p:nvSpPr>
          <p:spPr>
            <a:xfrm>
              <a:off x="7474690" y="2003427"/>
              <a:ext cx="60470" cy="32415"/>
            </a:xfrm>
            <a:custGeom>
              <a:avLst/>
              <a:gdLst/>
              <a:ahLst/>
              <a:cxnLst/>
              <a:rect l="l" t="t" r="r" b="b"/>
              <a:pathLst>
                <a:path w="3328" h="1784" extrusionOk="0">
                  <a:moveTo>
                    <a:pt x="2928" y="0"/>
                  </a:moveTo>
                  <a:lnTo>
                    <a:pt x="0" y="1704"/>
                  </a:lnTo>
                  <a:lnTo>
                    <a:pt x="133" y="1757"/>
                  </a:lnTo>
                  <a:lnTo>
                    <a:pt x="240" y="1784"/>
                  </a:lnTo>
                  <a:lnTo>
                    <a:pt x="320" y="1784"/>
                  </a:lnTo>
                  <a:lnTo>
                    <a:pt x="426" y="1757"/>
                  </a:lnTo>
                  <a:lnTo>
                    <a:pt x="3328" y="54"/>
                  </a:lnTo>
                  <a:lnTo>
                    <a:pt x="3248" y="80"/>
                  </a:lnTo>
                  <a:lnTo>
                    <a:pt x="3141" y="80"/>
                  </a:lnTo>
                  <a:lnTo>
                    <a:pt x="3035" y="54"/>
                  </a:lnTo>
                  <a:lnTo>
                    <a:pt x="2928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5"/>
            <p:cNvSpPr/>
            <p:nvPr/>
          </p:nvSpPr>
          <p:spPr>
            <a:xfrm>
              <a:off x="7475162" y="1979734"/>
              <a:ext cx="62905" cy="48859"/>
            </a:xfrm>
            <a:custGeom>
              <a:avLst/>
              <a:gdLst/>
              <a:ahLst/>
              <a:cxnLst/>
              <a:rect l="l" t="t" r="r" b="b"/>
              <a:pathLst>
                <a:path w="3462" h="2689" extrusionOk="0">
                  <a:moveTo>
                    <a:pt x="2902" y="0"/>
                  </a:moveTo>
                  <a:lnTo>
                    <a:pt x="1" y="1704"/>
                  </a:lnTo>
                  <a:lnTo>
                    <a:pt x="107" y="1784"/>
                  </a:lnTo>
                  <a:lnTo>
                    <a:pt x="214" y="1863"/>
                  </a:lnTo>
                  <a:lnTo>
                    <a:pt x="320" y="1997"/>
                  </a:lnTo>
                  <a:lnTo>
                    <a:pt x="400" y="2130"/>
                  </a:lnTo>
                  <a:lnTo>
                    <a:pt x="453" y="2263"/>
                  </a:lnTo>
                  <a:lnTo>
                    <a:pt x="507" y="2396"/>
                  </a:lnTo>
                  <a:lnTo>
                    <a:pt x="560" y="2556"/>
                  </a:lnTo>
                  <a:lnTo>
                    <a:pt x="560" y="2689"/>
                  </a:lnTo>
                  <a:lnTo>
                    <a:pt x="3461" y="985"/>
                  </a:lnTo>
                  <a:lnTo>
                    <a:pt x="3461" y="852"/>
                  </a:lnTo>
                  <a:lnTo>
                    <a:pt x="3435" y="719"/>
                  </a:lnTo>
                  <a:lnTo>
                    <a:pt x="3382" y="559"/>
                  </a:lnTo>
                  <a:lnTo>
                    <a:pt x="3302" y="426"/>
                  </a:lnTo>
                  <a:lnTo>
                    <a:pt x="3222" y="293"/>
                  </a:lnTo>
                  <a:lnTo>
                    <a:pt x="3115" y="186"/>
                  </a:lnTo>
                  <a:lnTo>
                    <a:pt x="3009" y="8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5"/>
            <p:cNvSpPr/>
            <p:nvPr/>
          </p:nvSpPr>
          <p:spPr>
            <a:xfrm>
              <a:off x="7070335" y="1781426"/>
              <a:ext cx="415003" cy="254416"/>
            </a:xfrm>
            <a:custGeom>
              <a:avLst/>
              <a:gdLst/>
              <a:ahLst/>
              <a:cxnLst/>
              <a:rect l="l" t="t" r="r" b="b"/>
              <a:pathLst>
                <a:path w="22840" h="14002" extrusionOk="0">
                  <a:moveTo>
                    <a:pt x="240" y="0"/>
                  </a:moveTo>
                  <a:lnTo>
                    <a:pt x="160" y="27"/>
                  </a:lnTo>
                  <a:lnTo>
                    <a:pt x="107" y="107"/>
                  </a:lnTo>
                  <a:lnTo>
                    <a:pt x="54" y="186"/>
                  </a:lnTo>
                  <a:lnTo>
                    <a:pt x="0" y="293"/>
                  </a:lnTo>
                  <a:lnTo>
                    <a:pt x="0" y="399"/>
                  </a:lnTo>
                  <a:lnTo>
                    <a:pt x="0" y="532"/>
                  </a:lnTo>
                  <a:lnTo>
                    <a:pt x="54" y="692"/>
                  </a:lnTo>
                  <a:lnTo>
                    <a:pt x="107" y="825"/>
                  </a:lnTo>
                  <a:lnTo>
                    <a:pt x="160" y="958"/>
                  </a:lnTo>
                  <a:lnTo>
                    <a:pt x="240" y="1091"/>
                  </a:lnTo>
                  <a:lnTo>
                    <a:pt x="346" y="1225"/>
                  </a:lnTo>
                  <a:lnTo>
                    <a:pt x="453" y="1304"/>
                  </a:lnTo>
                  <a:lnTo>
                    <a:pt x="559" y="1384"/>
                  </a:lnTo>
                  <a:lnTo>
                    <a:pt x="22254" y="13922"/>
                  </a:lnTo>
                  <a:lnTo>
                    <a:pt x="22387" y="13975"/>
                  </a:lnTo>
                  <a:lnTo>
                    <a:pt x="22494" y="14002"/>
                  </a:lnTo>
                  <a:lnTo>
                    <a:pt x="22574" y="14002"/>
                  </a:lnTo>
                  <a:lnTo>
                    <a:pt x="22680" y="13975"/>
                  </a:lnTo>
                  <a:lnTo>
                    <a:pt x="22733" y="13896"/>
                  </a:lnTo>
                  <a:lnTo>
                    <a:pt x="22787" y="13816"/>
                  </a:lnTo>
                  <a:lnTo>
                    <a:pt x="22840" y="13709"/>
                  </a:lnTo>
                  <a:lnTo>
                    <a:pt x="22840" y="13603"/>
                  </a:lnTo>
                  <a:lnTo>
                    <a:pt x="22840" y="13470"/>
                  </a:lnTo>
                  <a:lnTo>
                    <a:pt x="22787" y="13310"/>
                  </a:lnTo>
                  <a:lnTo>
                    <a:pt x="22733" y="13177"/>
                  </a:lnTo>
                  <a:lnTo>
                    <a:pt x="22680" y="13044"/>
                  </a:lnTo>
                  <a:lnTo>
                    <a:pt x="22600" y="12911"/>
                  </a:lnTo>
                  <a:lnTo>
                    <a:pt x="22494" y="12777"/>
                  </a:lnTo>
                  <a:lnTo>
                    <a:pt x="22387" y="12698"/>
                  </a:lnTo>
                  <a:lnTo>
                    <a:pt x="22281" y="12618"/>
                  </a:lnTo>
                  <a:lnTo>
                    <a:pt x="559" y="80"/>
                  </a:lnTo>
                  <a:lnTo>
                    <a:pt x="453" y="27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7080492" y="1776103"/>
              <a:ext cx="447418" cy="258305"/>
            </a:xfrm>
            <a:custGeom>
              <a:avLst/>
              <a:gdLst/>
              <a:ahLst/>
              <a:cxnLst/>
              <a:rect l="l" t="t" r="r" b="b"/>
              <a:pathLst>
                <a:path w="24624" h="14216" extrusionOk="0">
                  <a:moveTo>
                    <a:pt x="2929" y="0"/>
                  </a:moveTo>
                  <a:lnTo>
                    <a:pt x="0" y="1677"/>
                  </a:lnTo>
                  <a:lnTo>
                    <a:pt x="21695" y="14215"/>
                  </a:lnTo>
                  <a:lnTo>
                    <a:pt x="24623" y="12511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7482430" y="2004390"/>
              <a:ext cx="52729" cy="30980"/>
            </a:xfrm>
            <a:custGeom>
              <a:avLst/>
              <a:gdLst/>
              <a:ahLst/>
              <a:cxnLst/>
              <a:rect l="l" t="t" r="r" b="b"/>
              <a:pathLst>
                <a:path w="2902" h="1705" extrusionOk="0">
                  <a:moveTo>
                    <a:pt x="2902" y="1"/>
                  </a:moveTo>
                  <a:lnTo>
                    <a:pt x="2902" y="1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7482430" y="1997631"/>
              <a:ext cx="55637" cy="37739"/>
            </a:xfrm>
            <a:custGeom>
              <a:avLst/>
              <a:gdLst/>
              <a:ahLst/>
              <a:cxnLst/>
              <a:rect l="l" t="t" r="r" b="b"/>
              <a:pathLst>
                <a:path w="3062" h="2077" extrusionOk="0">
                  <a:moveTo>
                    <a:pt x="3061" y="0"/>
                  </a:moveTo>
                  <a:lnTo>
                    <a:pt x="2742" y="213"/>
                  </a:lnTo>
                  <a:lnTo>
                    <a:pt x="1597" y="878"/>
                  </a:lnTo>
                  <a:lnTo>
                    <a:pt x="320" y="1624"/>
                  </a:lnTo>
                  <a:lnTo>
                    <a:pt x="240" y="1650"/>
                  </a:lnTo>
                  <a:lnTo>
                    <a:pt x="160" y="1704"/>
                  </a:lnTo>
                  <a:lnTo>
                    <a:pt x="160" y="1810"/>
                  </a:lnTo>
                  <a:lnTo>
                    <a:pt x="107" y="1917"/>
                  </a:lnTo>
                  <a:lnTo>
                    <a:pt x="53" y="1997"/>
                  </a:lnTo>
                  <a:lnTo>
                    <a:pt x="0" y="2076"/>
                  </a:lnTo>
                  <a:lnTo>
                    <a:pt x="2902" y="373"/>
                  </a:lnTo>
                  <a:lnTo>
                    <a:pt x="2982" y="319"/>
                  </a:lnTo>
                  <a:lnTo>
                    <a:pt x="3035" y="240"/>
                  </a:lnTo>
                  <a:lnTo>
                    <a:pt x="3061" y="133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7485319" y="2001483"/>
              <a:ext cx="46951" cy="27110"/>
            </a:xfrm>
            <a:custGeom>
              <a:avLst/>
              <a:gdLst/>
              <a:ahLst/>
              <a:cxnLst/>
              <a:rect l="l" t="t" r="r" b="b"/>
              <a:pathLst>
                <a:path w="2584" h="1492" extrusionOk="0">
                  <a:moveTo>
                    <a:pt x="2583" y="1"/>
                  </a:moveTo>
                  <a:lnTo>
                    <a:pt x="2583" y="1"/>
                  </a:lnTo>
                  <a:lnTo>
                    <a:pt x="1" y="1492"/>
                  </a:lnTo>
                  <a:lnTo>
                    <a:pt x="1" y="1492"/>
                  </a:lnTo>
                  <a:lnTo>
                    <a:pt x="1" y="1492"/>
                  </a:lnTo>
                  <a:lnTo>
                    <a:pt x="1" y="1492"/>
                  </a:lnTo>
                  <a:lnTo>
                    <a:pt x="2583" y="1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7514355" y="2006335"/>
              <a:ext cx="74497" cy="62414"/>
            </a:xfrm>
            <a:custGeom>
              <a:avLst/>
              <a:gdLst/>
              <a:ahLst/>
              <a:cxnLst/>
              <a:rect l="l" t="t" r="r" b="b"/>
              <a:pathLst>
                <a:path w="4100" h="3435" extrusionOk="0">
                  <a:moveTo>
                    <a:pt x="3115" y="0"/>
                  </a:moveTo>
                  <a:lnTo>
                    <a:pt x="213" y="1704"/>
                  </a:lnTo>
                  <a:lnTo>
                    <a:pt x="133" y="1757"/>
                  </a:lnTo>
                  <a:lnTo>
                    <a:pt x="53" y="1864"/>
                  </a:lnTo>
                  <a:lnTo>
                    <a:pt x="27" y="1997"/>
                  </a:lnTo>
                  <a:lnTo>
                    <a:pt x="0" y="2130"/>
                  </a:lnTo>
                  <a:lnTo>
                    <a:pt x="27" y="2316"/>
                  </a:lnTo>
                  <a:lnTo>
                    <a:pt x="53" y="2476"/>
                  </a:lnTo>
                  <a:lnTo>
                    <a:pt x="133" y="2662"/>
                  </a:lnTo>
                  <a:lnTo>
                    <a:pt x="213" y="2822"/>
                  </a:lnTo>
                  <a:lnTo>
                    <a:pt x="320" y="2982"/>
                  </a:lnTo>
                  <a:lnTo>
                    <a:pt x="426" y="3115"/>
                  </a:lnTo>
                  <a:lnTo>
                    <a:pt x="559" y="3221"/>
                  </a:lnTo>
                  <a:lnTo>
                    <a:pt x="692" y="3328"/>
                  </a:lnTo>
                  <a:lnTo>
                    <a:pt x="825" y="3381"/>
                  </a:lnTo>
                  <a:lnTo>
                    <a:pt x="958" y="3434"/>
                  </a:lnTo>
                  <a:lnTo>
                    <a:pt x="1092" y="3408"/>
                  </a:lnTo>
                  <a:lnTo>
                    <a:pt x="1171" y="3381"/>
                  </a:lnTo>
                  <a:lnTo>
                    <a:pt x="4100" y="1677"/>
                  </a:lnTo>
                  <a:lnTo>
                    <a:pt x="3993" y="1730"/>
                  </a:lnTo>
                  <a:lnTo>
                    <a:pt x="3860" y="1730"/>
                  </a:lnTo>
                  <a:lnTo>
                    <a:pt x="3753" y="1704"/>
                  </a:lnTo>
                  <a:lnTo>
                    <a:pt x="3594" y="1624"/>
                  </a:lnTo>
                  <a:lnTo>
                    <a:pt x="3461" y="1544"/>
                  </a:lnTo>
                  <a:lnTo>
                    <a:pt x="3328" y="1411"/>
                  </a:lnTo>
                  <a:lnTo>
                    <a:pt x="3221" y="1278"/>
                  </a:lnTo>
                  <a:lnTo>
                    <a:pt x="3115" y="1118"/>
                  </a:lnTo>
                  <a:lnTo>
                    <a:pt x="3035" y="958"/>
                  </a:lnTo>
                  <a:lnTo>
                    <a:pt x="2982" y="799"/>
                  </a:lnTo>
                  <a:lnTo>
                    <a:pt x="2928" y="612"/>
                  </a:lnTo>
                  <a:lnTo>
                    <a:pt x="2928" y="453"/>
                  </a:lnTo>
                  <a:lnTo>
                    <a:pt x="2928" y="293"/>
                  </a:lnTo>
                  <a:lnTo>
                    <a:pt x="2982" y="187"/>
                  </a:lnTo>
                  <a:lnTo>
                    <a:pt x="3035" y="80"/>
                  </a:lnTo>
                  <a:lnTo>
                    <a:pt x="3115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7535632" y="2036806"/>
              <a:ext cx="53220" cy="30962"/>
            </a:xfrm>
            <a:custGeom>
              <a:avLst/>
              <a:gdLst/>
              <a:ahLst/>
              <a:cxnLst/>
              <a:rect l="l" t="t" r="r" b="b"/>
              <a:pathLst>
                <a:path w="2929" h="1704" extrusionOk="0">
                  <a:moveTo>
                    <a:pt x="2929" y="0"/>
                  </a:moveTo>
                  <a:lnTo>
                    <a:pt x="2929" y="0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2929" y="0"/>
                  </a:lnTo>
                  <a:lnTo>
                    <a:pt x="2929" y="0"/>
                  </a:lnTo>
                  <a:lnTo>
                    <a:pt x="2929" y="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7535632" y="2029065"/>
              <a:ext cx="56600" cy="38702"/>
            </a:xfrm>
            <a:custGeom>
              <a:avLst/>
              <a:gdLst/>
              <a:ahLst/>
              <a:cxnLst/>
              <a:rect l="l" t="t" r="r" b="b"/>
              <a:pathLst>
                <a:path w="3115" h="2130" extrusionOk="0">
                  <a:moveTo>
                    <a:pt x="3115" y="0"/>
                  </a:moveTo>
                  <a:lnTo>
                    <a:pt x="3035" y="27"/>
                  </a:lnTo>
                  <a:lnTo>
                    <a:pt x="2955" y="80"/>
                  </a:lnTo>
                  <a:lnTo>
                    <a:pt x="2795" y="187"/>
                  </a:lnTo>
                  <a:lnTo>
                    <a:pt x="2236" y="506"/>
                  </a:lnTo>
                  <a:lnTo>
                    <a:pt x="1864" y="719"/>
                  </a:lnTo>
                  <a:lnTo>
                    <a:pt x="213" y="1677"/>
                  </a:lnTo>
                  <a:lnTo>
                    <a:pt x="187" y="1837"/>
                  </a:lnTo>
                  <a:lnTo>
                    <a:pt x="160" y="1970"/>
                  </a:lnTo>
                  <a:lnTo>
                    <a:pt x="107" y="2050"/>
                  </a:lnTo>
                  <a:lnTo>
                    <a:pt x="0" y="2130"/>
                  </a:lnTo>
                  <a:lnTo>
                    <a:pt x="2929" y="426"/>
                  </a:lnTo>
                  <a:lnTo>
                    <a:pt x="3008" y="373"/>
                  </a:lnTo>
                  <a:lnTo>
                    <a:pt x="3062" y="267"/>
                  </a:lnTo>
                  <a:lnTo>
                    <a:pt x="3115" y="133"/>
                  </a:lnTo>
                  <a:lnTo>
                    <a:pt x="31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7539502" y="2029065"/>
              <a:ext cx="52729" cy="30489"/>
            </a:xfrm>
            <a:custGeom>
              <a:avLst/>
              <a:gdLst/>
              <a:ahLst/>
              <a:cxnLst/>
              <a:rect l="l" t="t" r="r" b="b"/>
              <a:pathLst>
                <a:path w="2902" h="1678" extrusionOk="0">
                  <a:moveTo>
                    <a:pt x="2902" y="0"/>
                  </a:moveTo>
                  <a:lnTo>
                    <a:pt x="2902" y="0"/>
                  </a:lnTo>
                  <a:lnTo>
                    <a:pt x="2902" y="0"/>
                  </a:lnTo>
                  <a:lnTo>
                    <a:pt x="2902" y="0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2902" y="0"/>
                  </a:lnTo>
                  <a:lnTo>
                    <a:pt x="2902" y="0"/>
                  </a:lnTo>
                  <a:lnTo>
                    <a:pt x="2902" y="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7518225" y="2005844"/>
              <a:ext cx="61433" cy="32433"/>
            </a:xfrm>
            <a:custGeom>
              <a:avLst/>
              <a:gdLst/>
              <a:ahLst/>
              <a:cxnLst/>
              <a:rect l="l" t="t" r="r" b="b"/>
              <a:pathLst>
                <a:path w="3381" h="1785" extrusionOk="0">
                  <a:moveTo>
                    <a:pt x="3008" y="1"/>
                  </a:moveTo>
                  <a:lnTo>
                    <a:pt x="2902" y="27"/>
                  </a:lnTo>
                  <a:lnTo>
                    <a:pt x="0" y="1731"/>
                  </a:lnTo>
                  <a:lnTo>
                    <a:pt x="107" y="1678"/>
                  </a:lnTo>
                  <a:lnTo>
                    <a:pt x="213" y="1678"/>
                  </a:lnTo>
                  <a:lnTo>
                    <a:pt x="346" y="1704"/>
                  </a:lnTo>
                  <a:lnTo>
                    <a:pt x="479" y="1784"/>
                  </a:lnTo>
                  <a:lnTo>
                    <a:pt x="3381" y="80"/>
                  </a:lnTo>
                  <a:lnTo>
                    <a:pt x="3248" y="27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7526929" y="2007298"/>
              <a:ext cx="65303" cy="52257"/>
            </a:xfrm>
            <a:custGeom>
              <a:avLst/>
              <a:gdLst/>
              <a:ahLst/>
              <a:cxnLst/>
              <a:rect l="l" t="t" r="r" b="b"/>
              <a:pathLst>
                <a:path w="3594" h="2876" extrusionOk="0">
                  <a:moveTo>
                    <a:pt x="2902" y="0"/>
                  </a:moveTo>
                  <a:lnTo>
                    <a:pt x="0" y="1704"/>
                  </a:lnTo>
                  <a:lnTo>
                    <a:pt x="133" y="1784"/>
                  </a:lnTo>
                  <a:lnTo>
                    <a:pt x="266" y="1917"/>
                  </a:lnTo>
                  <a:lnTo>
                    <a:pt x="400" y="2050"/>
                  </a:lnTo>
                  <a:lnTo>
                    <a:pt x="506" y="2210"/>
                  </a:lnTo>
                  <a:lnTo>
                    <a:pt x="586" y="2370"/>
                  </a:lnTo>
                  <a:lnTo>
                    <a:pt x="639" y="2556"/>
                  </a:lnTo>
                  <a:lnTo>
                    <a:pt x="666" y="2716"/>
                  </a:lnTo>
                  <a:lnTo>
                    <a:pt x="692" y="2875"/>
                  </a:lnTo>
                  <a:lnTo>
                    <a:pt x="3594" y="1198"/>
                  </a:lnTo>
                  <a:lnTo>
                    <a:pt x="3594" y="1039"/>
                  </a:lnTo>
                  <a:lnTo>
                    <a:pt x="3541" y="852"/>
                  </a:lnTo>
                  <a:lnTo>
                    <a:pt x="3487" y="693"/>
                  </a:lnTo>
                  <a:lnTo>
                    <a:pt x="3408" y="506"/>
                  </a:lnTo>
                  <a:lnTo>
                    <a:pt x="3301" y="373"/>
                  </a:lnTo>
                  <a:lnTo>
                    <a:pt x="3195" y="213"/>
                  </a:lnTo>
                  <a:lnTo>
                    <a:pt x="3061" y="10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6749162" y="1554083"/>
              <a:ext cx="1010906" cy="702325"/>
            </a:xfrm>
            <a:custGeom>
              <a:avLst/>
              <a:gdLst/>
              <a:ahLst/>
              <a:cxnLst/>
              <a:rect l="l" t="t" r="r" b="b"/>
              <a:pathLst>
                <a:path w="55636" h="38653" extrusionOk="0">
                  <a:moveTo>
                    <a:pt x="18022" y="12512"/>
                  </a:moveTo>
                  <a:lnTo>
                    <a:pt x="18129" y="12539"/>
                  </a:lnTo>
                  <a:lnTo>
                    <a:pt x="18235" y="12592"/>
                  </a:lnTo>
                  <a:lnTo>
                    <a:pt x="39957" y="25130"/>
                  </a:lnTo>
                  <a:lnTo>
                    <a:pt x="40063" y="25210"/>
                  </a:lnTo>
                  <a:lnTo>
                    <a:pt x="40170" y="25289"/>
                  </a:lnTo>
                  <a:lnTo>
                    <a:pt x="40276" y="25423"/>
                  </a:lnTo>
                  <a:lnTo>
                    <a:pt x="40356" y="25556"/>
                  </a:lnTo>
                  <a:lnTo>
                    <a:pt x="40409" y="25689"/>
                  </a:lnTo>
                  <a:lnTo>
                    <a:pt x="40463" y="25822"/>
                  </a:lnTo>
                  <a:lnTo>
                    <a:pt x="40516" y="25982"/>
                  </a:lnTo>
                  <a:lnTo>
                    <a:pt x="40516" y="26115"/>
                  </a:lnTo>
                  <a:lnTo>
                    <a:pt x="40516" y="26221"/>
                  </a:lnTo>
                  <a:lnTo>
                    <a:pt x="40463" y="26328"/>
                  </a:lnTo>
                  <a:lnTo>
                    <a:pt x="40409" y="26408"/>
                  </a:lnTo>
                  <a:lnTo>
                    <a:pt x="40356" y="26487"/>
                  </a:lnTo>
                  <a:lnTo>
                    <a:pt x="40250" y="26514"/>
                  </a:lnTo>
                  <a:lnTo>
                    <a:pt x="40170" y="26514"/>
                  </a:lnTo>
                  <a:lnTo>
                    <a:pt x="40063" y="26487"/>
                  </a:lnTo>
                  <a:lnTo>
                    <a:pt x="39930" y="26434"/>
                  </a:lnTo>
                  <a:lnTo>
                    <a:pt x="18235" y="13896"/>
                  </a:lnTo>
                  <a:lnTo>
                    <a:pt x="18129" y="13816"/>
                  </a:lnTo>
                  <a:lnTo>
                    <a:pt x="18022" y="13737"/>
                  </a:lnTo>
                  <a:lnTo>
                    <a:pt x="17916" y="13603"/>
                  </a:lnTo>
                  <a:lnTo>
                    <a:pt x="17836" y="13470"/>
                  </a:lnTo>
                  <a:lnTo>
                    <a:pt x="17756" y="13337"/>
                  </a:lnTo>
                  <a:lnTo>
                    <a:pt x="17730" y="13204"/>
                  </a:lnTo>
                  <a:lnTo>
                    <a:pt x="17676" y="13044"/>
                  </a:lnTo>
                  <a:lnTo>
                    <a:pt x="17676" y="12911"/>
                  </a:lnTo>
                  <a:lnTo>
                    <a:pt x="17676" y="12805"/>
                  </a:lnTo>
                  <a:lnTo>
                    <a:pt x="17730" y="12698"/>
                  </a:lnTo>
                  <a:lnTo>
                    <a:pt x="17783" y="12619"/>
                  </a:lnTo>
                  <a:lnTo>
                    <a:pt x="17836" y="12539"/>
                  </a:lnTo>
                  <a:lnTo>
                    <a:pt x="17916" y="12512"/>
                  </a:lnTo>
                  <a:close/>
                  <a:moveTo>
                    <a:pt x="42539" y="26541"/>
                  </a:moveTo>
                  <a:lnTo>
                    <a:pt x="42672" y="26567"/>
                  </a:lnTo>
                  <a:lnTo>
                    <a:pt x="42805" y="26647"/>
                  </a:lnTo>
                  <a:lnTo>
                    <a:pt x="42938" y="26727"/>
                  </a:lnTo>
                  <a:lnTo>
                    <a:pt x="43071" y="26860"/>
                  </a:lnTo>
                  <a:lnTo>
                    <a:pt x="43205" y="26993"/>
                  </a:lnTo>
                  <a:lnTo>
                    <a:pt x="43311" y="27153"/>
                  </a:lnTo>
                  <a:lnTo>
                    <a:pt x="43391" y="27313"/>
                  </a:lnTo>
                  <a:lnTo>
                    <a:pt x="43444" y="27499"/>
                  </a:lnTo>
                  <a:lnTo>
                    <a:pt x="43471" y="27659"/>
                  </a:lnTo>
                  <a:lnTo>
                    <a:pt x="43497" y="27818"/>
                  </a:lnTo>
                  <a:lnTo>
                    <a:pt x="43471" y="27978"/>
                  </a:lnTo>
                  <a:lnTo>
                    <a:pt x="43444" y="28111"/>
                  </a:lnTo>
                  <a:lnTo>
                    <a:pt x="43391" y="28191"/>
                  </a:lnTo>
                  <a:lnTo>
                    <a:pt x="43284" y="28271"/>
                  </a:lnTo>
                  <a:lnTo>
                    <a:pt x="43205" y="28298"/>
                  </a:lnTo>
                  <a:lnTo>
                    <a:pt x="43071" y="28324"/>
                  </a:lnTo>
                  <a:lnTo>
                    <a:pt x="42938" y="28271"/>
                  </a:lnTo>
                  <a:lnTo>
                    <a:pt x="42805" y="28218"/>
                  </a:lnTo>
                  <a:lnTo>
                    <a:pt x="42672" y="28111"/>
                  </a:lnTo>
                  <a:lnTo>
                    <a:pt x="42539" y="28005"/>
                  </a:lnTo>
                  <a:lnTo>
                    <a:pt x="42433" y="27872"/>
                  </a:lnTo>
                  <a:lnTo>
                    <a:pt x="42326" y="27712"/>
                  </a:lnTo>
                  <a:lnTo>
                    <a:pt x="42246" y="27552"/>
                  </a:lnTo>
                  <a:lnTo>
                    <a:pt x="42166" y="27366"/>
                  </a:lnTo>
                  <a:lnTo>
                    <a:pt x="42140" y="27206"/>
                  </a:lnTo>
                  <a:lnTo>
                    <a:pt x="42113" y="27020"/>
                  </a:lnTo>
                  <a:lnTo>
                    <a:pt x="42140" y="26887"/>
                  </a:lnTo>
                  <a:lnTo>
                    <a:pt x="42166" y="26754"/>
                  </a:lnTo>
                  <a:lnTo>
                    <a:pt x="42246" y="26647"/>
                  </a:lnTo>
                  <a:lnTo>
                    <a:pt x="42326" y="26594"/>
                  </a:lnTo>
                  <a:lnTo>
                    <a:pt x="42433" y="26541"/>
                  </a:lnTo>
                  <a:close/>
                  <a:moveTo>
                    <a:pt x="2663" y="1"/>
                  </a:moveTo>
                  <a:lnTo>
                    <a:pt x="2264" y="54"/>
                  </a:lnTo>
                  <a:lnTo>
                    <a:pt x="2051" y="107"/>
                  </a:lnTo>
                  <a:lnTo>
                    <a:pt x="1864" y="161"/>
                  </a:lnTo>
                  <a:lnTo>
                    <a:pt x="1678" y="240"/>
                  </a:lnTo>
                  <a:lnTo>
                    <a:pt x="1492" y="347"/>
                  </a:lnTo>
                  <a:lnTo>
                    <a:pt x="1332" y="453"/>
                  </a:lnTo>
                  <a:lnTo>
                    <a:pt x="1172" y="560"/>
                  </a:lnTo>
                  <a:lnTo>
                    <a:pt x="1039" y="693"/>
                  </a:lnTo>
                  <a:lnTo>
                    <a:pt x="879" y="853"/>
                  </a:lnTo>
                  <a:lnTo>
                    <a:pt x="640" y="1172"/>
                  </a:lnTo>
                  <a:lnTo>
                    <a:pt x="427" y="1545"/>
                  </a:lnTo>
                  <a:lnTo>
                    <a:pt x="241" y="1997"/>
                  </a:lnTo>
                  <a:lnTo>
                    <a:pt x="107" y="2476"/>
                  </a:lnTo>
                  <a:lnTo>
                    <a:pt x="54" y="3009"/>
                  </a:lnTo>
                  <a:lnTo>
                    <a:pt x="28" y="3594"/>
                  </a:lnTo>
                  <a:lnTo>
                    <a:pt x="1" y="6549"/>
                  </a:lnTo>
                  <a:lnTo>
                    <a:pt x="45467" y="32796"/>
                  </a:lnTo>
                  <a:lnTo>
                    <a:pt x="55636" y="38653"/>
                  </a:lnTo>
                  <a:lnTo>
                    <a:pt x="55636" y="35698"/>
                  </a:lnTo>
                  <a:lnTo>
                    <a:pt x="55609" y="35086"/>
                  </a:lnTo>
                  <a:lnTo>
                    <a:pt x="55556" y="34473"/>
                  </a:lnTo>
                  <a:lnTo>
                    <a:pt x="55423" y="33861"/>
                  </a:lnTo>
                  <a:lnTo>
                    <a:pt x="55263" y="33222"/>
                  </a:lnTo>
                  <a:lnTo>
                    <a:pt x="55050" y="32583"/>
                  </a:lnTo>
                  <a:lnTo>
                    <a:pt x="54784" y="31971"/>
                  </a:lnTo>
                  <a:lnTo>
                    <a:pt x="54491" y="31359"/>
                  </a:lnTo>
                  <a:lnTo>
                    <a:pt x="54172" y="30747"/>
                  </a:lnTo>
                  <a:lnTo>
                    <a:pt x="53826" y="30161"/>
                  </a:lnTo>
                  <a:lnTo>
                    <a:pt x="53426" y="29602"/>
                  </a:lnTo>
                  <a:lnTo>
                    <a:pt x="53027" y="29069"/>
                  </a:lnTo>
                  <a:lnTo>
                    <a:pt x="52575" y="28590"/>
                  </a:lnTo>
                  <a:lnTo>
                    <a:pt x="52122" y="28111"/>
                  </a:lnTo>
                  <a:lnTo>
                    <a:pt x="51643" y="27712"/>
                  </a:lnTo>
                  <a:lnTo>
                    <a:pt x="51137" y="27313"/>
                  </a:lnTo>
                  <a:lnTo>
                    <a:pt x="50631" y="26993"/>
                  </a:lnTo>
                  <a:lnTo>
                    <a:pt x="5085" y="693"/>
                  </a:lnTo>
                  <a:lnTo>
                    <a:pt x="4553" y="427"/>
                  </a:lnTo>
                  <a:lnTo>
                    <a:pt x="4047" y="240"/>
                  </a:lnTo>
                  <a:lnTo>
                    <a:pt x="3568" y="107"/>
                  </a:lnTo>
                  <a:lnTo>
                    <a:pt x="3115" y="27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5"/>
            <p:cNvSpPr/>
            <p:nvPr/>
          </p:nvSpPr>
          <p:spPr>
            <a:xfrm>
              <a:off x="6749162" y="1554083"/>
              <a:ext cx="1010906" cy="702325"/>
            </a:xfrm>
            <a:custGeom>
              <a:avLst/>
              <a:gdLst/>
              <a:ahLst/>
              <a:cxnLst/>
              <a:rect l="l" t="t" r="r" b="b"/>
              <a:pathLst>
                <a:path w="55636" h="38653" fill="none" extrusionOk="0">
                  <a:moveTo>
                    <a:pt x="50631" y="26993"/>
                  </a:moveTo>
                  <a:lnTo>
                    <a:pt x="50631" y="26993"/>
                  </a:lnTo>
                  <a:lnTo>
                    <a:pt x="51137" y="27313"/>
                  </a:lnTo>
                  <a:lnTo>
                    <a:pt x="51643" y="27712"/>
                  </a:lnTo>
                  <a:lnTo>
                    <a:pt x="52122" y="28111"/>
                  </a:lnTo>
                  <a:lnTo>
                    <a:pt x="52575" y="28590"/>
                  </a:lnTo>
                  <a:lnTo>
                    <a:pt x="53027" y="29069"/>
                  </a:lnTo>
                  <a:lnTo>
                    <a:pt x="53426" y="29602"/>
                  </a:lnTo>
                  <a:lnTo>
                    <a:pt x="53826" y="30161"/>
                  </a:lnTo>
                  <a:lnTo>
                    <a:pt x="54172" y="30747"/>
                  </a:lnTo>
                  <a:lnTo>
                    <a:pt x="54491" y="31359"/>
                  </a:lnTo>
                  <a:lnTo>
                    <a:pt x="54784" y="31971"/>
                  </a:lnTo>
                  <a:lnTo>
                    <a:pt x="55050" y="32583"/>
                  </a:lnTo>
                  <a:lnTo>
                    <a:pt x="55263" y="33222"/>
                  </a:lnTo>
                  <a:lnTo>
                    <a:pt x="55423" y="33861"/>
                  </a:lnTo>
                  <a:lnTo>
                    <a:pt x="55556" y="34473"/>
                  </a:lnTo>
                  <a:lnTo>
                    <a:pt x="55609" y="35086"/>
                  </a:lnTo>
                  <a:lnTo>
                    <a:pt x="55636" y="35698"/>
                  </a:lnTo>
                  <a:lnTo>
                    <a:pt x="55636" y="38653"/>
                  </a:lnTo>
                  <a:lnTo>
                    <a:pt x="45467" y="32796"/>
                  </a:lnTo>
                  <a:lnTo>
                    <a:pt x="1" y="6549"/>
                  </a:lnTo>
                  <a:lnTo>
                    <a:pt x="28" y="3594"/>
                  </a:lnTo>
                  <a:lnTo>
                    <a:pt x="28" y="3594"/>
                  </a:lnTo>
                  <a:lnTo>
                    <a:pt x="54" y="3009"/>
                  </a:lnTo>
                  <a:lnTo>
                    <a:pt x="107" y="2476"/>
                  </a:lnTo>
                  <a:lnTo>
                    <a:pt x="241" y="1997"/>
                  </a:lnTo>
                  <a:lnTo>
                    <a:pt x="427" y="1545"/>
                  </a:lnTo>
                  <a:lnTo>
                    <a:pt x="640" y="1172"/>
                  </a:lnTo>
                  <a:lnTo>
                    <a:pt x="879" y="853"/>
                  </a:lnTo>
                  <a:lnTo>
                    <a:pt x="1039" y="693"/>
                  </a:lnTo>
                  <a:lnTo>
                    <a:pt x="1172" y="560"/>
                  </a:lnTo>
                  <a:lnTo>
                    <a:pt x="1332" y="453"/>
                  </a:lnTo>
                  <a:lnTo>
                    <a:pt x="1492" y="347"/>
                  </a:lnTo>
                  <a:lnTo>
                    <a:pt x="1678" y="240"/>
                  </a:lnTo>
                  <a:lnTo>
                    <a:pt x="1864" y="161"/>
                  </a:lnTo>
                  <a:lnTo>
                    <a:pt x="2051" y="107"/>
                  </a:lnTo>
                  <a:lnTo>
                    <a:pt x="2264" y="54"/>
                  </a:lnTo>
                  <a:lnTo>
                    <a:pt x="2663" y="1"/>
                  </a:lnTo>
                  <a:lnTo>
                    <a:pt x="3115" y="27"/>
                  </a:lnTo>
                  <a:lnTo>
                    <a:pt x="3568" y="107"/>
                  </a:lnTo>
                  <a:lnTo>
                    <a:pt x="4047" y="240"/>
                  </a:lnTo>
                  <a:lnTo>
                    <a:pt x="4553" y="427"/>
                  </a:lnTo>
                  <a:lnTo>
                    <a:pt x="5085" y="693"/>
                  </a:lnTo>
                  <a:lnTo>
                    <a:pt x="50631" y="269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7514355" y="2036315"/>
              <a:ext cx="25165" cy="32433"/>
            </a:xfrm>
            <a:custGeom>
              <a:avLst/>
              <a:gdLst/>
              <a:ahLst/>
              <a:cxnLst/>
              <a:rect l="l" t="t" r="r" b="b"/>
              <a:pathLst>
                <a:path w="1385" h="1785" fill="none" extrusionOk="0">
                  <a:moveTo>
                    <a:pt x="1171" y="1731"/>
                  </a:moveTo>
                  <a:lnTo>
                    <a:pt x="1171" y="1731"/>
                  </a:lnTo>
                  <a:lnTo>
                    <a:pt x="1278" y="1651"/>
                  </a:lnTo>
                  <a:lnTo>
                    <a:pt x="1331" y="1571"/>
                  </a:lnTo>
                  <a:lnTo>
                    <a:pt x="1358" y="1438"/>
                  </a:lnTo>
                  <a:lnTo>
                    <a:pt x="1384" y="1278"/>
                  </a:lnTo>
                  <a:lnTo>
                    <a:pt x="1384" y="1278"/>
                  </a:lnTo>
                  <a:lnTo>
                    <a:pt x="1358" y="1119"/>
                  </a:lnTo>
                  <a:lnTo>
                    <a:pt x="1331" y="959"/>
                  </a:lnTo>
                  <a:lnTo>
                    <a:pt x="1278" y="773"/>
                  </a:lnTo>
                  <a:lnTo>
                    <a:pt x="1198" y="613"/>
                  </a:lnTo>
                  <a:lnTo>
                    <a:pt x="1198" y="613"/>
                  </a:lnTo>
                  <a:lnTo>
                    <a:pt x="1092" y="453"/>
                  </a:lnTo>
                  <a:lnTo>
                    <a:pt x="958" y="320"/>
                  </a:lnTo>
                  <a:lnTo>
                    <a:pt x="825" y="187"/>
                  </a:lnTo>
                  <a:lnTo>
                    <a:pt x="692" y="107"/>
                  </a:lnTo>
                  <a:lnTo>
                    <a:pt x="692" y="107"/>
                  </a:lnTo>
                  <a:lnTo>
                    <a:pt x="559" y="27"/>
                  </a:lnTo>
                  <a:lnTo>
                    <a:pt x="426" y="1"/>
                  </a:lnTo>
                  <a:lnTo>
                    <a:pt x="320" y="1"/>
                  </a:lnTo>
                  <a:lnTo>
                    <a:pt x="213" y="54"/>
                  </a:lnTo>
                  <a:lnTo>
                    <a:pt x="213" y="54"/>
                  </a:lnTo>
                  <a:lnTo>
                    <a:pt x="133" y="107"/>
                  </a:lnTo>
                  <a:lnTo>
                    <a:pt x="53" y="214"/>
                  </a:lnTo>
                  <a:lnTo>
                    <a:pt x="27" y="347"/>
                  </a:lnTo>
                  <a:lnTo>
                    <a:pt x="0" y="480"/>
                  </a:lnTo>
                  <a:lnTo>
                    <a:pt x="0" y="480"/>
                  </a:lnTo>
                  <a:lnTo>
                    <a:pt x="27" y="666"/>
                  </a:lnTo>
                  <a:lnTo>
                    <a:pt x="53" y="826"/>
                  </a:lnTo>
                  <a:lnTo>
                    <a:pt x="133" y="1012"/>
                  </a:lnTo>
                  <a:lnTo>
                    <a:pt x="213" y="1172"/>
                  </a:lnTo>
                  <a:lnTo>
                    <a:pt x="320" y="1332"/>
                  </a:lnTo>
                  <a:lnTo>
                    <a:pt x="426" y="1465"/>
                  </a:lnTo>
                  <a:lnTo>
                    <a:pt x="559" y="1571"/>
                  </a:lnTo>
                  <a:lnTo>
                    <a:pt x="692" y="1678"/>
                  </a:lnTo>
                  <a:lnTo>
                    <a:pt x="692" y="1678"/>
                  </a:lnTo>
                  <a:lnTo>
                    <a:pt x="825" y="1731"/>
                  </a:lnTo>
                  <a:lnTo>
                    <a:pt x="958" y="1784"/>
                  </a:lnTo>
                  <a:lnTo>
                    <a:pt x="1092" y="1758"/>
                  </a:lnTo>
                  <a:lnTo>
                    <a:pt x="1171" y="17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7514355" y="2036315"/>
              <a:ext cx="25165" cy="32433"/>
            </a:xfrm>
            <a:custGeom>
              <a:avLst/>
              <a:gdLst/>
              <a:ahLst/>
              <a:cxnLst/>
              <a:rect l="l" t="t" r="r" b="b"/>
              <a:pathLst>
                <a:path w="1385" h="1785" extrusionOk="0">
                  <a:moveTo>
                    <a:pt x="320" y="1"/>
                  </a:moveTo>
                  <a:lnTo>
                    <a:pt x="213" y="54"/>
                  </a:lnTo>
                  <a:lnTo>
                    <a:pt x="133" y="107"/>
                  </a:lnTo>
                  <a:lnTo>
                    <a:pt x="53" y="214"/>
                  </a:lnTo>
                  <a:lnTo>
                    <a:pt x="27" y="347"/>
                  </a:lnTo>
                  <a:lnTo>
                    <a:pt x="0" y="480"/>
                  </a:lnTo>
                  <a:lnTo>
                    <a:pt x="27" y="666"/>
                  </a:lnTo>
                  <a:lnTo>
                    <a:pt x="53" y="826"/>
                  </a:lnTo>
                  <a:lnTo>
                    <a:pt x="133" y="1012"/>
                  </a:lnTo>
                  <a:lnTo>
                    <a:pt x="213" y="1172"/>
                  </a:lnTo>
                  <a:lnTo>
                    <a:pt x="320" y="1332"/>
                  </a:lnTo>
                  <a:lnTo>
                    <a:pt x="426" y="1465"/>
                  </a:lnTo>
                  <a:lnTo>
                    <a:pt x="559" y="1571"/>
                  </a:lnTo>
                  <a:lnTo>
                    <a:pt x="692" y="1678"/>
                  </a:lnTo>
                  <a:lnTo>
                    <a:pt x="825" y="1731"/>
                  </a:lnTo>
                  <a:lnTo>
                    <a:pt x="958" y="1784"/>
                  </a:lnTo>
                  <a:lnTo>
                    <a:pt x="1092" y="1758"/>
                  </a:lnTo>
                  <a:lnTo>
                    <a:pt x="1171" y="1731"/>
                  </a:lnTo>
                  <a:lnTo>
                    <a:pt x="1278" y="1651"/>
                  </a:lnTo>
                  <a:lnTo>
                    <a:pt x="1331" y="1571"/>
                  </a:lnTo>
                  <a:lnTo>
                    <a:pt x="1358" y="1438"/>
                  </a:lnTo>
                  <a:lnTo>
                    <a:pt x="1384" y="1278"/>
                  </a:lnTo>
                  <a:lnTo>
                    <a:pt x="1358" y="1119"/>
                  </a:lnTo>
                  <a:lnTo>
                    <a:pt x="1331" y="959"/>
                  </a:lnTo>
                  <a:lnTo>
                    <a:pt x="1278" y="773"/>
                  </a:lnTo>
                  <a:lnTo>
                    <a:pt x="1198" y="613"/>
                  </a:lnTo>
                  <a:lnTo>
                    <a:pt x="1092" y="453"/>
                  </a:lnTo>
                  <a:lnTo>
                    <a:pt x="958" y="320"/>
                  </a:lnTo>
                  <a:lnTo>
                    <a:pt x="825" y="187"/>
                  </a:lnTo>
                  <a:lnTo>
                    <a:pt x="692" y="107"/>
                  </a:lnTo>
                  <a:lnTo>
                    <a:pt x="559" y="2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7760050" y="2172227"/>
              <a:ext cx="53238" cy="84182"/>
            </a:xfrm>
            <a:custGeom>
              <a:avLst/>
              <a:gdLst/>
              <a:ahLst/>
              <a:cxnLst/>
              <a:rect l="l" t="t" r="r" b="b"/>
              <a:pathLst>
                <a:path w="2930" h="4633" extrusionOk="0">
                  <a:moveTo>
                    <a:pt x="2929" y="1"/>
                  </a:moveTo>
                  <a:lnTo>
                    <a:pt x="1" y="1678"/>
                  </a:lnTo>
                  <a:lnTo>
                    <a:pt x="1" y="4633"/>
                  </a:lnTo>
                  <a:lnTo>
                    <a:pt x="2902" y="2956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6841556" y="1536186"/>
              <a:ext cx="880300" cy="508378"/>
            </a:xfrm>
            <a:custGeom>
              <a:avLst/>
              <a:gdLst/>
              <a:ahLst/>
              <a:cxnLst/>
              <a:rect l="l" t="t" r="r" b="b"/>
              <a:pathLst>
                <a:path w="48448" h="27979" extrusionOk="0">
                  <a:moveTo>
                    <a:pt x="2902" y="1"/>
                  </a:moveTo>
                  <a:lnTo>
                    <a:pt x="0" y="1678"/>
                  </a:lnTo>
                  <a:lnTo>
                    <a:pt x="45546" y="27978"/>
                  </a:lnTo>
                  <a:lnTo>
                    <a:pt x="48448" y="2630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7669127" y="2014075"/>
              <a:ext cx="144161" cy="188641"/>
            </a:xfrm>
            <a:custGeom>
              <a:avLst/>
              <a:gdLst/>
              <a:ahLst/>
              <a:cxnLst/>
              <a:rect l="l" t="t" r="r" b="b"/>
              <a:pathLst>
                <a:path w="7934" h="10382" extrusionOk="0">
                  <a:moveTo>
                    <a:pt x="2902" y="0"/>
                  </a:moveTo>
                  <a:lnTo>
                    <a:pt x="0" y="1677"/>
                  </a:lnTo>
                  <a:lnTo>
                    <a:pt x="506" y="1997"/>
                  </a:lnTo>
                  <a:lnTo>
                    <a:pt x="1012" y="2396"/>
                  </a:lnTo>
                  <a:lnTo>
                    <a:pt x="1491" y="2795"/>
                  </a:lnTo>
                  <a:lnTo>
                    <a:pt x="1944" y="3274"/>
                  </a:lnTo>
                  <a:lnTo>
                    <a:pt x="2396" y="3753"/>
                  </a:lnTo>
                  <a:lnTo>
                    <a:pt x="2795" y="4286"/>
                  </a:lnTo>
                  <a:lnTo>
                    <a:pt x="3195" y="4845"/>
                  </a:lnTo>
                  <a:lnTo>
                    <a:pt x="3541" y="5431"/>
                  </a:lnTo>
                  <a:lnTo>
                    <a:pt x="3860" y="6043"/>
                  </a:lnTo>
                  <a:lnTo>
                    <a:pt x="4153" y="6655"/>
                  </a:lnTo>
                  <a:lnTo>
                    <a:pt x="4419" y="7267"/>
                  </a:lnTo>
                  <a:lnTo>
                    <a:pt x="4632" y="7906"/>
                  </a:lnTo>
                  <a:lnTo>
                    <a:pt x="4792" y="8545"/>
                  </a:lnTo>
                  <a:lnTo>
                    <a:pt x="4925" y="9157"/>
                  </a:lnTo>
                  <a:lnTo>
                    <a:pt x="4978" y="9770"/>
                  </a:lnTo>
                  <a:lnTo>
                    <a:pt x="5005" y="10382"/>
                  </a:lnTo>
                  <a:lnTo>
                    <a:pt x="7933" y="8705"/>
                  </a:lnTo>
                  <a:lnTo>
                    <a:pt x="7906" y="8092"/>
                  </a:lnTo>
                  <a:lnTo>
                    <a:pt x="7827" y="7480"/>
                  </a:lnTo>
                  <a:lnTo>
                    <a:pt x="7693" y="6841"/>
                  </a:lnTo>
                  <a:lnTo>
                    <a:pt x="7534" y="6202"/>
                  </a:lnTo>
                  <a:lnTo>
                    <a:pt x="7321" y="5590"/>
                  </a:lnTo>
                  <a:lnTo>
                    <a:pt x="7081" y="4951"/>
                  </a:lnTo>
                  <a:lnTo>
                    <a:pt x="6788" y="4339"/>
                  </a:lnTo>
                  <a:lnTo>
                    <a:pt x="6469" y="3753"/>
                  </a:lnTo>
                  <a:lnTo>
                    <a:pt x="6096" y="3168"/>
                  </a:lnTo>
                  <a:lnTo>
                    <a:pt x="5724" y="2609"/>
                  </a:lnTo>
                  <a:lnTo>
                    <a:pt x="5298" y="2076"/>
                  </a:lnTo>
                  <a:lnTo>
                    <a:pt x="4872" y="1571"/>
                  </a:lnTo>
                  <a:lnTo>
                    <a:pt x="4393" y="1118"/>
                  </a:lnTo>
                  <a:lnTo>
                    <a:pt x="3913" y="692"/>
                  </a:lnTo>
                  <a:lnTo>
                    <a:pt x="3408" y="32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6466219" y="2415523"/>
              <a:ext cx="97718" cy="109329"/>
            </a:xfrm>
            <a:custGeom>
              <a:avLst/>
              <a:gdLst/>
              <a:ahLst/>
              <a:cxnLst/>
              <a:rect l="l" t="t" r="r" b="b"/>
              <a:pathLst>
                <a:path w="5378" h="6017" extrusionOk="0">
                  <a:moveTo>
                    <a:pt x="3541" y="0"/>
                  </a:moveTo>
                  <a:lnTo>
                    <a:pt x="0" y="2050"/>
                  </a:lnTo>
                  <a:lnTo>
                    <a:pt x="80" y="2636"/>
                  </a:lnTo>
                  <a:lnTo>
                    <a:pt x="187" y="3168"/>
                  </a:lnTo>
                  <a:lnTo>
                    <a:pt x="347" y="3701"/>
                  </a:lnTo>
                  <a:lnTo>
                    <a:pt x="559" y="4206"/>
                  </a:lnTo>
                  <a:lnTo>
                    <a:pt x="826" y="4685"/>
                  </a:lnTo>
                  <a:lnTo>
                    <a:pt x="1119" y="5165"/>
                  </a:lnTo>
                  <a:lnTo>
                    <a:pt x="1465" y="5591"/>
                  </a:lnTo>
                  <a:lnTo>
                    <a:pt x="1837" y="6016"/>
                  </a:lnTo>
                  <a:lnTo>
                    <a:pt x="5378" y="3967"/>
                  </a:lnTo>
                  <a:lnTo>
                    <a:pt x="5005" y="3541"/>
                  </a:lnTo>
                  <a:lnTo>
                    <a:pt x="4659" y="3088"/>
                  </a:lnTo>
                  <a:lnTo>
                    <a:pt x="4366" y="2636"/>
                  </a:lnTo>
                  <a:lnTo>
                    <a:pt x="4100" y="2157"/>
                  </a:lnTo>
                  <a:lnTo>
                    <a:pt x="3887" y="1651"/>
                  </a:lnTo>
                  <a:lnTo>
                    <a:pt x="3727" y="1118"/>
                  </a:lnTo>
                  <a:lnTo>
                    <a:pt x="3621" y="559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5"/>
            <p:cNvSpPr/>
            <p:nvPr/>
          </p:nvSpPr>
          <p:spPr>
            <a:xfrm>
              <a:off x="6464293" y="2391829"/>
              <a:ext cx="66266" cy="60960"/>
            </a:xfrm>
            <a:custGeom>
              <a:avLst/>
              <a:gdLst/>
              <a:ahLst/>
              <a:cxnLst/>
              <a:rect l="l" t="t" r="r" b="b"/>
              <a:pathLst>
                <a:path w="3647" h="3355" extrusionOk="0">
                  <a:moveTo>
                    <a:pt x="3540" y="0"/>
                  </a:moveTo>
                  <a:lnTo>
                    <a:pt x="0" y="2050"/>
                  </a:lnTo>
                  <a:lnTo>
                    <a:pt x="106" y="3354"/>
                  </a:lnTo>
                  <a:lnTo>
                    <a:pt x="3647" y="1304"/>
                  </a:lnTo>
                  <a:lnTo>
                    <a:pt x="35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5"/>
            <p:cNvSpPr/>
            <p:nvPr/>
          </p:nvSpPr>
          <p:spPr>
            <a:xfrm>
              <a:off x="6364158" y="2341517"/>
              <a:ext cx="164475" cy="87561"/>
            </a:xfrm>
            <a:custGeom>
              <a:avLst/>
              <a:gdLst/>
              <a:ahLst/>
              <a:cxnLst/>
              <a:rect l="l" t="t" r="r" b="b"/>
              <a:pathLst>
                <a:path w="9052" h="4819" extrusionOk="0">
                  <a:moveTo>
                    <a:pt x="3541" y="1"/>
                  </a:moveTo>
                  <a:lnTo>
                    <a:pt x="1" y="2050"/>
                  </a:lnTo>
                  <a:lnTo>
                    <a:pt x="5511" y="4819"/>
                  </a:lnTo>
                  <a:lnTo>
                    <a:pt x="9051" y="2769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5"/>
            <p:cNvSpPr/>
            <p:nvPr/>
          </p:nvSpPr>
          <p:spPr>
            <a:xfrm>
              <a:off x="6499597" y="2487585"/>
              <a:ext cx="133513" cy="65812"/>
            </a:xfrm>
            <a:custGeom>
              <a:avLst/>
              <a:gdLst/>
              <a:ahLst/>
              <a:cxnLst/>
              <a:rect l="l" t="t" r="r" b="b"/>
              <a:pathLst>
                <a:path w="7348" h="3622" extrusionOk="0">
                  <a:moveTo>
                    <a:pt x="3541" y="1"/>
                  </a:moveTo>
                  <a:lnTo>
                    <a:pt x="0" y="2050"/>
                  </a:lnTo>
                  <a:lnTo>
                    <a:pt x="266" y="2317"/>
                  </a:lnTo>
                  <a:lnTo>
                    <a:pt x="506" y="2530"/>
                  </a:lnTo>
                  <a:lnTo>
                    <a:pt x="772" y="2716"/>
                  </a:lnTo>
                  <a:lnTo>
                    <a:pt x="1038" y="2876"/>
                  </a:lnTo>
                  <a:lnTo>
                    <a:pt x="1491" y="3142"/>
                  </a:lnTo>
                  <a:lnTo>
                    <a:pt x="1917" y="3328"/>
                  </a:lnTo>
                  <a:lnTo>
                    <a:pt x="2316" y="3488"/>
                  </a:lnTo>
                  <a:lnTo>
                    <a:pt x="2662" y="3568"/>
                  </a:lnTo>
                  <a:lnTo>
                    <a:pt x="3008" y="3621"/>
                  </a:lnTo>
                  <a:lnTo>
                    <a:pt x="3301" y="3621"/>
                  </a:lnTo>
                  <a:lnTo>
                    <a:pt x="3567" y="3568"/>
                  </a:lnTo>
                  <a:lnTo>
                    <a:pt x="3807" y="3461"/>
                  </a:lnTo>
                  <a:lnTo>
                    <a:pt x="7347" y="1412"/>
                  </a:lnTo>
                  <a:lnTo>
                    <a:pt x="7108" y="1518"/>
                  </a:lnTo>
                  <a:lnTo>
                    <a:pt x="6841" y="1571"/>
                  </a:lnTo>
                  <a:lnTo>
                    <a:pt x="6549" y="1571"/>
                  </a:lnTo>
                  <a:lnTo>
                    <a:pt x="6203" y="1518"/>
                  </a:lnTo>
                  <a:lnTo>
                    <a:pt x="5857" y="1412"/>
                  </a:lnTo>
                  <a:lnTo>
                    <a:pt x="5457" y="1279"/>
                  </a:lnTo>
                  <a:lnTo>
                    <a:pt x="5031" y="1066"/>
                  </a:lnTo>
                  <a:lnTo>
                    <a:pt x="4579" y="826"/>
                  </a:lnTo>
                  <a:lnTo>
                    <a:pt x="4313" y="666"/>
                  </a:lnTo>
                  <a:lnTo>
                    <a:pt x="4046" y="453"/>
                  </a:lnTo>
                  <a:lnTo>
                    <a:pt x="3780" y="240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5"/>
            <p:cNvSpPr/>
            <p:nvPr/>
          </p:nvSpPr>
          <p:spPr>
            <a:xfrm>
              <a:off x="6479283" y="2255900"/>
              <a:ext cx="64340" cy="55164"/>
            </a:xfrm>
            <a:custGeom>
              <a:avLst/>
              <a:gdLst/>
              <a:ahLst/>
              <a:cxnLst/>
              <a:rect l="l" t="t" r="r" b="b"/>
              <a:pathLst>
                <a:path w="3541" h="3036" extrusionOk="0">
                  <a:moveTo>
                    <a:pt x="3541" y="1"/>
                  </a:moveTo>
                  <a:lnTo>
                    <a:pt x="0" y="2051"/>
                  </a:lnTo>
                  <a:lnTo>
                    <a:pt x="0" y="3036"/>
                  </a:lnTo>
                  <a:lnTo>
                    <a:pt x="3541" y="986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5"/>
            <p:cNvSpPr/>
            <p:nvPr/>
          </p:nvSpPr>
          <p:spPr>
            <a:xfrm>
              <a:off x="6479283" y="2221558"/>
              <a:ext cx="79330" cy="71608"/>
            </a:xfrm>
            <a:custGeom>
              <a:avLst/>
              <a:gdLst/>
              <a:ahLst/>
              <a:cxnLst/>
              <a:rect l="l" t="t" r="r" b="b"/>
              <a:pathLst>
                <a:path w="4366" h="3941" extrusionOk="0">
                  <a:moveTo>
                    <a:pt x="4366" y="1"/>
                  </a:moveTo>
                  <a:lnTo>
                    <a:pt x="4259" y="54"/>
                  </a:lnTo>
                  <a:lnTo>
                    <a:pt x="4238" y="75"/>
                  </a:lnTo>
                  <a:lnTo>
                    <a:pt x="4366" y="1"/>
                  </a:lnTo>
                  <a:close/>
                  <a:moveTo>
                    <a:pt x="4238" y="75"/>
                  </a:moveTo>
                  <a:lnTo>
                    <a:pt x="4238" y="75"/>
                  </a:lnTo>
                  <a:lnTo>
                    <a:pt x="4238" y="75"/>
                  </a:lnTo>
                  <a:close/>
                  <a:moveTo>
                    <a:pt x="4238" y="75"/>
                  </a:moveTo>
                  <a:lnTo>
                    <a:pt x="852" y="2051"/>
                  </a:lnTo>
                  <a:lnTo>
                    <a:pt x="719" y="2131"/>
                  </a:lnTo>
                  <a:lnTo>
                    <a:pt x="612" y="2210"/>
                  </a:lnTo>
                  <a:lnTo>
                    <a:pt x="479" y="2370"/>
                  </a:lnTo>
                  <a:lnTo>
                    <a:pt x="346" y="2556"/>
                  </a:lnTo>
                  <a:lnTo>
                    <a:pt x="240" y="2743"/>
                  </a:lnTo>
                  <a:lnTo>
                    <a:pt x="160" y="2956"/>
                  </a:lnTo>
                  <a:lnTo>
                    <a:pt x="107" y="3195"/>
                  </a:lnTo>
                  <a:lnTo>
                    <a:pt x="53" y="3435"/>
                  </a:lnTo>
                  <a:lnTo>
                    <a:pt x="27" y="3674"/>
                  </a:lnTo>
                  <a:lnTo>
                    <a:pt x="0" y="3941"/>
                  </a:lnTo>
                  <a:lnTo>
                    <a:pt x="3541" y="1891"/>
                  </a:lnTo>
                  <a:lnTo>
                    <a:pt x="3567" y="1625"/>
                  </a:lnTo>
                  <a:lnTo>
                    <a:pt x="3594" y="1359"/>
                  </a:lnTo>
                  <a:lnTo>
                    <a:pt x="3647" y="1119"/>
                  </a:lnTo>
                  <a:lnTo>
                    <a:pt x="3700" y="906"/>
                  </a:lnTo>
                  <a:lnTo>
                    <a:pt x="3780" y="693"/>
                  </a:lnTo>
                  <a:lnTo>
                    <a:pt x="3887" y="507"/>
                  </a:lnTo>
                  <a:lnTo>
                    <a:pt x="4020" y="320"/>
                  </a:lnTo>
                  <a:lnTo>
                    <a:pt x="4153" y="161"/>
                  </a:lnTo>
                  <a:lnTo>
                    <a:pt x="4238" y="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6648082" y="2535954"/>
              <a:ext cx="103042" cy="124319"/>
            </a:xfrm>
            <a:custGeom>
              <a:avLst/>
              <a:gdLst/>
              <a:ahLst/>
              <a:cxnLst/>
              <a:rect l="l" t="t" r="r" b="b"/>
              <a:pathLst>
                <a:path w="5671" h="6842" extrusionOk="0">
                  <a:moveTo>
                    <a:pt x="5670" y="1"/>
                  </a:moveTo>
                  <a:lnTo>
                    <a:pt x="2130" y="2050"/>
                  </a:lnTo>
                  <a:lnTo>
                    <a:pt x="2103" y="2503"/>
                  </a:lnTo>
                  <a:lnTo>
                    <a:pt x="2077" y="2902"/>
                  </a:lnTo>
                  <a:lnTo>
                    <a:pt x="2050" y="3302"/>
                  </a:lnTo>
                  <a:lnTo>
                    <a:pt x="1997" y="3701"/>
                  </a:lnTo>
                  <a:lnTo>
                    <a:pt x="1917" y="4047"/>
                  </a:lnTo>
                  <a:lnTo>
                    <a:pt x="1811" y="4393"/>
                  </a:lnTo>
                  <a:lnTo>
                    <a:pt x="1704" y="4739"/>
                  </a:lnTo>
                  <a:lnTo>
                    <a:pt x="1598" y="5032"/>
                  </a:lnTo>
                  <a:lnTo>
                    <a:pt x="1438" y="5325"/>
                  </a:lnTo>
                  <a:lnTo>
                    <a:pt x="1278" y="5591"/>
                  </a:lnTo>
                  <a:lnTo>
                    <a:pt x="1118" y="5857"/>
                  </a:lnTo>
                  <a:lnTo>
                    <a:pt x="932" y="6097"/>
                  </a:lnTo>
                  <a:lnTo>
                    <a:pt x="719" y="6310"/>
                  </a:lnTo>
                  <a:lnTo>
                    <a:pt x="506" y="6496"/>
                  </a:lnTo>
                  <a:lnTo>
                    <a:pt x="267" y="6682"/>
                  </a:lnTo>
                  <a:lnTo>
                    <a:pt x="0" y="6842"/>
                  </a:lnTo>
                  <a:lnTo>
                    <a:pt x="0" y="6842"/>
                  </a:lnTo>
                  <a:lnTo>
                    <a:pt x="3541" y="4792"/>
                  </a:lnTo>
                  <a:lnTo>
                    <a:pt x="3807" y="4633"/>
                  </a:lnTo>
                  <a:lnTo>
                    <a:pt x="4047" y="4446"/>
                  </a:lnTo>
                  <a:lnTo>
                    <a:pt x="4260" y="4260"/>
                  </a:lnTo>
                  <a:lnTo>
                    <a:pt x="4473" y="4047"/>
                  </a:lnTo>
                  <a:lnTo>
                    <a:pt x="4659" y="3807"/>
                  </a:lnTo>
                  <a:lnTo>
                    <a:pt x="4819" y="3541"/>
                  </a:lnTo>
                  <a:lnTo>
                    <a:pt x="4978" y="3275"/>
                  </a:lnTo>
                  <a:lnTo>
                    <a:pt x="5138" y="2982"/>
                  </a:lnTo>
                  <a:lnTo>
                    <a:pt x="5245" y="2663"/>
                  </a:lnTo>
                  <a:lnTo>
                    <a:pt x="5351" y="2343"/>
                  </a:lnTo>
                  <a:lnTo>
                    <a:pt x="5457" y="1997"/>
                  </a:lnTo>
                  <a:lnTo>
                    <a:pt x="5537" y="1651"/>
                  </a:lnTo>
                  <a:lnTo>
                    <a:pt x="5591" y="1252"/>
                  </a:lnTo>
                  <a:lnTo>
                    <a:pt x="5617" y="853"/>
                  </a:lnTo>
                  <a:lnTo>
                    <a:pt x="5644" y="427"/>
                  </a:lnTo>
                  <a:lnTo>
                    <a:pt x="56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6686784" y="2393755"/>
              <a:ext cx="64831" cy="179465"/>
            </a:xfrm>
            <a:custGeom>
              <a:avLst/>
              <a:gdLst/>
              <a:ahLst/>
              <a:cxnLst/>
              <a:rect l="l" t="t" r="r" b="b"/>
              <a:pathLst>
                <a:path w="3568" h="9877" extrusionOk="0">
                  <a:moveTo>
                    <a:pt x="3567" y="1"/>
                  </a:moveTo>
                  <a:lnTo>
                    <a:pt x="27" y="2050"/>
                  </a:lnTo>
                  <a:lnTo>
                    <a:pt x="0" y="9876"/>
                  </a:lnTo>
                  <a:lnTo>
                    <a:pt x="0" y="9876"/>
                  </a:lnTo>
                  <a:lnTo>
                    <a:pt x="3540" y="7827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5"/>
            <p:cNvSpPr/>
            <p:nvPr/>
          </p:nvSpPr>
          <p:spPr>
            <a:xfrm>
              <a:off x="6479755" y="2013094"/>
              <a:ext cx="64831" cy="178993"/>
            </a:xfrm>
            <a:custGeom>
              <a:avLst/>
              <a:gdLst/>
              <a:ahLst/>
              <a:cxnLst/>
              <a:rect l="l" t="t" r="r" b="b"/>
              <a:pathLst>
                <a:path w="3568" h="9851" extrusionOk="0">
                  <a:moveTo>
                    <a:pt x="3568" y="1"/>
                  </a:moveTo>
                  <a:lnTo>
                    <a:pt x="27" y="2051"/>
                  </a:lnTo>
                  <a:lnTo>
                    <a:pt x="1" y="9850"/>
                  </a:lnTo>
                  <a:lnTo>
                    <a:pt x="3541" y="780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5"/>
            <p:cNvSpPr/>
            <p:nvPr/>
          </p:nvSpPr>
          <p:spPr>
            <a:xfrm>
              <a:off x="6483625" y="2146116"/>
              <a:ext cx="267989" cy="284906"/>
            </a:xfrm>
            <a:custGeom>
              <a:avLst/>
              <a:gdLst/>
              <a:ahLst/>
              <a:cxnLst/>
              <a:rect l="l" t="t" r="r" b="b"/>
              <a:pathLst>
                <a:path w="14749" h="15680" extrusionOk="0">
                  <a:moveTo>
                    <a:pt x="4792" y="0"/>
                  </a:moveTo>
                  <a:lnTo>
                    <a:pt x="4499" y="27"/>
                  </a:lnTo>
                  <a:lnTo>
                    <a:pt x="4233" y="54"/>
                  </a:lnTo>
                  <a:lnTo>
                    <a:pt x="3994" y="133"/>
                  </a:lnTo>
                  <a:lnTo>
                    <a:pt x="3754" y="213"/>
                  </a:lnTo>
                  <a:lnTo>
                    <a:pt x="3541" y="320"/>
                  </a:lnTo>
                  <a:lnTo>
                    <a:pt x="1" y="2369"/>
                  </a:lnTo>
                  <a:lnTo>
                    <a:pt x="240" y="2263"/>
                  </a:lnTo>
                  <a:lnTo>
                    <a:pt x="453" y="2183"/>
                  </a:lnTo>
                  <a:lnTo>
                    <a:pt x="720" y="2103"/>
                  </a:lnTo>
                  <a:lnTo>
                    <a:pt x="959" y="2077"/>
                  </a:lnTo>
                  <a:lnTo>
                    <a:pt x="1252" y="2050"/>
                  </a:lnTo>
                  <a:lnTo>
                    <a:pt x="1545" y="2050"/>
                  </a:lnTo>
                  <a:lnTo>
                    <a:pt x="1864" y="2077"/>
                  </a:lnTo>
                  <a:lnTo>
                    <a:pt x="2184" y="2130"/>
                  </a:lnTo>
                  <a:lnTo>
                    <a:pt x="2610" y="2236"/>
                  </a:lnTo>
                  <a:lnTo>
                    <a:pt x="3089" y="2396"/>
                  </a:lnTo>
                  <a:lnTo>
                    <a:pt x="3568" y="2609"/>
                  </a:lnTo>
                  <a:lnTo>
                    <a:pt x="4100" y="2902"/>
                  </a:lnTo>
                  <a:lnTo>
                    <a:pt x="4579" y="3195"/>
                  </a:lnTo>
                  <a:lnTo>
                    <a:pt x="5032" y="3461"/>
                  </a:lnTo>
                  <a:lnTo>
                    <a:pt x="5458" y="3780"/>
                  </a:lnTo>
                  <a:lnTo>
                    <a:pt x="5857" y="4073"/>
                  </a:lnTo>
                  <a:lnTo>
                    <a:pt x="6283" y="4393"/>
                  </a:lnTo>
                  <a:lnTo>
                    <a:pt x="6656" y="4739"/>
                  </a:lnTo>
                  <a:lnTo>
                    <a:pt x="7028" y="5085"/>
                  </a:lnTo>
                  <a:lnTo>
                    <a:pt x="7374" y="5431"/>
                  </a:lnTo>
                  <a:lnTo>
                    <a:pt x="7720" y="5803"/>
                  </a:lnTo>
                  <a:lnTo>
                    <a:pt x="8040" y="6176"/>
                  </a:lnTo>
                  <a:lnTo>
                    <a:pt x="8359" y="6549"/>
                  </a:lnTo>
                  <a:lnTo>
                    <a:pt x="8652" y="6948"/>
                  </a:lnTo>
                  <a:lnTo>
                    <a:pt x="8918" y="7347"/>
                  </a:lnTo>
                  <a:lnTo>
                    <a:pt x="9185" y="7773"/>
                  </a:lnTo>
                  <a:lnTo>
                    <a:pt x="9424" y="8199"/>
                  </a:lnTo>
                  <a:lnTo>
                    <a:pt x="9664" y="8652"/>
                  </a:lnTo>
                  <a:lnTo>
                    <a:pt x="10036" y="9424"/>
                  </a:lnTo>
                  <a:lnTo>
                    <a:pt x="10329" y="10222"/>
                  </a:lnTo>
                  <a:lnTo>
                    <a:pt x="10595" y="11074"/>
                  </a:lnTo>
                  <a:lnTo>
                    <a:pt x="10808" y="11926"/>
                  </a:lnTo>
                  <a:lnTo>
                    <a:pt x="10995" y="12831"/>
                  </a:lnTo>
                  <a:lnTo>
                    <a:pt x="11101" y="13763"/>
                  </a:lnTo>
                  <a:lnTo>
                    <a:pt x="11181" y="14694"/>
                  </a:lnTo>
                  <a:lnTo>
                    <a:pt x="11208" y="15679"/>
                  </a:lnTo>
                  <a:lnTo>
                    <a:pt x="14748" y="13630"/>
                  </a:lnTo>
                  <a:lnTo>
                    <a:pt x="14721" y="12645"/>
                  </a:lnTo>
                  <a:lnTo>
                    <a:pt x="14642" y="11686"/>
                  </a:lnTo>
                  <a:lnTo>
                    <a:pt x="14535" y="10781"/>
                  </a:lnTo>
                  <a:lnTo>
                    <a:pt x="14349" y="9876"/>
                  </a:lnTo>
                  <a:lnTo>
                    <a:pt x="14136" y="9024"/>
                  </a:lnTo>
                  <a:lnTo>
                    <a:pt x="13870" y="8173"/>
                  </a:lnTo>
                  <a:lnTo>
                    <a:pt x="13577" y="7374"/>
                  </a:lnTo>
                  <a:lnTo>
                    <a:pt x="13204" y="6575"/>
                  </a:lnTo>
                  <a:lnTo>
                    <a:pt x="12965" y="6149"/>
                  </a:lnTo>
                  <a:lnTo>
                    <a:pt x="12725" y="5724"/>
                  </a:lnTo>
                  <a:lnTo>
                    <a:pt x="12459" y="5298"/>
                  </a:lnTo>
                  <a:lnTo>
                    <a:pt x="12193" y="4898"/>
                  </a:lnTo>
                  <a:lnTo>
                    <a:pt x="11900" y="4499"/>
                  </a:lnTo>
                  <a:lnTo>
                    <a:pt x="11580" y="4100"/>
                  </a:lnTo>
                  <a:lnTo>
                    <a:pt x="11261" y="3727"/>
                  </a:lnTo>
                  <a:lnTo>
                    <a:pt x="10915" y="3381"/>
                  </a:lnTo>
                  <a:lnTo>
                    <a:pt x="10569" y="3008"/>
                  </a:lnTo>
                  <a:lnTo>
                    <a:pt x="10196" y="2689"/>
                  </a:lnTo>
                  <a:lnTo>
                    <a:pt x="9823" y="2343"/>
                  </a:lnTo>
                  <a:lnTo>
                    <a:pt x="9398" y="2023"/>
                  </a:lnTo>
                  <a:lnTo>
                    <a:pt x="8998" y="1704"/>
                  </a:lnTo>
                  <a:lnTo>
                    <a:pt x="8572" y="1411"/>
                  </a:lnTo>
                  <a:lnTo>
                    <a:pt x="8120" y="1118"/>
                  </a:lnTo>
                  <a:lnTo>
                    <a:pt x="7641" y="852"/>
                  </a:lnTo>
                  <a:lnTo>
                    <a:pt x="7108" y="559"/>
                  </a:lnTo>
                  <a:lnTo>
                    <a:pt x="6629" y="346"/>
                  </a:lnTo>
                  <a:lnTo>
                    <a:pt x="6150" y="187"/>
                  </a:lnTo>
                  <a:lnTo>
                    <a:pt x="5724" y="80"/>
                  </a:lnTo>
                  <a:lnTo>
                    <a:pt x="5405" y="27"/>
                  </a:lnTo>
                  <a:lnTo>
                    <a:pt x="5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6364158" y="1890247"/>
              <a:ext cx="323117" cy="781165"/>
            </a:xfrm>
            <a:custGeom>
              <a:avLst/>
              <a:gdLst/>
              <a:ahLst/>
              <a:cxnLst/>
              <a:rect l="l" t="t" r="r" b="b"/>
              <a:pathLst>
                <a:path w="17783" h="42992" extrusionOk="0">
                  <a:moveTo>
                    <a:pt x="666" y="0"/>
                  </a:moveTo>
                  <a:lnTo>
                    <a:pt x="613" y="19859"/>
                  </a:lnTo>
                  <a:lnTo>
                    <a:pt x="6336" y="23160"/>
                  </a:lnTo>
                  <a:lnTo>
                    <a:pt x="6336" y="22175"/>
                  </a:lnTo>
                  <a:lnTo>
                    <a:pt x="6363" y="21908"/>
                  </a:lnTo>
                  <a:lnTo>
                    <a:pt x="6389" y="21669"/>
                  </a:lnTo>
                  <a:lnTo>
                    <a:pt x="6443" y="21429"/>
                  </a:lnTo>
                  <a:lnTo>
                    <a:pt x="6496" y="21190"/>
                  </a:lnTo>
                  <a:lnTo>
                    <a:pt x="6576" y="20977"/>
                  </a:lnTo>
                  <a:lnTo>
                    <a:pt x="6682" y="20790"/>
                  </a:lnTo>
                  <a:lnTo>
                    <a:pt x="6815" y="20604"/>
                  </a:lnTo>
                  <a:lnTo>
                    <a:pt x="6948" y="20444"/>
                  </a:lnTo>
                  <a:lnTo>
                    <a:pt x="7161" y="20285"/>
                  </a:lnTo>
                  <a:lnTo>
                    <a:pt x="7374" y="20205"/>
                  </a:lnTo>
                  <a:lnTo>
                    <a:pt x="7614" y="20152"/>
                  </a:lnTo>
                  <a:lnTo>
                    <a:pt x="7880" y="20125"/>
                  </a:lnTo>
                  <a:lnTo>
                    <a:pt x="8173" y="20178"/>
                  </a:lnTo>
                  <a:lnTo>
                    <a:pt x="8492" y="20285"/>
                  </a:lnTo>
                  <a:lnTo>
                    <a:pt x="8838" y="20418"/>
                  </a:lnTo>
                  <a:lnTo>
                    <a:pt x="9211" y="20604"/>
                  </a:lnTo>
                  <a:lnTo>
                    <a:pt x="9717" y="20924"/>
                  </a:lnTo>
                  <a:lnTo>
                    <a:pt x="10143" y="21270"/>
                  </a:lnTo>
                  <a:lnTo>
                    <a:pt x="10515" y="21642"/>
                  </a:lnTo>
                  <a:lnTo>
                    <a:pt x="10835" y="22042"/>
                  </a:lnTo>
                  <a:lnTo>
                    <a:pt x="11128" y="22467"/>
                  </a:lnTo>
                  <a:lnTo>
                    <a:pt x="11367" y="22893"/>
                  </a:lnTo>
                  <a:lnTo>
                    <a:pt x="11580" y="23319"/>
                  </a:lnTo>
                  <a:lnTo>
                    <a:pt x="11740" y="23745"/>
                  </a:lnTo>
                  <a:lnTo>
                    <a:pt x="11873" y="24171"/>
                  </a:lnTo>
                  <a:lnTo>
                    <a:pt x="11980" y="24570"/>
                  </a:lnTo>
                  <a:lnTo>
                    <a:pt x="12033" y="24970"/>
                  </a:lnTo>
                  <a:lnTo>
                    <a:pt x="12033" y="25396"/>
                  </a:lnTo>
                  <a:lnTo>
                    <a:pt x="12006" y="34287"/>
                  </a:lnTo>
                  <a:lnTo>
                    <a:pt x="12006" y="34686"/>
                  </a:lnTo>
                  <a:lnTo>
                    <a:pt x="11953" y="35085"/>
                  </a:lnTo>
                  <a:lnTo>
                    <a:pt x="11900" y="35405"/>
                  </a:lnTo>
                  <a:lnTo>
                    <a:pt x="11793" y="35697"/>
                  </a:lnTo>
                  <a:lnTo>
                    <a:pt x="11660" y="35937"/>
                  </a:lnTo>
                  <a:lnTo>
                    <a:pt x="11527" y="36123"/>
                  </a:lnTo>
                  <a:lnTo>
                    <a:pt x="11341" y="36283"/>
                  </a:lnTo>
                  <a:lnTo>
                    <a:pt x="11128" y="36416"/>
                  </a:lnTo>
                  <a:lnTo>
                    <a:pt x="10888" y="36469"/>
                  </a:lnTo>
                  <a:lnTo>
                    <a:pt x="10649" y="36496"/>
                  </a:lnTo>
                  <a:lnTo>
                    <a:pt x="10356" y="36496"/>
                  </a:lnTo>
                  <a:lnTo>
                    <a:pt x="10036" y="36443"/>
                  </a:lnTo>
                  <a:lnTo>
                    <a:pt x="9690" y="36336"/>
                  </a:lnTo>
                  <a:lnTo>
                    <a:pt x="9318" y="36177"/>
                  </a:lnTo>
                  <a:lnTo>
                    <a:pt x="8918" y="35990"/>
                  </a:lnTo>
                  <a:lnTo>
                    <a:pt x="8492" y="35751"/>
                  </a:lnTo>
                  <a:lnTo>
                    <a:pt x="8226" y="35591"/>
                  </a:lnTo>
                  <a:lnTo>
                    <a:pt x="7960" y="35405"/>
                  </a:lnTo>
                  <a:lnTo>
                    <a:pt x="7720" y="35192"/>
                  </a:lnTo>
                  <a:lnTo>
                    <a:pt x="7454" y="34925"/>
                  </a:lnTo>
                  <a:lnTo>
                    <a:pt x="7082" y="34500"/>
                  </a:lnTo>
                  <a:lnTo>
                    <a:pt x="6736" y="34074"/>
                  </a:lnTo>
                  <a:lnTo>
                    <a:pt x="6443" y="33594"/>
                  </a:lnTo>
                  <a:lnTo>
                    <a:pt x="6176" y="33115"/>
                  </a:lnTo>
                  <a:lnTo>
                    <a:pt x="5964" y="32610"/>
                  </a:lnTo>
                  <a:lnTo>
                    <a:pt x="5804" y="32077"/>
                  </a:lnTo>
                  <a:lnTo>
                    <a:pt x="5697" y="31545"/>
                  </a:lnTo>
                  <a:lnTo>
                    <a:pt x="5617" y="30959"/>
                  </a:lnTo>
                  <a:lnTo>
                    <a:pt x="5511" y="29655"/>
                  </a:lnTo>
                  <a:lnTo>
                    <a:pt x="1" y="26886"/>
                  </a:lnTo>
                  <a:lnTo>
                    <a:pt x="1" y="27765"/>
                  </a:lnTo>
                  <a:lnTo>
                    <a:pt x="27" y="28217"/>
                  </a:lnTo>
                  <a:lnTo>
                    <a:pt x="54" y="28670"/>
                  </a:lnTo>
                  <a:lnTo>
                    <a:pt x="81" y="29122"/>
                  </a:lnTo>
                  <a:lnTo>
                    <a:pt x="160" y="29575"/>
                  </a:lnTo>
                  <a:lnTo>
                    <a:pt x="240" y="30027"/>
                  </a:lnTo>
                  <a:lnTo>
                    <a:pt x="347" y="30507"/>
                  </a:lnTo>
                  <a:lnTo>
                    <a:pt x="453" y="30959"/>
                  </a:lnTo>
                  <a:lnTo>
                    <a:pt x="586" y="31438"/>
                  </a:lnTo>
                  <a:lnTo>
                    <a:pt x="746" y="31891"/>
                  </a:lnTo>
                  <a:lnTo>
                    <a:pt x="932" y="32370"/>
                  </a:lnTo>
                  <a:lnTo>
                    <a:pt x="1119" y="32849"/>
                  </a:lnTo>
                  <a:lnTo>
                    <a:pt x="1332" y="33302"/>
                  </a:lnTo>
                  <a:lnTo>
                    <a:pt x="1838" y="34260"/>
                  </a:lnTo>
                  <a:lnTo>
                    <a:pt x="2397" y="35245"/>
                  </a:lnTo>
                  <a:lnTo>
                    <a:pt x="2716" y="35724"/>
                  </a:lnTo>
                  <a:lnTo>
                    <a:pt x="3035" y="36203"/>
                  </a:lnTo>
                  <a:lnTo>
                    <a:pt x="3355" y="36682"/>
                  </a:lnTo>
                  <a:lnTo>
                    <a:pt x="3701" y="37135"/>
                  </a:lnTo>
                  <a:lnTo>
                    <a:pt x="4074" y="37587"/>
                  </a:lnTo>
                  <a:lnTo>
                    <a:pt x="4420" y="38013"/>
                  </a:lnTo>
                  <a:lnTo>
                    <a:pt x="4792" y="38413"/>
                  </a:lnTo>
                  <a:lnTo>
                    <a:pt x="5192" y="38812"/>
                  </a:lnTo>
                  <a:lnTo>
                    <a:pt x="5591" y="39185"/>
                  </a:lnTo>
                  <a:lnTo>
                    <a:pt x="5990" y="39557"/>
                  </a:lnTo>
                  <a:lnTo>
                    <a:pt x="6389" y="39903"/>
                  </a:lnTo>
                  <a:lnTo>
                    <a:pt x="6815" y="40249"/>
                  </a:lnTo>
                  <a:lnTo>
                    <a:pt x="7268" y="40569"/>
                  </a:lnTo>
                  <a:lnTo>
                    <a:pt x="7694" y="40888"/>
                  </a:lnTo>
                  <a:lnTo>
                    <a:pt x="8146" y="41181"/>
                  </a:lnTo>
                  <a:lnTo>
                    <a:pt x="8625" y="41447"/>
                  </a:lnTo>
                  <a:lnTo>
                    <a:pt x="9105" y="41713"/>
                  </a:lnTo>
                  <a:lnTo>
                    <a:pt x="9584" y="41953"/>
                  </a:lnTo>
                  <a:lnTo>
                    <a:pt x="10036" y="42166"/>
                  </a:lnTo>
                  <a:lnTo>
                    <a:pt x="10489" y="42352"/>
                  </a:lnTo>
                  <a:lnTo>
                    <a:pt x="10915" y="42539"/>
                  </a:lnTo>
                  <a:lnTo>
                    <a:pt x="11341" y="42672"/>
                  </a:lnTo>
                  <a:lnTo>
                    <a:pt x="11767" y="42778"/>
                  </a:lnTo>
                  <a:lnTo>
                    <a:pt x="12166" y="42885"/>
                  </a:lnTo>
                  <a:lnTo>
                    <a:pt x="12565" y="42938"/>
                  </a:lnTo>
                  <a:lnTo>
                    <a:pt x="12964" y="42965"/>
                  </a:lnTo>
                  <a:lnTo>
                    <a:pt x="13337" y="42991"/>
                  </a:lnTo>
                  <a:lnTo>
                    <a:pt x="13710" y="42965"/>
                  </a:lnTo>
                  <a:lnTo>
                    <a:pt x="14056" y="42938"/>
                  </a:lnTo>
                  <a:lnTo>
                    <a:pt x="14402" y="42858"/>
                  </a:lnTo>
                  <a:lnTo>
                    <a:pt x="14748" y="42778"/>
                  </a:lnTo>
                  <a:lnTo>
                    <a:pt x="15067" y="42672"/>
                  </a:lnTo>
                  <a:lnTo>
                    <a:pt x="15387" y="42512"/>
                  </a:lnTo>
                  <a:lnTo>
                    <a:pt x="15680" y="42352"/>
                  </a:lnTo>
                  <a:lnTo>
                    <a:pt x="15973" y="42166"/>
                  </a:lnTo>
                  <a:lnTo>
                    <a:pt x="16239" y="41953"/>
                  </a:lnTo>
                  <a:lnTo>
                    <a:pt x="16478" y="41713"/>
                  </a:lnTo>
                  <a:lnTo>
                    <a:pt x="16691" y="41474"/>
                  </a:lnTo>
                  <a:lnTo>
                    <a:pt x="16904" y="41181"/>
                  </a:lnTo>
                  <a:lnTo>
                    <a:pt x="17064" y="40862"/>
                  </a:lnTo>
                  <a:lnTo>
                    <a:pt x="17224" y="40542"/>
                  </a:lnTo>
                  <a:lnTo>
                    <a:pt x="17357" y="40196"/>
                  </a:lnTo>
                  <a:lnTo>
                    <a:pt x="17490" y="39823"/>
                  </a:lnTo>
                  <a:lnTo>
                    <a:pt x="17570" y="39424"/>
                  </a:lnTo>
                  <a:lnTo>
                    <a:pt x="17650" y="38998"/>
                  </a:lnTo>
                  <a:lnTo>
                    <a:pt x="17703" y="38546"/>
                  </a:lnTo>
                  <a:lnTo>
                    <a:pt x="17729" y="38093"/>
                  </a:lnTo>
                  <a:lnTo>
                    <a:pt x="17756" y="37587"/>
                  </a:lnTo>
                  <a:lnTo>
                    <a:pt x="17783" y="29761"/>
                  </a:lnTo>
                  <a:lnTo>
                    <a:pt x="17756" y="28776"/>
                  </a:lnTo>
                  <a:lnTo>
                    <a:pt x="17676" y="27845"/>
                  </a:lnTo>
                  <a:lnTo>
                    <a:pt x="17570" y="26913"/>
                  </a:lnTo>
                  <a:lnTo>
                    <a:pt x="17383" y="26008"/>
                  </a:lnTo>
                  <a:lnTo>
                    <a:pt x="17170" y="25156"/>
                  </a:lnTo>
                  <a:lnTo>
                    <a:pt x="16904" y="24304"/>
                  </a:lnTo>
                  <a:lnTo>
                    <a:pt x="16611" y="23506"/>
                  </a:lnTo>
                  <a:lnTo>
                    <a:pt x="16239" y="22734"/>
                  </a:lnTo>
                  <a:lnTo>
                    <a:pt x="15999" y="22281"/>
                  </a:lnTo>
                  <a:lnTo>
                    <a:pt x="15760" y="21855"/>
                  </a:lnTo>
                  <a:lnTo>
                    <a:pt x="15493" y="21429"/>
                  </a:lnTo>
                  <a:lnTo>
                    <a:pt x="15227" y="21030"/>
                  </a:lnTo>
                  <a:lnTo>
                    <a:pt x="14934" y="20631"/>
                  </a:lnTo>
                  <a:lnTo>
                    <a:pt x="14615" y="20258"/>
                  </a:lnTo>
                  <a:lnTo>
                    <a:pt x="14295" y="19885"/>
                  </a:lnTo>
                  <a:lnTo>
                    <a:pt x="13949" y="19513"/>
                  </a:lnTo>
                  <a:lnTo>
                    <a:pt x="13603" y="19167"/>
                  </a:lnTo>
                  <a:lnTo>
                    <a:pt x="13231" y="18821"/>
                  </a:lnTo>
                  <a:lnTo>
                    <a:pt x="12858" y="18475"/>
                  </a:lnTo>
                  <a:lnTo>
                    <a:pt x="12432" y="18155"/>
                  </a:lnTo>
                  <a:lnTo>
                    <a:pt x="12033" y="17862"/>
                  </a:lnTo>
                  <a:lnTo>
                    <a:pt x="11607" y="17543"/>
                  </a:lnTo>
                  <a:lnTo>
                    <a:pt x="11154" y="17277"/>
                  </a:lnTo>
                  <a:lnTo>
                    <a:pt x="10675" y="16984"/>
                  </a:lnTo>
                  <a:lnTo>
                    <a:pt x="10143" y="16691"/>
                  </a:lnTo>
                  <a:lnTo>
                    <a:pt x="9664" y="16478"/>
                  </a:lnTo>
                  <a:lnTo>
                    <a:pt x="9185" y="16318"/>
                  </a:lnTo>
                  <a:lnTo>
                    <a:pt x="8759" y="16212"/>
                  </a:lnTo>
                  <a:lnTo>
                    <a:pt x="8386" y="16159"/>
                  </a:lnTo>
                  <a:lnTo>
                    <a:pt x="8040" y="16132"/>
                  </a:lnTo>
                  <a:lnTo>
                    <a:pt x="7694" y="16132"/>
                  </a:lnTo>
                  <a:lnTo>
                    <a:pt x="7401" y="16185"/>
                  </a:lnTo>
                  <a:lnTo>
                    <a:pt x="7108" y="16238"/>
                  </a:lnTo>
                  <a:lnTo>
                    <a:pt x="6842" y="16345"/>
                  </a:lnTo>
                  <a:lnTo>
                    <a:pt x="6576" y="16451"/>
                  </a:lnTo>
                  <a:lnTo>
                    <a:pt x="6363" y="16611"/>
                  </a:lnTo>
                  <a:lnTo>
                    <a:pt x="6389" y="8812"/>
                  </a:lnTo>
                  <a:lnTo>
                    <a:pt x="17410" y="15174"/>
                  </a:lnTo>
                  <a:lnTo>
                    <a:pt x="17437" y="9690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6680479" y="2028575"/>
              <a:ext cx="64831" cy="137383"/>
            </a:xfrm>
            <a:custGeom>
              <a:avLst/>
              <a:gdLst/>
              <a:ahLst/>
              <a:cxnLst/>
              <a:rect l="l" t="t" r="r" b="b"/>
              <a:pathLst>
                <a:path w="3568" h="7561" extrusionOk="0">
                  <a:moveTo>
                    <a:pt x="3568" y="1"/>
                  </a:moveTo>
                  <a:lnTo>
                    <a:pt x="28" y="2077"/>
                  </a:lnTo>
                  <a:lnTo>
                    <a:pt x="1" y="7561"/>
                  </a:lnTo>
                  <a:lnTo>
                    <a:pt x="3541" y="5511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5"/>
            <p:cNvSpPr/>
            <p:nvPr/>
          </p:nvSpPr>
          <p:spPr>
            <a:xfrm>
              <a:off x="6376259" y="1852998"/>
              <a:ext cx="369051" cy="213334"/>
            </a:xfrm>
            <a:custGeom>
              <a:avLst/>
              <a:gdLst/>
              <a:ahLst/>
              <a:cxnLst/>
              <a:rect l="l" t="t" r="r" b="b"/>
              <a:pathLst>
                <a:path w="20311" h="11741" extrusionOk="0">
                  <a:moveTo>
                    <a:pt x="3541" y="1"/>
                  </a:moveTo>
                  <a:lnTo>
                    <a:pt x="0" y="2050"/>
                  </a:lnTo>
                  <a:lnTo>
                    <a:pt x="16771" y="11740"/>
                  </a:lnTo>
                  <a:lnTo>
                    <a:pt x="20311" y="9664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6876861" y="2653968"/>
              <a:ext cx="170762" cy="138365"/>
            </a:xfrm>
            <a:custGeom>
              <a:avLst/>
              <a:gdLst/>
              <a:ahLst/>
              <a:cxnLst/>
              <a:rect l="l" t="t" r="r" b="b"/>
              <a:pathLst>
                <a:path w="9398" h="7615" extrusionOk="0">
                  <a:moveTo>
                    <a:pt x="3541" y="1"/>
                  </a:moveTo>
                  <a:lnTo>
                    <a:pt x="1" y="2051"/>
                  </a:lnTo>
                  <a:lnTo>
                    <a:pt x="1" y="2370"/>
                  </a:lnTo>
                  <a:lnTo>
                    <a:pt x="54" y="2716"/>
                  </a:lnTo>
                  <a:lnTo>
                    <a:pt x="134" y="3036"/>
                  </a:lnTo>
                  <a:lnTo>
                    <a:pt x="240" y="3382"/>
                  </a:lnTo>
                  <a:lnTo>
                    <a:pt x="373" y="3728"/>
                  </a:lnTo>
                  <a:lnTo>
                    <a:pt x="533" y="4074"/>
                  </a:lnTo>
                  <a:lnTo>
                    <a:pt x="719" y="4446"/>
                  </a:lnTo>
                  <a:lnTo>
                    <a:pt x="959" y="4819"/>
                  </a:lnTo>
                  <a:lnTo>
                    <a:pt x="1198" y="5165"/>
                  </a:lnTo>
                  <a:lnTo>
                    <a:pt x="1438" y="5511"/>
                  </a:lnTo>
                  <a:lnTo>
                    <a:pt x="1704" y="5804"/>
                  </a:lnTo>
                  <a:lnTo>
                    <a:pt x="1997" y="6097"/>
                  </a:lnTo>
                  <a:lnTo>
                    <a:pt x="2290" y="6390"/>
                  </a:lnTo>
                  <a:lnTo>
                    <a:pt x="2609" y="6629"/>
                  </a:lnTo>
                  <a:lnTo>
                    <a:pt x="2929" y="6869"/>
                  </a:lnTo>
                  <a:lnTo>
                    <a:pt x="3248" y="7055"/>
                  </a:lnTo>
                  <a:lnTo>
                    <a:pt x="3594" y="7241"/>
                  </a:lnTo>
                  <a:lnTo>
                    <a:pt x="3914" y="7401"/>
                  </a:lnTo>
                  <a:lnTo>
                    <a:pt x="4233" y="7508"/>
                  </a:lnTo>
                  <a:lnTo>
                    <a:pt x="4526" y="7561"/>
                  </a:lnTo>
                  <a:lnTo>
                    <a:pt x="4819" y="7614"/>
                  </a:lnTo>
                  <a:lnTo>
                    <a:pt x="5085" y="7614"/>
                  </a:lnTo>
                  <a:lnTo>
                    <a:pt x="5351" y="7561"/>
                  </a:lnTo>
                  <a:lnTo>
                    <a:pt x="5591" y="7508"/>
                  </a:lnTo>
                  <a:lnTo>
                    <a:pt x="5857" y="7375"/>
                  </a:lnTo>
                  <a:lnTo>
                    <a:pt x="9397" y="5325"/>
                  </a:lnTo>
                  <a:lnTo>
                    <a:pt x="9131" y="5458"/>
                  </a:lnTo>
                  <a:lnTo>
                    <a:pt x="8891" y="5511"/>
                  </a:lnTo>
                  <a:lnTo>
                    <a:pt x="8625" y="5538"/>
                  </a:lnTo>
                  <a:lnTo>
                    <a:pt x="8359" y="5538"/>
                  </a:lnTo>
                  <a:lnTo>
                    <a:pt x="8066" y="5511"/>
                  </a:lnTo>
                  <a:lnTo>
                    <a:pt x="7773" y="5431"/>
                  </a:lnTo>
                  <a:lnTo>
                    <a:pt x="7454" y="5325"/>
                  </a:lnTo>
                  <a:lnTo>
                    <a:pt x="7135" y="5192"/>
                  </a:lnTo>
                  <a:lnTo>
                    <a:pt x="6789" y="5005"/>
                  </a:lnTo>
                  <a:lnTo>
                    <a:pt x="6469" y="4792"/>
                  </a:lnTo>
                  <a:lnTo>
                    <a:pt x="6150" y="4580"/>
                  </a:lnTo>
                  <a:lnTo>
                    <a:pt x="5830" y="4313"/>
                  </a:lnTo>
                  <a:lnTo>
                    <a:pt x="5537" y="4047"/>
                  </a:lnTo>
                  <a:lnTo>
                    <a:pt x="5245" y="3754"/>
                  </a:lnTo>
                  <a:lnTo>
                    <a:pt x="4978" y="3435"/>
                  </a:lnTo>
                  <a:lnTo>
                    <a:pt x="4739" y="3115"/>
                  </a:lnTo>
                  <a:lnTo>
                    <a:pt x="4473" y="2743"/>
                  </a:lnTo>
                  <a:lnTo>
                    <a:pt x="4260" y="2397"/>
                  </a:lnTo>
                  <a:lnTo>
                    <a:pt x="4073" y="2024"/>
                  </a:lnTo>
                  <a:lnTo>
                    <a:pt x="3914" y="1678"/>
                  </a:lnTo>
                  <a:lnTo>
                    <a:pt x="3780" y="1332"/>
                  </a:lnTo>
                  <a:lnTo>
                    <a:pt x="3674" y="986"/>
                  </a:lnTo>
                  <a:lnTo>
                    <a:pt x="3594" y="640"/>
                  </a:lnTo>
                  <a:lnTo>
                    <a:pt x="3541" y="320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7067918" y="2786028"/>
              <a:ext cx="100625" cy="115125"/>
            </a:xfrm>
            <a:custGeom>
              <a:avLst/>
              <a:gdLst/>
              <a:ahLst/>
              <a:cxnLst/>
              <a:rect l="l" t="t" r="r" b="b"/>
              <a:pathLst>
                <a:path w="5538" h="6336" extrusionOk="0">
                  <a:moveTo>
                    <a:pt x="5537" y="0"/>
                  </a:moveTo>
                  <a:lnTo>
                    <a:pt x="1997" y="2050"/>
                  </a:lnTo>
                  <a:lnTo>
                    <a:pt x="1997" y="2449"/>
                  </a:lnTo>
                  <a:lnTo>
                    <a:pt x="1970" y="2822"/>
                  </a:lnTo>
                  <a:lnTo>
                    <a:pt x="1943" y="3168"/>
                  </a:lnTo>
                  <a:lnTo>
                    <a:pt x="1864" y="3487"/>
                  </a:lnTo>
                  <a:lnTo>
                    <a:pt x="1810" y="3833"/>
                  </a:lnTo>
                  <a:lnTo>
                    <a:pt x="1731" y="4126"/>
                  </a:lnTo>
                  <a:lnTo>
                    <a:pt x="1624" y="4419"/>
                  </a:lnTo>
                  <a:lnTo>
                    <a:pt x="1491" y="4685"/>
                  </a:lnTo>
                  <a:lnTo>
                    <a:pt x="1358" y="4951"/>
                  </a:lnTo>
                  <a:lnTo>
                    <a:pt x="1225" y="5191"/>
                  </a:lnTo>
                  <a:lnTo>
                    <a:pt x="1065" y="5431"/>
                  </a:lnTo>
                  <a:lnTo>
                    <a:pt x="879" y="5643"/>
                  </a:lnTo>
                  <a:lnTo>
                    <a:pt x="692" y="5830"/>
                  </a:lnTo>
                  <a:lnTo>
                    <a:pt x="479" y="6016"/>
                  </a:lnTo>
                  <a:lnTo>
                    <a:pt x="268" y="6181"/>
                  </a:lnTo>
                  <a:lnTo>
                    <a:pt x="268" y="6181"/>
                  </a:lnTo>
                  <a:lnTo>
                    <a:pt x="3541" y="4286"/>
                  </a:lnTo>
                  <a:lnTo>
                    <a:pt x="3780" y="4126"/>
                  </a:lnTo>
                  <a:lnTo>
                    <a:pt x="4020" y="3966"/>
                  </a:lnTo>
                  <a:lnTo>
                    <a:pt x="4233" y="3780"/>
                  </a:lnTo>
                  <a:lnTo>
                    <a:pt x="4419" y="3594"/>
                  </a:lnTo>
                  <a:lnTo>
                    <a:pt x="4605" y="3381"/>
                  </a:lnTo>
                  <a:lnTo>
                    <a:pt x="4765" y="3141"/>
                  </a:lnTo>
                  <a:lnTo>
                    <a:pt x="4898" y="2902"/>
                  </a:lnTo>
                  <a:lnTo>
                    <a:pt x="5031" y="2635"/>
                  </a:lnTo>
                  <a:lnTo>
                    <a:pt x="5164" y="2369"/>
                  </a:lnTo>
                  <a:lnTo>
                    <a:pt x="5271" y="2076"/>
                  </a:lnTo>
                  <a:lnTo>
                    <a:pt x="5351" y="1757"/>
                  </a:lnTo>
                  <a:lnTo>
                    <a:pt x="5404" y="1438"/>
                  </a:lnTo>
                  <a:lnTo>
                    <a:pt x="5457" y="1118"/>
                  </a:lnTo>
                  <a:lnTo>
                    <a:pt x="5511" y="745"/>
                  </a:lnTo>
                  <a:lnTo>
                    <a:pt x="5537" y="399"/>
                  </a:lnTo>
                  <a:lnTo>
                    <a:pt x="5537" y="0"/>
                  </a:lnTo>
                  <a:close/>
                  <a:moveTo>
                    <a:pt x="268" y="6181"/>
                  </a:moveTo>
                  <a:lnTo>
                    <a:pt x="0" y="6336"/>
                  </a:lnTo>
                  <a:lnTo>
                    <a:pt x="0" y="6336"/>
                  </a:lnTo>
                  <a:lnTo>
                    <a:pt x="240" y="6202"/>
                  </a:lnTo>
                  <a:lnTo>
                    <a:pt x="268" y="61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6876861" y="2292185"/>
              <a:ext cx="65321" cy="399050"/>
            </a:xfrm>
            <a:custGeom>
              <a:avLst/>
              <a:gdLst/>
              <a:ahLst/>
              <a:cxnLst/>
              <a:rect l="l" t="t" r="r" b="b"/>
              <a:pathLst>
                <a:path w="3595" h="21962" extrusionOk="0">
                  <a:moveTo>
                    <a:pt x="3594" y="0"/>
                  </a:moveTo>
                  <a:lnTo>
                    <a:pt x="54" y="2050"/>
                  </a:lnTo>
                  <a:lnTo>
                    <a:pt x="1" y="21962"/>
                  </a:lnTo>
                  <a:lnTo>
                    <a:pt x="3541" y="19912"/>
                  </a:lnTo>
                  <a:lnTo>
                    <a:pt x="3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6877824" y="2263640"/>
              <a:ext cx="77895" cy="65812"/>
            </a:xfrm>
            <a:custGeom>
              <a:avLst/>
              <a:gdLst/>
              <a:ahLst/>
              <a:cxnLst/>
              <a:rect l="l" t="t" r="r" b="b"/>
              <a:pathLst>
                <a:path w="4287" h="3622" extrusionOk="0">
                  <a:moveTo>
                    <a:pt x="4287" y="1"/>
                  </a:moveTo>
                  <a:lnTo>
                    <a:pt x="746" y="2051"/>
                  </a:lnTo>
                  <a:lnTo>
                    <a:pt x="560" y="2184"/>
                  </a:lnTo>
                  <a:lnTo>
                    <a:pt x="427" y="2317"/>
                  </a:lnTo>
                  <a:lnTo>
                    <a:pt x="294" y="2476"/>
                  </a:lnTo>
                  <a:lnTo>
                    <a:pt x="187" y="2663"/>
                  </a:lnTo>
                  <a:lnTo>
                    <a:pt x="107" y="2876"/>
                  </a:lnTo>
                  <a:lnTo>
                    <a:pt x="54" y="3115"/>
                  </a:lnTo>
                  <a:lnTo>
                    <a:pt x="1" y="3355"/>
                  </a:lnTo>
                  <a:lnTo>
                    <a:pt x="1" y="3621"/>
                  </a:lnTo>
                  <a:lnTo>
                    <a:pt x="3541" y="1571"/>
                  </a:lnTo>
                  <a:lnTo>
                    <a:pt x="3541" y="1305"/>
                  </a:lnTo>
                  <a:lnTo>
                    <a:pt x="3594" y="1039"/>
                  </a:lnTo>
                  <a:lnTo>
                    <a:pt x="3648" y="826"/>
                  </a:lnTo>
                  <a:lnTo>
                    <a:pt x="3727" y="613"/>
                  </a:lnTo>
                  <a:lnTo>
                    <a:pt x="3834" y="427"/>
                  </a:lnTo>
                  <a:lnTo>
                    <a:pt x="3967" y="267"/>
                  </a:lnTo>
                  <a:lnTo>
                    <a:pt x="4100" y="134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6939256" y="2459531"/>
              <a:ext cx="230250" cy="133041"/>
            </a:xfrm>
            <a:custGeom>
              <a:avLst/>
              <a:gdLst/>
              <a:ahLst/>
              <a:cxnLst/>
              <a:rect l="l" t="t" r="r" b="b"/>
              <a:pathLst>
                <a:path w="12672" h="7322" extrusionOk="0">
                  <a:moveTo>
                    <a:pt x="3541" y="1"/>
                  </a:moveTo>
                  <a:lnTo>
                    <a:pt x="0" y="2051"/>
                  </a:lnTo>
                  <a:lnTo>
                    <a:pt x="9131" y="7321"/>
                  </a:lnTo>
                  <a:lnTo>
                    <a:pt x="12671" y="5272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7104185" y="2555305"/>
              <a:ext cx="65321" cy="267971"/>
            </a:xfrm>
            <a:custGeom>
              <a:avLst/>
              <a:gdLst/>
              <a:ahLst/>
              <a:cxnLst/>
              <a:rect l="l" t="t" r="r" b="b"/>
              <a:pathLst>
                <a:path w="3595" h="14748" extrusionOk="0">
                  <a:moveTo>
                    <a:pt x="3594" y="1"/>
                  </a:moveTo>
                  <a:lnTo>
                    <a:pt x="54" y="2050"/>
                  </a:lnTo>
                  <a:lnTo>
                    <a:pt x="1" y="14748"/>
                  </a:lnTo>
                  <a:lnTo>
                    <a:pt x="3541" y="12698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6812048" y="2145626"/>
              <a:ext cx="193492" cy="64358"/>
            </a:xfrm>
            <a:custGeom>
              <a:avLst/>
              <a:gdLst/>
              <a:ahLst/>
              <a:cxnLst/>
              <a:rect l="l" t="t" r="r" b="b"/>
              <a:pathLst>
                <a:path w="10649" h="3542" extrusionOk="0">
                  <a:moveTo>
                    <a:pt x="327" y="2500"/>
                  </a:moveTo>
                  <a:lnTo>
                    <a:pt x="320" y="2503"/>
                  </a:lnTo>
                  <a:lnTo>
                    <a:pt x="0" y="2689"/>
                  </a:lnTo>
                  <a:lnTo>
                    <a:pt x="327" y="2500"/>
                  </a:lnTo>
                  <a:close/>
                  <a:moveTo>
                    <a:pt x="5617" y="1"/>
                  </a:moveTo>
                  <a:lnTo>
                    <a:pt x="5245" y="54"/>
                  </a:lnTo>
                  <a:lnTo>
                    <a:pt x="4898" y="107"/>
                  </a:lnTo>
                  <a:lnTo>
                    <a:pt x="4552" y="187"/>
                  </a:lnTo>
                  <a:lnTo>
                    <a:pt x="4206" y="320"/>
                  </a:lnTo>
                  <a:lnTo>
                    <a:pt x="3860" y="453"/>
                  </a:lnTo>
                  <a:lnTo>
                    <a:pt x="3541" y="640"/>
                  </a:lnTo>
                  <a:lnTo>
                    <a:pt x="327" y="2500"/>
                  </a:lnTo>
                  <a:lnTo>
                    <a:pt x="327" y="2500"/>
                  </a:lnTo>
                  <a:lnTo>
                    <a:pt x="666" y="2370"/>
                  </a:lnTo>
                  <a:lnTo>
                    <a:pt x="1012" y="2263"/>
                  </a:lnTo>
                  <a:lnTo>
                    <a:pt x="1358" y="2157"/>
                  </a:lnTo>
                  <a:lnTo>
                    <a:pt x="1704" y="2104"/>
                  </a:lnTo>
                  <a:lnTo>
                    <a:pt x="2077" y="2077"/>
                  </a:lnTo>
                  <a:lnTo>
                    <a:pt x="2449" y="2050"/>
                  </a:lnTo>
                  <a:lnTo>
                    <a:pt x="2822" y="2050"/>
                  </a:lnTo>
                  <a:lnTo>
                    <a:pt x="3221" y="2104"/>
                  </a:lnTo>
                  <a:lnTo>
                    <a:pt x="3621" y="2157"/>
                  </a:lnTo>
                  <a:lnTo>
                    <a:pt x="4020" y="2237"/>
                  </a:lnTo>
                  <a:lnTo>
                    <a:pt x="4446" y="2343"/>
                  </a:lnTo>
                  <a:lnTo>
                    <a:pt x="4845" y="2503"/>
                  </a:lnTo>
                  <a:lnTo>
                    <a:pt x="5298" y="2663"/>
                  </a:lnTo>
                  <a:lnTo>
                    <a:pt x="5724" y="2822"/>
                  </a:lnTo>
                  <a:lnTo>
                    <a:pt x="6176" y="3035"/>
                  </a:lnTo>
                  <a:lnTo>
                    <a:pt x="6629" y="3275"/>
                  </a:lnTo>
                  <a:lnTo>
                    <a:pt x="7108" y="3541"/>
                  </a:lnTo>
                  <a:lnTo>
                    <a:pt x="10648" y="1491"/>
                  </a:lnTo>
                  <a:lnTo>
                    <a:pt x="10169" y="1225"/>
                  </a:lnTo>
                  <a:lnTo>
                    <a:pt x="9717" y="986"/>
                  </a:lnTo>
                  <a:lnTo>
                    <a:pt x="9264" y="773"/>
                  </a:lnTo>
                  <a:lnTo>
                    <a:pt x="8838" y="586"/>
                  </a:lnTo>
                  <a:lnTo>
                    <a:pt x="8386" y="427"/>
                  </a:lnTo>
                  <a:lnTo>
                    <a:pt x="7960" y="293"/>
                  </a:lnTo>
                  <a:lnTo>
                    <a:pt x="7560" y="187"/>
                  </a:lnTo>
                  <a:lnTo>
                    <a:pt x="7161" y="107"/>
                  </a:lnTo>
                  <a:lnTo>
                    <a:pt x="6762" y="54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7105148" y="2425680"/>
              <a:ext cx="64358" cy="112709"/>
            </a:xfrm>
            <a:custGeom>
              <a:avLst/>
              <a:gdLst/>
              <a:ahLst/>
              <a:cxnLst/>
              <a:rect l="l" t="t" r="r" b="b"/>
              <a:pathLst>
                <a:path w="3542" h="6203" extrusionOk="0">
                  <a:moveTo>
                    <a:pt x="3541" y="0"/>
                  </a:moveTo>
                  <a:lnTo>
                    <a:pt x="1" y="2050"/>
                  </a:lnTo>
                  <a:lnTo>
                    <a:pt x="1" y="6203"/>
                  </a:lnTo>
                  <a:lnTo>
                    <a:pt x="3541" y="4153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6774327" y="2182874"/>
              <a:ext cx="330839" cy="729889"/>
            </a:xfrm>
            <a:custGeom>
              <a:avLst/>
              <a:gdLst/>
              <a:ahLst/>
              <a:cxnLst/>
              <a:rect l="l" t="t" r="r" b="b"/>
              <a:pathLst>
                <a:path w="18208" h="40170" extrusionOk="0">
                  <a:moveTo>
                    <a:pt x="4525" y="0"/>
                  </a:moveTo>
                  <a:lnTo>
                    <a:pt x="4153" y="27"/>
                  </a:lnTo>
                  <a:lnTo>
                    <a:pt x="3780" y="54"/>
                  </a:lnTo>
                  <a:lnTo>
                    <a:pt x="3434" y="107"/>
                  </a:lnTo>
                  <a:lnTo>
                    <a:pt x="3088" y="213"/>
                  </a:lnTo>
                  <a:lnTo>
                    <a:pt x="2742" y="320"/>
                  </a:lnTo>
                  <a:lnTo>
                    <a:pt x="2423" y="453"/>
                  </a:lnTo>
                  <a:lnTo>
                    <a:pt x="2103" y="613"/>
                  </a:lnTo>
                  <a:lnTo>
                    <a:pt x="1837" y="772"/>
                  </a:lnTo>
                  <a:lnTo>
                    <a:pt x="1571" y="985"/>
                  </a:lnTo>
                  <a:lnTo>
                    <a:pt x="1331" y="1198"/>
                  </a:lnTo>
                  <a:lnTo>
                    <a:pt x="1118" y="1438"/>
                  </a:lnTo>
                  <a:lnTo>
                    <a:pt x="905" y="1677"/>
                  </a:lnTo>
                  <a:lnTo>
                    <a:pt x="719" y="1970"/>
                  </a:lnTo>
                  <a:lnTo>
                    <a:pt x="586" y="2263"/>
                  </a:lnTo>
                  <a:lnTo>
                    <a:pt x="426" y="2582"/>
                  </a:lnTo>
                  <a:lnTo>
                    <a:pt x="320" y="2929"/>
                  </a:lnTo>
                  <a:lnTo>
                    <a:pt x="240" y="3275"/>
                  </a:lnTo>
                  <a:lnTo>
                    <a:pt x="160" y="3674"/>
                  </a:lnTo>
                  <a:lnTo>
                    <a:pt x="107" y="4073"/>
                  </a:lnTo>
                  <a:lnTo>
                    <a:pt x="53" y="4499"/>
                  </a:lnTo>
                  <a:lnTo>
                    <a:pt x="53" y="4952"/>
                  </a:lnTo>
                  <a:lnTo>
                    <a:pt x="0" y="24757"/>
                  </a:lnTo>
                  <a:lnTo>
                    <a:pt x="0" y="25209"/>
                  </a:lnTo>
                  <a:lnTo>
                    <a:pt x="27" y="25662"/>
                  </a:lnTo>
                  <a:lnTo>
                    <a:pt x="80" y="26114"/>
                  </a:lnTo>
                  <a:lnTo>
                    <a:pt x="160" y="26593"/>
                  </a:lnTo>
                  <a:lnTo>
                    <a:pt x="240" y="27046"/>
                  </a:lnTo>
                  <a:lnTo>
                    <a:pt x="373" y="27525"/>
                  </a:lnTo>
                  <a:lnTo>
                    <a:pt x="506" y="27978"/>
                  </a:lnTo>
                  <a:lnTo>
                    <a:pt x="639" y="28457"/>
                  </a:lnTo>
                  <a:lnTo>
                    <a:pt x="825" y="28936"/>
                  </a:lnTo>
                  <a:lnTo>
                    <a:pt x="1012" y="29415"/>
                  </a:lnTo>
                  <a:lnTo>
                    <a:pt x="1251" y="29921"/>
                  </a:lnTo>
                  <a:lnTo>
                    <a:pt x="1464" y="30400"/>
                  </a:lnTo>
                  <a:lnTo>
                    <a:pt x="1730" y="30906"/>
                  </a:lnTo>
                  <a:lnTo>
                    <a:pt x="2023" y="31412"/>
                  </a:lnTo>
                  <a:lnTo>
                    <a:pt x="2635" y="32423"/>
                  </a:lnTo>
                  <a:lnTo>
                    <a:pt x="3328" y="33408"/>
                  </a:lnTo>
                  <a:lnTo>
                    <a:pt x="3674" y="33887"/>
                  </a:lnTo>
                  <a:lnTo>
                    <a:pt x="4020" y="34340"/>
                  </a:lnTo>
                  <a:lnTo>
                    <a:pt x="4392" y="34792"/>
                  </a:lnTo>
                  <a:lnTo>
                    <a:pt x="4792" y="35218"/>
                  </a:lnTo>
                  <a:lnTo>
                    <a:pt x="5164" y="35617"/>
                  </a:lnTo>
                  <a:lnTo>
                    <a:pt x="5564" y="36017"/>
                  </a:lnTo>
                  <a:lnTo>
                    <a:pt x="5963" y="36416"/>
                  </a:lnTo>
                  <a:lnTo>
                    <a:pt x="6389" y="36789"/>
                  </a:lnTo>
                  <a:lnTo>
                    <a:pt x="6815" y="37135"/>
                  </a:lnTo>
                  <a:lnTo>
                    <a:pt x="7241" y="37481"/>
                  </a:lnTo>
                  <a:lnTo>
                    <a:pt x="7693" y="37800"/>
                  </a:lnTo>
                  <a:lnTo>
                    <a:pt x="8146" y="38120"/>
                  </a:lnTo>
                  <a:lnTo>
                    <a:pt x="8598" y="38413"/>
                  </a:lnTo>
                  <a:lnTo>
                    <a:pt x="9077" y="38679"/>
                  </a:lnTo>
                  <a:lnTo>
                    <a:pt x="9530" y="38945"/>
                  </a:lnTo>
                  <a:lnTo>
                    <a:pt x="9983" y="39185"/>
                  </a:lnTo>
                  <a:lnTo>
                    <a:pt x="10435" y="39397"/>
                  </a:lnTo>
                  <a:lnTo>
                    <a:pt x="10861" y="39557"/>
                  </a:lnTo>
                  <a:lnTo>
                    <a:pt x="11287" y="39717"/>
                  </a:lnTo>
                  <a:lnTo>
                    <a:pt x="11713" y="39850"/>
                  </a:lnTo>
                  <a:lnTo>
                    <a:pt x="12139" y="39983"/>
                  </a:lnTo>
                  <a:lnTo>
                    <a:pt x="12538" y="40063"/>
                  </a:lnTo>
                  <a:lnTo>
                    <a:pt x="12937" y="40116"/>
                  </a:lnTo>
                  <a:lnTo>
                    <a:pt x="13310" y="40143"/>
                  </a:lnTo>
                  <a:lnTo>
                    <a:pt x="13709" y="40169"/>
                  </a:lnTo>
                  <a:lnTo>
                    <a:pt x="14082" y="40143"/>
                  </a:lnTo>
                  <a:lnTo>
                    <a:pt x="14428" y="40116"/>
                  </a:lnTo>
                  <a:lnTo>
                    <a:pt x="14801" y="40063"/>
                  </a:lnTo>
                  <a:lnTo>
                    <a:pt x="15147" y="39956"/>
                  </a:lnTo>
                  <a:lnTo>
                    <a:pt x="15466" y="39850"/>
                  </a:lnTo>
                  <a:lnTo>
                    <a:pt x="15812" y="39717"/>
                  </a:lnTo>
                  <a:lnTo>
                    <a:pt x="16105" y="39584"/>
                  </a:lnTo>
                  <a:lnTo>
                    <a:pt x="16398" y="39397"/>
                  </a:lnTo>
                  <a:lnTo>
                    <a:pt x="16637" y="39211"/>
                  </a:lnTo>
                  <a:lnTo>
                    <a:pt x="16877" y="38998"/>
                  </a:lnTo>
                  <a:lnTo>
                    <a:pt x="17117" y="38759"/>
                  </a:lnTo>
                  <a:lnTo>
                    <a:pt x="17303" y="38492"/>
                  </a:lnTo>
                  <a:lnTo>
                    <a:pt x="17489" y="38226"/>
                  </a:lnTo>
                  <a:lnTo>
                    <a:pt x="17649" y="37933"/>
                  </a:lnTo>
                  <a:lnTo>
                    <a:pt x="17782" y="37614"/>
                  </a:lnTo>
                  <a:lnTo>
                    <a:pt x="17889" y="37268"/>
                  </a:lnTo>
                  <a:lnTo>
                    <a:pt x="17995" y="36895"/>
                  </a:lnTo>
                  <a:lnTo>
                    <a:pt x="18075" y="36523"/>
                  </a:lnTo>
                  <a:lnTo>
                    <a:pt x="18128" y="36123"/>
                  </a:lnTo>
                  <a:lnTo>
                    <a:pt x="18155" y="35697"/>
                  </a:lnTo>
                  <a:lnTo>
                    <a:pt x="18155" y="35245"/>
                  </a:lnTo>
                  <a:lnTo>
                    <a:pt x="18208" y="22547"/>
                  </a:lnTo>
                  <a:lnTo>
                    <a:pt x="9077" y="17277"/>
                  </a:lnTo>
                  <a:lnTo>
                    <a:pt x="9051" y="22787"/>
                  </a:lnTo>
                  <a:lnTo>
                    <a:pt x="12245" y="24624"/>
                  </a:lnTo>
                  <a:lnTo>
                    <a:pt x="12219" y="31784"/>
                  </a:lnTo>
                  <a:lnTo>
                    <a:pt x="12219" y="32077"/>
                  </a:lnTo>
                  <a:lnTo>
                    <a:pt x="12165" y="32370"/>
                  </a:lnTo>
                  <a:lnTo>
                    <a:pt x="12085" y="32609"/>
                  </a:lnTo>
                  <a:lnTo>
                    <a:pt x="11979" y="32849"/>
                  </a:lnTo>
                  <a:lnTo>
                    <a:pt x="11846" y="33035"/>
                  </a:lnTo>
                  <a:lnTo>
                    <a:pt x="11660" y="33195"/>
                  </a:lnTo>
                  <a:lnTo>
                    <a:pt x="11473" y="33328"/>
                  </a:lnTo>
                  <a:lnTo>
                    <a:pt x="11234" y="33435"/>
                  </a:lnTo>
                  <a:lnTo>
                    <a:pt x="10994" y="33488"/>
                  </a:lnTo>
                  <a:lnTo>
                    <a:pt x="10728" y="33541"/>
                  </a:lnTo>
                  <a:lnTo>
                    <a:pt x="10462" y="33541"/>
                  </a:lnTo>
                  <a:lnTo>
                    <a:pt x="10169" y="33488"/>
                  </a:lnTo>
                  <a:lnTo>
                    <a:pt x="9876" y="33435"/>
                  </a:lnTo>
                  <a:lnTo>
                    <a:pt x="9557" y="33328"/>
                  </a:lnTo>
                  <a:lnTo>
                    <a:pt x="9237" y="33168"/>
                  </a:lnTo>
                  <a:lnTo>
                    <a:pt x="8891" y="32982"/>
                  </a:lnTo>
                  <a:lnTo>
                    <a:pt x="8572" y="32796"/>
                  </a:lnTo>
                  <a:lnTo>
                    <a:pt x="8252" y="32556"/>
                  </a:lnTo>
                  <a:lnTo>
                    <a:pt x="7933" y="32317"/>
                  </a:lnTo>
                  <a:lnTo>
                    <a:pt x="7640" y="32024"/>
                  </a:lnTo>
                  <a:lnTo>
                    <a:pt x="7347" y="31731"/>
                  </a:lnTo>
                  <a:lnTo>
                    <a:pt x="7081" y="31438"/>
                  </a:lnTo>
                  <a:lnTo>
                    <a:pt x="6841" y="31092"/>
                  </a:lnTo>
                  <a:lnTo>
                    <a:pt x="6602" y="30746"/>
                  </a:lnTo>
                  <a:lnTo>
                    <a:pt x="6362" y="30373"/>
                  </a:lnTo>
                  <a:lnTo>
                    <a:pt x="6176" y="30001"/>
                  </a:lnTo>
                  <a:lnTo>
                    <a:pt x="6016" y="29655"/>
                  </a:lnTo>
                  <a:lnTo>
                    <a:pt x="5883" y="29309"/>
                  </a:lnTo>
                  <a:lnTo>
                    <a:pt x="5777" y="28963"/>
                  </a:lnTo>
                  <a:lnTo>
                    <a:pt x="5697" y="28643"/>
                  </a:lnTo>
                  <a:lnTo>
                    <a:pt x="5644" y="28297"/>
                  </a:lnTo>
                  <a:lnTo>
                    <a:pt x="5644" y="27978"/>
                  </a:lnTo>
                  <a:lnTo>
                    <a:pt x="5697" y="8066"/>
                  </a:lnTo>
                  <a:lnTo>
                    <a:pt x="5723" y="7773"/>
                  </a:lnTo>
                  <a:lnTo>
                    <a:pt x="5750" y="7480"/>
                  </a:lnTo>
                  <a:lnTo>
                    <a:pt x="5830" y="7241"/>
                  </a:lnTo>
                  <a:lnTo>
                    <a:pt x="5936" y="7001"/>
                  </a:lnTo>
                  <a:lnTo>
                    <a:pt x="6069" y="6815"/>
                  </a:lnTo>
                  <a:lnTo>
                    <a:pt x="6229" y="6655"/>
                  </a:lnTo>
                  <a:lnTo>
                    <a:pt x="6442" y="6496"/>
                  </a:lnTo>
                  <a:lnTo>
                    <a:pt x="6655" y="6389"/>
                  </a:lnTo>
                  <a:lnTo>
                    <a:pt x="6895" y="6309"/>
                  </a:lnTo>
                  <a:lnTo>
                    <a:pt x="7161" y="6283"/>
                  </a:lnTo>
                  <a:lnTo>
                    <a:pt x="7427" y="6283"/>
                  </a:lnTo>
                  <a:lnTo>
                    <a:pt x="7720" y="6309"/>
                  </a:lnTo>
                  <a:lnTo>
                    <a:pt x="8013" y="6389"/>
                  </a:lnTo>
                  <a:lnTo>
                    <a:pt x="8332" y="6496"/>
                  </a:lnTo>
                  <a:lnTo>
                    <a:pt x="8652" y="6629"/>
                  </a:lnTo>
                  <a:lnTo>
                    <a:pt x="8971" y="6815"/>
                  </a:lnTo>
                  <a:lnTo>
                    <a:pt x="9317" y="7001"/>
                  </a:lnTo>
                  <a:lnTo>
                    <a:pt x="9636" y="7241"/>
                  </a:lnTo>
                  <a:lnTo>
                    <a:pt x="9956" y="7507"/>
                  </a:lnTo>
                  <a:lnTo>
                    <a:pt x="10249" y="7773"/>
                  </a:lnTo>
                  <a:lnTo>
                    <a:pt x="10542" y="8066"/>
                  </a:lnTo>
                  <a:lnTo>
                    <a:pt x="10808" y="8386"/>
                  </a:lnTo>
                  <a:lnTo>
                    <a:pt x="11074" y="8732"/>
                  </a:lnTo>
                  <a:lnTo>
                    <a:pt x="11313" y="9078"/>
                  </a:lnTo>
                  <a:lnTo>
                    <a:pt x="11553" y="9450"/>
                  </a:lnTo>
                  <a:lnTo>
                    <a:pt x="11739" y="9823"/>
                  </a:lnTo>
                  <a:lnTo>
                    <a:pt x="11899" y="10169"/>
                  </a:lnTo>
                  <a:lnTo>
                    <a:pt x="12032" y="10515"/>
                  </a:lnTo>
                  <a:lnTo>
                    <a:pt x="12139" y="10861"/>
                  </a:lnTo>
                  <a:lnTo>
                    <a:pt x="12219" y="11207"/>
                  </a:lnTo>
                  <a:lnTo>
                    <a:pt x="12272" y="11553"/>
                  </a:lnTo>
                  <a:lnTo>
                    <a:pt x="12272" y="11873"/>
                  </a:lnTo>
                  <a:lnTo>
                    <a:pt x="12272" y="16132"/>
                  </a:lnTo>
                  <a:lnTo>
                    <a:pt x="18208" y="19566"/>
                  </a:lnTo>
                  <a:lnTo>
                    <a:pt x="18208" y="15413"/>
                  </a:lnTo>
                  <a:lnTo>
                    <a:pt x="18208" y="14961"/>
                  </a:lnTo>
                  <a:lnTo>
                    <a:pt x="18181" y="14508"/>
                  </a:lnTo>
                  <a:lnTo>
                    <a:pt x="18128" y="14056"/>
                  </a:lnTo>
                  <a:lnTo>
                    <a:pt x="18048" y="13603"/>
                  </a:lnTo>
                  <a:lnTo>
                    <a:pt x="17968" y="13124"/>
                  </a:lnTo>
                  <a:lnTo>
                    <a:pt x="17862" y="12645"/>
                  </a:lnTo>
                  <a:lnTo>
                    <a:pt x="17729" y="12192"/>
                  </a:lnTo>
                  <a:lnTo>
                    <a:pt x="17569" y="11713"/>
                  </a:lnTo>
                  <a:lnTo>
                    <a:pt x="17383" y="11234"/>
                  </a:lnTo>
                  <a:lnTo>
                    <a:pt x="17196" y="10728"/>
                  </a:lnTo>
                  <a:lnTo>
                    <a:pt x="16983" y="10249"/>
                  </a:lnTo>
                  <a:lnTo>
                    <a:pt x="16744" y="9770"/>
                  </a:lnTo>
                  <a:lnTo>
                    <a:pt x="16478" y="9264"/>
                  </a:lnTo>
                  <a:lnTo>
                    <a:pt x="16211" y="8758"/>
                  </a:lnTo>
                  <a:lnTo>
                    <a:pt x="15599" y="7747"/>
                  </a:lnTo>
                  <a:lnTo>
                    <a:pt x="14934" y="6762"/>
                  </a:lnTo>
                  <a:lnTo>
                    <a:pt x="14561" y="6283"/>
                  </a:lnTo>
                  <a:lnTo>
                    <a:pt x="14215" y="5830"/>
                  </a:lnTo>
                  <a:lnTo>
                    <a:pt x="13842" y="5378"/>
                  </a:lnTo>
                  <a:lnTo>
                    <a:pt x="13470" y="4952"/>
                  </a:lnTo>
                  <a:lnTo>
                    <a:pt x="13070" y="4552"/>
                  </a:lnTo>
                  <a:lnTo>
                    <a:pt x="12671" y="4153"/>
                  </a:lnTo>
                  <a:lnTo>
                    <a:pt x="12272" y="3754"/>
                  </a:lnTo>
                  <a:lnTo>
                    <a:pt x="11846" y="3381"/>
                  </a:lnTo>
                  <a:lnTo>
                    <a:pt x="11420" y="3035"/>
                  </a:lnTo>
                  <a:lnTo>
                    <a:pt x="10994" y="2689"/>
                  </a:lnTo>
                  <a:lnTo>
                    <a:pt x="10568" y="2370"/>
                  </a:lnTo>
                  <a:lnTo>
                    <a:pt x="10116" y="2077"/>
                  </a:lnTo>
                  <a:lnTo>
                    <a:pt x="9636" y="1757"/>
                  </a:lnTo>
                  <a:lnTo>
                    <a:pt x="9184" y="1491"/>
                  </a:lnTo>
                  <a:lnTo>
                    <a:pt x="8705" y="1225"/>
                  </a:lnTo>
                  <a:lnTo>
                    <a:pt x="8252" y="985"/>
                  </a:lnTo>
                  <a:lnTo>
                    <a:pt x="7800" y="772"/>
                  </a:lnTo>
                  <a:lnTo>
                    <a:pt x="7374" y="613"/>
                  </a:lnTo>
                  <a:lnTo>
                    <a:pt x="6921" y="453"/>
                  </a:lnTo>
                  <a:lnTo>
                    <a:pt x="6522" y="293"/>
                  </a:lnTo>
                  <a:lnTo>
                    <a:pt x="6096" y="187"/>
                  </a:lnTo>
                  <a:lnTo>
                    <a:pt x="5697" y="107"/>
                  </a:lnTo>
                  <a:lnTo>
                    <a:pt x="5297" y="54"/>
                  </a:lnTo>
                  <a:lnTo>
                    <a:pt x="4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6941182" y="2172717"/>
              <a:ext cx="228324" cy="290229"/>
            </a:xfrm>
            <a:custGeom>
              <a:avLst/>
              <a:gdLst/>
              <a:ahLst/>
              <a:cxnLst/>
              <a:rect l="l" t="t" r="r" b="b"/>
              <a:pathLst>
                <a:path w="12566" h="15973" extrusionOk="0">
                  <a:moveTo>
                    <a:pt x="3541" y="0"/>
                  </a:moveTo>
                  <a:lnTo>
                    <a:pt x="1" y="2050"/>
                  </a:lnTo>
                  <a:lnTo>
                    <a:pt x="453" y="2316"/>
                  </a:lnTo>
                  <a:lnTo>
                    <a:pt x="933" y="2636"/>
                  </a:lnTo>
                  <a:lnTo>
                    <a:pt x="1385" y="2929"/>
                  </a:lnTo>
                  <a:lnTo>
                    <a:pt x="1811" y="3248"/>
                  </a:lnTo>
                  <a:lnTo>
                    <a:pt x="2237" y="3594"/>
                  </a:lnTo>
                  <a:lnTo>
                    <a:pt x="2663" y="3940"/>
                  </a:lnTo>
                  <a:lnTo>
                    <a:pt x="3089" y="4313"/>
                  </a:lnTo>
                  <a:lnTo>
                    <a:pt x="3488" y="4712"/>
                  </a:lnTo>
                  <a:lnTo>
                    <a:pt x="3887" y="5111"/>
                  </a:lnTo>
                  <a:lnTo>
                    <a:pt x="4287" y="5511"/>
                  </a:lnTo>
                  <a:lnTo>
                    <a:pt x="4659" y="5937"/>
                  </a:lnTo>
                  <a:lnTo>
                    <a:pt x="5032" y="6389"/>
                  </a:lnTo>
                  <a:lnTo>
                    <a:pt x="5378" y="6842"/>
                  </a:lnTo>
                  <a:lnTo>
                    <a:pt x="5751" y="7321"/>
                  </a:lnTo>
                  <a:lnTo>
                    <a:pt x="6416" y="8306"/>
                  </a:lnTo>
                  <a:lnTo>
                    <a:pt x="7028" y="9317"/>
                  </a:lnTo>
                  <a:lnTo>
                    <a:pt x="7295" y="9823"/>
                  </a:lnTo>
                  <a:lnTo>
                    <a:pt x="7561" y="10329"/>
                  </a:lnTo>
                  <a:lnTo>
                    <a:pt x="7800" y="10808"/>
                  </a:lnTo>
                  <a:lnTo>
                    <a:pt x="8013" y="11287"/>
                  </a:lnTo>
                  <a:lnTo>
                    <a:pt x="8200" y="11793"/>
                  </a:lnTo>
                  <a:lnTo>
                    <a:pt x="8386" y="12272"/>
                  </a:lnTo>
                  <a:lnTo>
                    <a:pt x="8546" y="12751"/>
                  </a:lnTo>
                  <a:lnTo>
                    <a:pt x="8679" y="13204"/>
                  </a:lnTo>
                  <a:lnTo>
                    <a:pt x="8785" y="13683"/>
                  </a:lnTo>
                  <a:lnTo>
                    <a:pt x="8865" y="14162"/>
                  </a:lnTo>
                  <a:lnTo>
                    <a:pt x="8945" y="14615"/>
                  </a:lnTo>
                  <a:lnTo>
                    <a:pt x="8998" y="15067"/>
                  </a:lnTo>
                  <a:lnTo>
                    <a:pt x="9025" y="15520"/>
                  </a:lnTo>
                  <a:lnTo>
                    <a:pt x="9025" y="15972"/>
                  </a:lnTo>
                  <a:lnTo>
                    <a:pt x="12565" y="13922"/>
                  </a:lnTo>
                  <a:lnTo>
                    <a:pt x="12565" y="13470"/>
                  </a:lnTo>
                  <a:lnTo>
                    <a:pt x="12539" y="13017"/>
                  </a:lnTo>
                  <a:lnTo>
                    <a:pt x="12486" y="12565"/>
                  </a:lnTo>
                  <a:lnTo>
                    <a:pt x="12406" y="12086"/>
                  </a:lnTo>
                  <a:lnTo>
                    <a:pt x="12326" y="11633"/>
                  </a:lnTo>
                  <a:lnTo>
                    <a:pt x="12219" y="11154"/>
                  </a:lnTo>
                  <a:lnTo>
                    <a:pt x="12086" y="10675"/>
                  </a:lnTo>
                  <a:lnTo>
                    <a:pt x="11926" y="10196"/>
                  </a:lnTo>
                  <a:lnTo>
                    <a:pt x="11740" y="9717"/>
                  </a:lnTo>
                  <a:lnTo>
                    <a:pt x="11554" y="9237"/>
                  </a:lnTo>
                  <a:lnTo>
                    <a:pt x="11341" y="8758"/>
                  </a:lnTo>
                  <a:lnTo>
                    <a:pt x="11101" y="8252"/>
                  </a:lnTo>
                  <a:lnTo>
                    <a:pt x="10835" y="7773"/>
                  </a:lnTo>
                  <a:lnTo>
                    <a:pt x="10569" y="7268"/>
                  </a:lnTo>
                  <a:lnTo>
                    <a:pt x="9957" y="6256"/>
                  </a:lnTo>
                  <a:lnTo>
                    <a:pt x="9291" y="5271"/>
                  </a:lnTo>
                  <a:lnTo>
                    <a:pt x="8918" y="4792"/>
                  </a:lnTo>
                  <a:lnTo>
                    <a:pt x="8572" y="4339"/>
                  </a:lnTo>
                  <a:lnTo>
                    <a:pt x="8200" y="3887"/>
                  </a:lnTo>
                  <a:lnTo>
                    <a:pt x="7827" y="3461"/>
                  </a:lnTo>
                  <a:lnTo>
                    <a:pt x="7428" y="3035"/>
                  </a:lnTo>
                  <a:lnTo>
                    <a:pt x="7028" y="2636"/>
                  </a:lnTo>
                  <a:lnTo>
                    <a:pt x="6629" y="2263"/>
                  </a:lnTo>
                  <a:lnTo>
                    <a:pt x="6203" y="1890"/>
                  </a:lnTo>
                  <a:lnTo>
                    <a:pt x="5777" y="1544"/>
                  </a:lnTo>
                  <a:lnTo>
                    <a:pt x="5351" y="1198"/>
                  </a:lnTo>
                  <a:lnTo>
                    <a:pt x="4926" y="879"/>
                  </a:lnTo>
                  <a:lnTo>
                    <a:pt x="4473" y="559"/>
                  </a:lnTo>
                  <a:lnTo>
                    <a:pt x="3994" y="267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5"/>
            <p:cNvSpPr/>
            <p:nvPr/>
          </p:nvSpPr>
          <p:spPr>
            <a:xfrm>
              <a:off x="7242514" y="2587230"/>
              <a:ext cx="67738" cy="33396"/>
            </a:xfrm>
            <a:custGeom>
              <a:avLst/>
              <a:gdLst/>
              <a:ahLst/>
              <a:cxnLst/>
              <a:rect l="l" t="t" r="r" b="b"/>
              <a:pathLst>
                <a:path w="3728" h="1838" extrusionOk="0">
                  <a:moveTo>
                    <a:pt x="3728" y="0"/>
                  </a:moveTo>
                  <a:lnTo>
                    <a:pt x="2423" y="426"/>
                  </a:lnTo>
                  <a:lnTo>
                    <a:pt x="1" y="1837"/>
                  </a:lnTo>
                  <a:lnTo>
                    <a:pt x="1305" y="1411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5"/>
            <p:cNvSpPr/>
            <p:nvPr/>
          </p:nvSpPr>
          <p:spPr>
            <a:xfrm>
              <a:off x="7424868" y="2822785"/>
              <a:ext cx="47424" cy="31943"/>
            </a:xfrm>
            <a:custGeom>
              <a:avLst/>
              <a:gdLst/>
              <a:ahLst/>
              <a:cxnLst/>
              <a:rect l="l" t="t" r="r" b="b"/>
              <a:pathLst>
                <a:path w="2610" h="1758" extrusionOk="0">
                  <a:moveTo>
                    <a:pt x="2609" y="0"/>
                  </a:moveTo>
                  <a:lnTo>
                    <a:pt x="187" y="1411"/>
                  </a:lnTo>
                  <a:lnTo>
                    <a:pt x="160" y="1518"/>
                  </a:lnTo>
                  <a:lnTo>
                    <a:pt x="134" y="1624"/>
                  </a:lnTo>
                  <a:lnTo>
                    <a:pt x="80" y="1704"/>
                  </a:lnTo>
                  <a:lnTo>
                    <a:pt x="1" y="1757"/>
                  </a:lnTo>
                  <a:lnTo>
                    <a:pt x="2423" y="346"/>
                  </a:lnTo>
                  <a:lnTo>
                    <a:pt x="2503" y="293"/>
                  </a:lnTo>
                  <a:lnTo>
                    <a:pt x="2556" y="213"/>
                  </a:lnTo>
                  <a:lnTo>
                    <a:pt x="2583" y="107"/>
                  </a:lnTo>
                  <a:lnTo>
                    <a:pt x="2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5"/>
            <p:cNvSpPr/>
            <p:nvPr/>
          </p:nvSpPr>
          <p:spPr>
            <a:xfrm>
              <a:off x="7428247" y="2790370"/>
              <a:ext cx="48387" cy="58071"/>
            </a:xfrm>
            <a:custGeom>
              <a:avLst/>
              <a:gdLst/>
              <a:ahLst/>
              <a:cxnLst/>
              <a:rect l="l" t="t" r="r" b="b"/>
              <a:pathLst>
                <a:path w="2663" h="3196" extrusionOk="0">
                  <a:moveTo>
                    <a:pt x="2663" y="1"/>
                  </a:moveTo>
                  <a:lnTo>
                    <a:pt x="214" y="1412"/>
                  </a:lnTo>
                  <a:lnTo>
                    <a:pt x="1" y="3195"/>
                  </a:lnTo>
                  <a:lnTo>
                    <a:pt x="2423" y="1784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7220764" y="2413106"/>
              <a:ext cx="54183" cy="28073"/>
            </a:xfrm>
            <a:custGeom>
              <a:avLst/>
              <a:gdLst/>
              <a:ahLst/>
              <a:cxnLst/>
              <a:rect l="l" t="t" r="r" b="b"/>
              <a:pathLst>
                <a:path w="2982" h="1545" extrusionOk="0">
                  <a:moveTo>
                    <a:pt x="2529" y="0"/>
                  </a:moveTo>
                  <a:lnTo>
                    <a:pt x="2422" y="54"/>
                  </a:lnTo>
                  <a:lnTo>
                    <a:pt x="0" y="1464"/>
                  </a:lnTo>
                  <a:lnTo>
                    <a:pt x="107" y="1411"/>
                  </a:lnTo>
                  <a:lnTo>
                    <a:pt x="213" y="1411"/>
                  </a:lnTo>
                  <a:lnTo>
                    <a:pt x="346" y="1438"/>
                  </a:lnTo>
                  <a:lnTo>
                    <a:pt x="479" y="1491"/>
                  </a:lnTo>
                  <a:lnTo>
                    <a:pt x="559" y="1544"/>
                  </a:lnTo>
                  <a:lnTo>
                    <a:pt x="2981" y="133"/>
                  </a:lnTo>
                  <a:lnTo>
                    <a:pt x="2902" y="80"/>
                  </a:lnTo>
                  <a:lnTo>
                    <a:pt x="2768" y="27"/>
                  </a:lnTo>
                  <a:lnTo>
                    <a:pt x="2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7230921" y="2415523"/>
              <a:ext cx="74497" cy="47424"/>
            </a:xfrm>
            <a:custGeom>
              <a:avLst/>
              <a:gdLst/>
              <a:ahLst/>
              <a:cxnLst/>
              <a:rect l="l" t="t" r="r" b="b"/>
              <a:pathLst>
                <a:path w="4100" h="2610" extrusionOk="0">
                  <a:moveTo>
                    <a:pt x="2422" y="0"/>
                  </a:moveTo>
                  <a:lnTo>
                    <a:pt x="0" y="1411"/>
                  </a:lnTo>
                  <a:lnTo>
                    <a:pt x="1677" y="2609"/>
                  </a:lnTo>
                  <a:lnTo>
                    <a:pt x="4099" y="1198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7340232" y="2568369"/>
              <a:ext cx="99172" cy="123829"/>
            </a:xfrm>
            <a:custGeom>
              <a:avLst/>
              <a:gdLst/>
              <a:ahLst/>
              <a:cxnLst/>
              <a:rect l="l" t="t" r="r" b="b"/>
              <a:pathLst>
                <a:path w="5458" h="6815" extrusionOk="0">
                  <a:moveTo>
                    <a:pt x="2422" y="0"/>
                  </a:moveTo>
                  <a:lnTo>
                    <a:pt x="0" y="1411"/>
                  </a:lnTo>
                  <a:lnTo>
                    <a:pt x="27" y="1571"/>
                  </a:lnTo>
                  <a:lnTo>
                    <a:pt x="53" y="1757"/>
                  </a:lnTo>
                  <a:lnTo>
                    <a:pt x="186" y="2263"/>
                  </a:lnTo>
                  <a:lnTo>
                    <a:pt x="346" y="2769"/>
                  </a:lnTo>
                  <a:lnTo>
                    <a:pt x="532" y="3274"/>
                  </a:lnTo>
                  <a:lnTo>
                    <a:pt x="772" y="3780"/>
                  </a:lnTo>
                  <a:lnTo>
                    <a:pt x="1091" y="4419"/>
                  </a:lnTo>
                  <a:lnTo>
                    <a:pt x="1464" y="5005"/>
                  </a:lnTo>
                  <a:lnTo>
                    <a:pt x="1863" y="5564"/>
                  </a:lnTo>
                  <a:lnTo>
                    <a:pt x="2289" y="6070"/>
                  </a:lnTo>
                  <a:lnTo>
                    <a:pt x="2476" y="6256"/>
                  </a:lnTo>
                  <a:lnTo>
                    <a:pt x="2556" y="6362"/>
                  </a:lnTo>
                  <a:lnTo>
                    <a:pt x="2742" y="6549"/>
                  </a:lnTo>
                  <a:lnTo>
                    <a:pt x="2955" y="6735"/>
                  </a:lnTo>
                  <a:lnTo>
                    <a:pt x="3035" y="6815"/>
                  </a:lnTo>
                  <a:lnTo>
                    <a:pt x="5457" y="5404"/>
                  </a:lnTo>
                  <a:lnTo>
                    <a:pt x="5377" y="5324"/>
                  </a:lnTo>
                  <a:lnTo>
                    <a:pt x="5191" y="5138"/>
                  </a:lnTo>
                  <a:lnTo>
                    <a:pt x="4978" y="4952"/>
                  </a:lnTo>
                  <a:lnTo>
                    <a:pt x="4898" y="4845"/>
                  </a:lnTo>
                  <a:lnTo>
                    <a:pt x="4712" y="4659"/>
                  </a:lnTo>
                  <a:lnTo>
                    <a:pt x="4286" y="4153"/>
                  </a:lnTo>
                  <a:lnTo>
                    <a:pt x="3887" y="3594"/>
                  </a:lnTo>
                  <a:lnTo>
                    <a:pt x="3514" y="3008"/>
                  </a:lnTo>
                  <a:lnTo>
                    <a:pt x="3194" y="2369"/>
                  </a:lnTo>
                  <a:lnTo>
                    <a:pt x="2955" y="1864"/>
                  </a:lnTo>
                  <a:lnTo>
                    <a:pt x="2769" y="1358"/>
                  </a:lnTo>
                  <a:lnTo>
                    <a:pt x="2609" y="852"/>
                  </a:lnTo>
                  <a:lnTo>
                    <a:pt x="2476" y="346"/>
                  </a:lnTo>
                  <a:lnTo>
                    <a:pt x="2449" y="160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7338288" y="2550944"/>
              <a:ext cx="45970" cy="43081"/>
            </a:xfrm>
            <a:custGeom>
              <a:avLst/>
              <a:gdLst/>
              <a:ahLst/>
              <a:cxnLst/>
              <a:rect l="l" t="t" r="r" b="b"/>
              <a:pathLst>
                <a:path w="2530" h="2371" extrusionOk="0">
                  <a:moveTo>
                    <a:pt x="2423" y="1"/>
                  </a:moveTo>
                  <a:lnTo>
                    <a:pt x="1" y="1412"/>
                  </a:lnTo>
                  <a:lnTo>
                    <a:pt x="1" y="1625"/>
                  </a:lnTo>
                  <a:lnTo>
                    <a:pt x="27" y="1864"/>
                  </a:lnTo>
                  <a:lnTo>
                    <a:pt x="107" y="2370"/>
                  </a:lnTo>
                  <a:lnTo>
                    <a:pt x="2529" y="959"/>
                  </a:lnTo>
                  <a:lnTo>
                    <a:pt x="2450" y="453"/>
                  </a:lnTo>
                  <a:lnTo>
                    <a:pt x="2450" y="214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7395360" y="2666560"/>
              <a:ext cx="63868" cy="39665"/>
            </a:xfrm>
            <a:custGeom>
              <a:avLst/>
              <a:gdLst/>
              <a:ahLst/>
              <a:cxnLst/>
              <a:rect l="l" t="t" r="r" b="b"/>
              <a:pathLst>
                <a:path w="3515" h="2183" extrusionOk="0">
                  <a:moveTo>
                    <a:pt x="2423" y="0"/>
                  </a:moveTo>
                  <a:lnTo>
                    <a:pt x="1" y="1411"/>
                  </a:lnTo>
                  <a:lnTo>
                    <a:pt x="400" y="1730"/>
                  </a:lnTo>
                  <a:lnTo>
                    <a:pt x="506" y="1810"/>
                  </a:lnTo>
                  <a:lnTo>
                    <a:pt x="693" y="1943"/>
                  </a:lnTo>
                  <a:lnTo>
                    <a:pt x="799" y="1997"/>
                  </a:lnTo>
                  <a:lnTo>
                    <a:pt x="986" y="2130"/>
                  </a:lnTo>
                  <a:lnTo>
                    <a:pt x="1092" y="2183"/>
                  </a:lnTo>
                  <a:lnTo>
                    <a:pt x="3514" y="772"/>
                  </a:lnTo>
                  <a:lnTo>
                    <a:pt x="3435" y="719"/>
                  </a:lnTo>
                  <a:lnTo>
                    <a:pt x="3222" y="586"/>
                  </a:lnTo>
                  <a:lnTo>
                    <a:pt x="3115" y="532"/>
                  </a:lnTo>
                  <a:lnTo>
                    <a:pt x="2929" y="399"/>
                  </a:lnTo>
                  <a:lnTo>
                    <a:pt x="2822" y="319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7415201" y="2680587"/>
              <a:ext cx="49822" cy="28545"/>
            </a:xfrm>
            <a:custGeom>
              <a:avLst/>
              <a:gdLst/>
              <a:ahLst/>
              <a:cxnLst/>
              <a:rect l="l" t="t" r="r" b="b"/>
              <a:pathLst>
                <a:path w="2742" h="1571" extrusionOk="0">
                  <a:moveTo>
                    <a:pt x="2422" y="0"/>
                  </a:moveTo>
                  <a:lnTo>
                    <a:pt x="0" y="1411"/>
                  </a:lnTo>
                  <a:lnTo>
                    <a:pt x="133" y="1491"/>
                  </a:lnTo>
                  <a:lnTo>
                    <a:pt x="293" y="1571"/>
                  </a:lnTo>
                  <a:lnTo>
                    <a:pt x="2742" y="160"/>
                  </a:lnTo>
                  <a:lnTo>
                    <a:pt x="2582" y="80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7420507" y="2683476"/>
              <a:ext cx="52748" cy="29036"/>
            </a:xfrm>
            <a:custGeom>
              <a:avLst/>
              <a:gdLst/>
              <a:ahLst/>
              <a:cxnLst/>
              <a:rect l="l" t="t" r="r" b="b"/>
              <a:pathLst>
                <a:path w="2903" h="1598" extrusionOk="0">
                  <a:moveTo>
                    <a:pt x="2450" y="1"/>
                  </a:moveTo>
                  <a:lnTo>
                    <a:pt x="1" y="1412"/>
                  </a:lnTo>
                  <a:lnTo>
                    <a:pt x="214" y="1491"/>
                  </a:lnTo>
                  <a:lnTo>
                    <a:pt x="480" y="1598"/>
                  </a:lnTo>
                  <a:lnTo>
                    <a:pt x="2902" y="187"/>
                  </a:lnTo>
                  <a:lnTo>
                    <a:pt x="2636" y="81"/>
                  </a:lnTo>
                  <a:lnTo>
                    <a:pt x="24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7338288" y="2500650"/>
              <a:ext cx="66284" cy="75951"/>
            </a:xfrm>
            <a:custGeom>
              <a:avLst/>
              <a:gdLst/>
              <a:ahLst/>
              <a:cxnLst/>
              <a:rect l="l" t="t" r="r" b="b"/>
              <a:pathLst>
                <a:path w="3648" h="4180" extrusionOk="0">
                  <a:moveTo>
                    <a:pt x="3647" y="0"/>
                  </a:moveTo>
                  <a:lnTo>
                    <a:pt x="1225" y="1411"/>
                  </a:lnTo>
                  <a:lnTo>
                    <a:pt x="1012" y="1544"/>
                  </a:lnTo>
                  <a:lnTo>
                    <a:pt x="852" y="1678"/>
                  </a:lnTo>
                  <a:lnTo>
                    <a:pt x="666" y="1864"/>
                  </a:lnTo>
                  <a:lnTo>
                    <a:pt x="533" y="2050"/>
                  </a:lnTo>
                  <a:lnTo>
                    <a:pt x="373" y="2316"/>
                  </a:lnTo>
                  <a:lnTo>
                    <a:pt x="240" y="2636"/>
                  </a:lnTo>
                  <a:lnTo>
                    <a:pt x="187" y="2849"/>
                  </a:lnTo>
                  <a:lnTo>
                    <a:pt x="107" y="3115"/>
                  </a:lnTo>
                  <a:lnTo>
                    <a:pt x="54" y="3408"/>
                  </a:lnTo>
                  <a:lnTo>
                    <a:pt x="27" y="3727"/>
                  </a:lnTo>
                  <a:lnTo>
                    <a:pt x="1" y="4047"/>
                  </a:lnTo>
                  <a:lnTo>
                    <a:pt x="1" y="4180"/>
                  </a:lnTo>
                  <a:lnTo>
                    <a:pt x="2423" y="2769"/>
                  </a:lnTo>
                  <a:lnTo>
                    <a:pt x="2423" y="2636"/>
                  </a:lnTo>
                  <a:lnTo>
                    <a:pt x="2450" y="2316"/>
                  </a:lnTo>
                  <a:lnTo>
                    <a:pt x="2476" y="1997"/>
                  </a:lnTo>
                  <a:lnTo>
                    <a:pt x="2529" y="1704"/>
                  </a:lnTo>
                  <a:lnTo>
                    <a:pt x="2609" y="1438"/>
                  </a:lnTo>
                  <a:lnTo>
                    <a:pt x="2663" y="1225"/>
                  </a:lnTo>
                  <a:lnTo>
                    <a:pt x="2796" y="906"/>
                  </a:lnTo>
                  <a:lnTo>
                    <a:pt x="2955" y="639"/>
                  </a:lnTo>
                  <a:lnTo>
                    <a:pt x="3115" y="453"/>
                  </a:lnTo>
                  <a:lnTo>
                    <a:pt x="3275" y="267"/>
                  </a:lnTo>
                  <a:lnTo>
                    <a:pt x="3435" y="134"/>
                  </a:lnTo>
                  <a:lnTo>
                    <a:pt x="36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7269605" y="2346350"/>
              <a:ext cx="45480" cy="26619"/>
            </a:xfrm>
            <a:custGeom>
              <a:avLst/>
              <a:gdLst/>
              <a:ahLst/>
              <a:cxnLst/>
              <a:rect l="l" t="t" r="r" b="b"/>
              <a:pathLst>
                <a:path w="2503" h="1465" extrusionOk="0">
                  <a:moveTo>
                    <a:pt x="2503" y="1"/>
                  </a:moveTo>
                  <a:lnTo>
                    <a:pt x="80" y="1412"/>
                  </a:lnTo>
                  <a:lnTo>
                    <a:pt x="1" y="1465"/>
                  </a:lnTo>
                  <a:lnTo>
                    <a:pt x="2423" y="54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rgbClr val="7E63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7429229" y="2684930"/>
              <a:ext cx="82728" cy="30980"/>
            </a:xfrm>
            <a:custGeom>
              <a:avLst/>
              <a:gdLst/>
              <a:ahLst/>
              <a:cxnLst/>
              <a:rect l="l" t="t" r="r" b="b"/>
              <a:pathLst>
                <a:path w="4553" h="1705" extrusionOk="0">
                  <a:moveTo>
                    <a:pt x="4552" y="1"/>
                  </a:moveTo>
                  <a:lnTo>
                    <a:pt x="4339" y="107"/>
                  </a:lnTo>
                  <a:lnTo>
                    <a:pt x="4126" y="187"/>
                  </a:lnTo>
                  <a:lnTo>
                    <a:pt x="3913" y="240"/>
                  </a:lnTo>
                  <a:lnTo>
                    <a:pt x="3700" y="267"/>
                  </a:lnTo>
                  <a:lnTo>
                    <a:pt x="3461" y="293"/>
                  </a:lnTo>
                  <a:lnTo>
                    <a:pt x="3221" y="267"/>
                  </a:lnTo>
                  <a:lnTo>
                    <a:pt x="3035" y="240"/>
                  </a:lnTo>
                  <a:lnTo>
                    <a:pt x="2742" y="187"/>
                  </a:lnTo>
                  <a:lnTo>
                    <a:pt x="2556" y="134"/>
                  </a:lnTo>
                  <a:lnTo>
                    <a:pt x="2422" y="107"/>
                  </a:lnTo>
                  <a:lnTo>
                    <a:pt x="0" y="1518"/>
                  </a:lnTo>
                  <a:lnTo>
                    <a:pt x="133" y="1545"/>
                  </a:lnTo>
                  <a:lnTo>
                    <a:pt x="320" y="1598"/>
                  </a:lnTo>
                  <a:lnTo>
                    <a:pt x="612" y="1651"/>
                  </a:lnTo>
                  <a:lnTo>
                    <a:pt x="799" y="1678"/>
                  </a:lnTo>
                  <a:lnTo>
                    <a:pt x="1038" y="1704"/>
                  </a:lnTo>
                  <a:lnTo>
                    <a:pt x="1278" y="1678"/>
                  </a:lnTo>
                  <a:lnTo>
                    <a:pt x="1491" y="1651"/>
                  </a:lnTo>
                  <a:lnTo>
                    <a:pt x="1704" y="1598"/>
                  </a:lnTo>
                  <a:lnTo>
                    <a:pt x="1917" y="1518"/>
                  </a:lnTo>
                  <a:lnTo>
                    <a:pt x="2130" y="1411"/>
                  </a:lnTo>
                  <a:lnTo>
                    <a:pt x="45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7559326" y="2822785"/>
              <a:ext cx="47914" cy="44989"/>
            </a:xfrm>
            <a:custGeom>
              <a:avLst/>
              <a:gdLst/>
              <a:ahLst/>
              <a:cxnLst/>
              <a:rect l="l" t="t" r="r" b="b"/>
              <a:pathLst>
                <a:path w="2637" h="2476" extrusionOk="0">
                  <a:moveTo>
                    <a:pt x="2423" y="0"/>
                  </a:moveTo>
                  <a:lnTo>
                    <a:pt x="1" y="1411"/>
                  </a:lnTo>
                  <a:lnTo>
                    <a:pt x="134" y="1730"/>
                  </a:lnTo>
                  <a:lnTo>
                    <a:pt x="160" y="1890"/>
                  </a:lnTo>
                  <a:lnTo>
                    <a:pt x="187" y="2050"/>
                  </a:lnTo>
                  <a:lnTo>
                    <a:pt x="187" y="2210"/>
                  </a:lnTo>
                  <a:lnTo>
                    <a:pt x="187" y="2316"/>
                  </a:lnTo>
                  <a:lnTo>
                    <a:pt x="134" y="2423"/>
                  </a:lnTo>
                  <a:lnTo>
                    <a:pt x="54" y="2476"/>
                  </a:lnTo>
                  <a:lnTo>
                    <a:pt x="2476" y="1065"/>
                  </a:lnTo>
                  <a:lnTo>
                    <a:pt x="2556" y="1012"/>
                  </a:lnTo>
                  <a:lnTo>
                    <a:pt x="2609" y="905"/>
                  </a:lnTo>
                  <a:lnTo>
                    <a:pt x="2636" y="799"/>
                  </a:lnTo>
                  <a:lnTo>
                    <a:pt x="2609" y="639"/>
                  </a:lnTo>
                  <a:lnTo>
                    <a:pt x="2609" y="479"/>
                  </a:lnTo>
                  <a:lnTo>
                    <a:pt x="2556" y="320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7540956" y="2784574"/>
              <a:ext cx="62414" cy="63868"/>
            </a:xfrm>
            <a:custGeom>
              <a:avLst/>
              <a:gdLst/>
              <a:ahLst/>
              <a:cxnLst/>
              <a:rect l="l" t="t" r="r" b="b"/>
              <a:pathLst>
                <a:path w="3435" h="3515" extrusionOk="0">
                  <a:moveTo>
                    <a:pt x="2423" y="0"/>
                  </a:moveTo>
                  <a:lnTo>
                    <a:pt x="0" y="1411"/>
                  </a:lnTo>
                  <a:lnTo>
                    <a:pt x="1012" y="3514"/>
                  </a:lnTo>
                  <a:lnTo>
                    <a:pt x="3434" y="2103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7271059" y="2333304"/>
              <a:ext cx="85635" cy="38702"/>
            </a:xfrm>
            <a:custGeom>
              <a:avLst/>
              <a:gdLst/>
              <a:ahLst/>
              <a:cxnLst/>
              <a:rect l="l" t="t" r="r" b="b"/>
              <a:pathLst>
                <a:path w="4713" h="2130" extrusionOk="0">
                  <a:moveTo>
                    <a:pt x="4712" y="0"/>
                  </a:moveTo>
                  <a:lnTo>
                    <a:pt x="2423" y="719"/>
                  </a:lnTo>
                  <a:lnTo>
                    <a:pt x="0" y="2130"/>
                  </a:lnTo>
                  <a:lnTo>
                    <a:pt x="2290" y="1411"/>
                  </a:lnTo>
                  <a:lnTo>
                    <a:pt x="47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7327168" y="2343933"/>
              <a:ext cx="62886" cy="63868"/>
            </a:xfrm>
            <a:custGeom>
              <a:avLst/>
              <a:gdLst/>
              <a:ahLst/>
              <a:cxnLst/>
              <a:rect l="l" t="t" r="r" b="b"/>
              <a:pathLst>
                <a:path w="3461" h="3515" extrusionOk="0">
                  <a:moveTo>
                    <a:pt x="2449" y="1"/>
                  </a:moveTo>
                  <a:lnTo>
                    <a:pt x="0" y="1412"/>
                  </a:lnTo>
                  <a:lnTo>
                    <a:pt x="1039" y="3515"/>
                  </a:lnTo>
                  <a:lnTo>
                    <a:pt x="3461" y="2104"/>
                  </a:lnTo>
                  <a:lnTo>
                    <a:pt x="2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7312650" y="2333304"/>
              <a:ext cx="59034" cy="36285"/>
            </a:xfrm>
            <a:custGeom>
              <a:avLst/>
              <a:gdLst/>
              <a:ahLst/>
              <a:cxnLst/>
              <a:rect l="l" t="t" r="r" b="b"/>
              <a:pathLst>
                <a:path w="3249" h="1997" extrusionOk="0">
                  <a:moveTo>
                    <a:pt x="2423" y="0"/>
                  </a:moveTo>
                  <a:lnTo>
                    <a:pt x="1" y="1411"/>
                  </a:lnTo>
                  <a:lnTo>
                    <a:pt x="294" y="1411"/>
                  </a:lnTo>
                  <a:lnTo>
                    <a:pt x="373" y="1464"/>
                  </a:lnTo>
                  <a:lnTo>
                    <a:pt x="507" y="1544"/>
                  </a:lnTo>
                  <a:lnTo>
                    <a:pt x="613" y="1677"/>
                  </a:lnTo>
                  <a:lnTo>
                    <a:pt x="719" y="1810"/>
                  </a:lnTo>
                  <a:lnTo>
                    <a:pt x="799" y="1997"/>
                  </a:lnTo>
                  <a:lnTo>
                    <a:pt x="3248" y="586"/>
                  </a:lnTo>
                  <a:lnTo>
                    <a:pt x="3142" y="399"/>
                  </a:lnTo>
                  <a:lnTo>
                    <a:pt x="3035" y="266"/>
                  </a:lnTo>
                  <a:lnTo>
                    <a:pt x="2929" y="133"/>
                  </a:lnTo>
                  <a:lnTo>
                    <a:pt x="2796" y="53"/>
                  </a:lnTo>
                  <a:lnTo>
                    <a:pt x="27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5"/>
            <p:cNvSpPr/>
            <p:nvPr/>
          </p:nvSpPr>
          <p:spPr>
            <a:xfrm>
              <a:off x="7540956" y="2747816"/>
              <a:ext cx="69664" cy="62414"/>
            </a:xfrm>
            <a:custGeom>
              <a:avLst/>
              <a:gdLst/>
              <a:ahLst/>
              <a:cxnLst/>
              <a:rect l="l" t="t" r="r" b="b"/>
              <a:pathLst>
                <a:path w="3834" h="3435" extrusionOk="0">
                  <a:moveTo>
                    <a:pt x="3833" y="0"/>
                  </a:moveTo>
                  <a:lnTo>
                    <a:pt x="1411" y="1411"/>
                  </a:lnTo>
                  <a:lnTo>
                    <a:pt x="1145" y="1997"/>
                  </a:lnTo>
                  <a:lnTo>
                    <a:pt x="1012" y="2263"/>
                  </a:lnTo>
                  <a:lnTo>
                    <a:pt x="852" y="2529"/>
                  </a:lnTo>
                  <a:lnTo>
                    <a:pt x="666" y="2769"/>
                  </a:lnTo>
                  <a:lnTo>
                    <a:pt x="453" y="3008"/>
                  </a:lnTo>
                  <a:lnTo>
                    <a:pt x="240" y="3221"/>
                  </a:lnTo>
                  <a:lnTo>
                    <a:pt x="0" y="3434"/>
                  </a:lnTo>
                  <a:lnTo>
                    <a:pt x="2423" y="2023"/>
                  </a:lnTo>
                  <a:lnTo>
                    <a:pt x="2662" y="1810"/>
                  </a:lnTo>
                  <a:lnTo>
                    <a:pt x="2875" y="1597"/>
                  </a:lnTo>
                  <a:lnTo>
                    <a:pt x="3088" y="1358"/>
                  </a:lnTo>
                  <a:lnTo>
                    <a:pt x="3274" y="1118"/>
                  </a:lnTo>
                  <a:lnTo>
                    <a:pt x="3434" y="852"/>
                  </a:lnTo>
                  <a:lnTo>
                    <a:pt x="3567" y="586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5"/>
            <p:cNvSpPr/>
            <p:nvPr/>
          </p:nvSpPr>
          <p:spPr>
            <a:xfrm>
              <a:off x="7346028" y="2382145"/>
              <a:ext cx="93848" cy="38230"/>
            </a:xfrm>
            <a:custGeom>
              <a:avLst/>
              <a:gdLst/>
              <a:ahLst/>
              <a:cxnLst/>
              <a:rect l="l" t="t" r="r" b="b"/>
              <a:pathLst>
                <a:path w="5165" h="2104" extrusionOk="0">
                  <a:moveTo>
                    <a:pt x="2423" y="1"/>
                  </a:moveTo>
                  <a:lnTo>
                    <a:pt x="1" y="1412"/>
                  </a:lnTo>
                  <a:lnTo>
                    <a:pt x="347" y="1438"/>
                  </a:lnTo>
                  <a:lnTo>
                    <a:pt x="693" y="1465"/>
                  </a:lnTo>
                  <a:lnTo>
                    <a:pt x="1039" y="1518"/>
                  </a:lnTo>
                  <a:lnTo>
                    <a:pt x="1358" y="1598"/>
                  </a:lnTo>
                  <a:lnTo>
                    <a:pt x="1704" y="1704"/>
                  </a:lnTo>
                  <a:lnTo>
                    <a:pt x="2050" y="1811"/>
                  </a:lnTo>
                  <a:lnTo>
                    <a:pt x="2742" y="2104"/>
                  </a:lnTo>
                  <a:lnTo>
                    <a:pt x="5165" y="693"/>
                  </a:lnTo>
                  <a:lnTo>
                    <a:pt x="4473" y="400"/>
                  </a:lnTo>
                  <a:lnTo>
                    <a:pt x="4127" y="293"/>
                  </a:lnTo>
                  <a:lnTo>
                    <a:pt x="3780" y="187"/>
                  </a:lnTo>
                  <a:lnTo>
                    <a:pt x="3461" y="107"/>
                  </a:lnTo>
                  <a:lnTo>
                    <a:pt x="3115" y="54"/>
                  </a:lnTo>
                  <a:lnTo>
                    <a:pt x="2769" y="27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5"/>
            <p:cNvSpPr/>
            <p:nvPr/>
          </p:nvSpPr>
          <p:spPr>
            <a:xfrm>
              <a:off x="7607694" y="2764732"/>
              <a:ext cx="47424" cy="31943"/>
            </a:xfrm>
            <a:custGeom>
              <a:avLst/>
              <a:gdLst/>
              <a:ahLst/>
              <a:cxnLst/>
              <a:rect l="l" t="t" r="r" b="b"/>
              <a:pathLst>
                <a:path w="2610" h="1758" extrusionOk="0">
                  <a:moveTo>
                    <a:pt x="2609" y="1"/>
                  </a:moveTo>
                  <a:lnTo>
                    <a:pt x="187" y="1412"/>
                  </a:lnTo>
                  <a:lnTo>
                    <a:pt x="160" y="1545"/>
                  </a:lnTo>
                  <a:lnTo>
                    <a:pt x="107" y="1625"/>
                  </a:lnTo>
                  <a:lnTo>
                    <a:pt x="54" y="1704"/>
                  </a:lnTo>
                  <a:lnTo>
                    <a:pt x="1" y="1758"/>
                  </a:lnTo>
                  <a:lnTo>
                    <a:pt x="2423" y="347"/>
                  </a:lnTo>
                  <a:lnTo>
                    <a:pt x="2476" y="294"/>
                  </a:lnTo>
                  <a:lnTo>
                    <a:pt x="2556" y="214"/>
                  </a:lnTo>
                  <a:lnTo>
                    <a:pt x="2583" y="134"/>
                  </a:lnTo>
                  <a:lnTo>
                    <a:pt x="2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5"/>
            <p:cNvSpPr/>
            <p:nvPr/>
          </p:nvSpPr>
          <p:spPr>
            <a:xfrm>
              <a:off x="7403591" y="2355544"/>
              <a:ext cx="54183" cy="28073"/>
            </a:xfrm>
            <a:custGeom>
              <a:avLst/>
              <a:gdLst/>
              <a:ahLst/>
              <a:cxnLst/>
              <a:rect l="l" t="t" r="r" b="b"/>
              <a:pathLst>
                <a:path w="2982" h="1545" extrusionOk="0">
                  <a:moveTo>
                    <a:pt x="2529" y="1"/>
                  </a:moveTo>
                  <a:lnTo>
                    <a:pt x="2423" y="27"/>
                  </a:lnTo>
                  <a:lnTo>
                    <a:pt x="0" y="1438"/>
                  </a:lnTo>
                  <a:lnTo>
                    <a:pt x="107" y="1411"/>
                  </a:lnTo>
                  <a:lnTo>
                    <a:pt x="213" y="1411"/>
                  </a:lnTo>
                  <a:lnTo>
                    <a:pt x="346" y="1438"/>
                  </a:lnTo>
                  <a:lnTo>
                    <a:pt x="479" y="1491"/>
                  </a:lnTo>
                  <a:lnTo>
                    <a:pt x="559" y="1545"/>
                  </a:lnTo>
                  <a:lnTo>
                    <a:pt x="2982" y="134"/>
                  </a:lnTo>
                  <a:lnTo>
                    <a:pt x="2902" y="80"/>
                  </a:lnTo>
                  <a:lnTo>
                    <a:pt x="2769" y="27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5"/>
            <p:cNvSpPr/>
            <p:nvPr/>
          </p:nvSpPr>
          <p:spPr>
            <a:xfrm>
              <a:off x="7611092" y="2708623"/>
              <a:ext cx="50803" cy="81765"/>
            </a:xfrm>
            <a:custGeom>
              <a:avLst/>
              <a:gdLst/>
              <a:ahLst/>
              <a:cxnLst/>
              <a:rect l="l" t="t" r="r" b="b"/>
              <a:pathLst>
                <a:path w="2796" h="4500" extrusionOk="0">
                  <a:moveTo>
                    <a:pt x="2795" y="1"/>
                  </a:moveTo>
                  <a:lnTo>
                    <a:pt x="373" y="1412"/>
                  </a:lnTo>
                  <a:lnTo>
                    <a:pt x="0" y="4500"/>
                  </a:lnTo>
                  <a:lnTo>
                    <a:pt x="2422" y="3089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5"/>
            <p:cNvSpPr/>
            <p:nvPr/>
          </p:nvSpPr>
          <p:spPr>
            <a:xfrm>
              <a:off x="7577714" y="2666069"/>
              <a:ext cx="73534" cy="46443"/>
            </a:xfrm>
            <a:custGeom>
              <a:avLst/>
              <a:gdLst/>
              <a:ahLst/>
              <a:cxnLst/>
              <a:rect l="l" t="t" r="r" b="b"/>
              <a:pathLst>
                <a:path w="4047" h="2556" extrusionOk="0">
                  <a:moveTo>
                    <a:pt x="2423" y="0"/>
                  </a:moveTo>
                  <a:lnTo>
                    <a:pt x="0" y="1411"/>
                  </a:lnTo>
                  <a:lnTo>
                    <a:pt x="1624" y="2556"/>
                  </a:lnTo>
                  <a:lnTo>
                    <a:pt x="4046" y="1145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5"/>
            <p:cNvSpPr/>
            <p:nvPr/>
          </p:nvSpPr>
          <p:spPr>
            <a:xfrm>
              <a:off x="7607222" y="2686874"/>
              <a:ext cx="54674" cy="47406"/>
            </a:xfrm>
            <a:custGeom>
              <a:avLst/>
              <a:gdLst/>
              <a:ahLst/>
              <a:cxnLst/>
              <a:rect l="l" t="t" r="r" b="b"/>
              <a:pathLst>
                <a:path w="3009" h="2609" extrusionOk="0">
                  <a:moveTo>
                    <a:pt x="2422" y="0"/>
                  </a:moveTo>
                  <a:lnTo>
                    <a:pt x="0" y="1411"/>
                  </a:lnTo>
                  <a:lnTo>
                    <a:pt x="133" y="1517"/>
                  </a:lnTo>
                  <a:lnTo>
                    <a:pt x="266" y="1650"/>
                  </a:lnTo>
                  <a:lnTo>
                    <a:pt x="373" y="1810"/>
                  </a:lnTo>
                  <a:lnTo>
                    <a:pt x="453" y="1970"/>
                  </a:lnTo>
                  <a:lnTo>
                    <a:pt x="506" y="2130"/>
                  </a:lnTo>
                  <a:lnTo>
                    <a:pt x="559" y="2289"/>
                  </a:lnTo>
                  <a:lnTo>
                    <a:pt x="586" y="2449"/>
                  </a:lnTo>
                  <a:lnTo>
                    <a:pt x="586" y="2609"/>
                  </a:lnTo>
                  <a:lnTo>
                    <a:pt x="3008" y="1198"/>
                  </a:lnTo>
                  <a:lnTo>
                    <a:pt x="3008" y="1038"/>
                  </a:lnTo>
                  <a:lnTo>
                    <a:pt x="2981" y="879"/>
                  </a:lnTo>
                  <a:lnTo>
                    <a:pt x="2955" y="719"/>
                  </a:lnTo>
                  <a:lnTo>
                    <a:pt x="2875" y="559"/>
                  </a:lnTo>
                  <a:lnTo>
                    <a:pt x="2795" y="399"/>
                  </a:lnTo>
                  <a:lnTo>
                    <a:pt x="2689" y="240"/>
                  </a:lnTo>
                  <a:lnTo>
                    <a:pt x="2556" y="133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5"/>
            <p:cNvSpPr/>
            <p:nvPr/>
          </p:nvSpPr>
          <p:spPr>
            <a:xfrm>
              <a:off x="7564159" y="2601729"/>
              <a:ext cx="57581" cy="89996"/>
            </a:xfrm>
            <a:custGeom>
              <a:avLst/>
              <a:gdLst/>
              <a:ahLst/>
              <a:cxnLst/>
              <a:rect l="l" t="t" r="r" b="b"/>
              <a:pathLst>
                <a:path w="3169" h="4953" extrusionOk="0">
                  <a:moveTo>
                    <a:pt x="2423" y="1"/>
                  </a:moveTo>
                  <a:lnTo>
                    <a:pt x="1" y="1412"/>
                  </a:lnTo>
                  <a:lnTo>
                    <a:pt x="161" y="1918"/>
                  </a:lnTo>
                  <a:lnTo>
                    <a:pt x="294" y="2397"/>
                  </a:lnTo>
                  <a:lnTo>
                    <a:pt x="427" y="2823"/>
                  </a:lnTo>
                  <a:lnTo>
                    <a:pt x="507" y="3275"/>
                  </a:lnTo>
                  <a:lnTo>
                    <a:pt x="640" y="4100"/>
                  </a:lnTo>
                  <a:lnTo>
                    <a:pt x="746" y="4952"/>
                  </a:lnTo>
                  <a:lnTo>
                    <a:pt x="3169" y="3541"/>
                  </a:lnTo>
                  <a:lnTo>
                    <a:pt x="3062" y="2690"/>
                  </a:lnTo>
                  <a:lnTo>
                    <a:pt x="2929" y="1864"/>
                  </a:lnTo>
                  <a:lnTo>
                    <a:pt x="2849" y="1438"/>
                  </a:lnTo>
                  <a:lnTo>
                    <a:pt x="2716" y="986"/>
                  </a:lnTo>
                  <a:lnTo>
                    <a:pt x="2583" y="507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5"/>
            <p:cNvSpPr/>
            <p:nvPr/>
          </p:nvSpPr>
          <p:spPr>
            <a:xfrm>
              <a:off x="7473236" y="2451318"/>
              <a:ext cx="89505" cy="82237"/>
            </a:xfrm>
            <a:custGeom>
              <a:avLst/>
              <a:gdLst/>
              <a:ahLst/>
              <a:cxnLst/>
              <a:rect l="l" t="t" r="r" b="b"/>
              <a:pathLst>
                <a:path w="4926" h="4526" extrusionOk="0">
                  <a:moveTo>
                    <a:pt x="2449" y="0"/>
                  </a:moveTo>
                  <a:lnTo>
                    <a:pt x="0" y="1411"/>
                  </a:lnTo>
                  <a:lnTo>
                    <a:pt x="666" y="2103"/>
                  </a:lnTo>
                  <a:lnTo>
                    <a:pt x="1278" y="2822"/>
                  </a:lnTo>
                  <a:lnTo>
                    <a:pt x="1890" y="3621"/>
                  </a:lnTo>
                  <a:lnTo>
                    <a:pt x="2503" y="4526"/>
                  </a:lnTo>
                  <a:lnTo>
                    <a:pt x="4925" y="3115"/>
                  </a:lnTo>
                  <a:lnTo>
                    <a:pt x="4313" y="2210"/>
                  </a:lnTo>
                  <a:lnTo>
                    <a:pt x="3701" y="1411"/>
                  </a:lnTo>
                  <a:lnTo>
                    <a:pt x="3088" y="692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5"/>
            <p:cNvSpPr/>
            <p:nvPr/>
          </p:nvSpPr>
          <p:spPr>
            <a:xfrm>
              <a:off x="7473236" y="2417449"/>
              <a:ext cx="47424" cy="59525"/>
            </a:xfrm>
            <a:custGeom>
              <a:avLst/>
              <a:gdLst/>
              <a:ahLst/>
              <a:cxnLst/>
              <a:rect l="l" t="t" r="r" b="b"/>
              <a:pathLst>
                <a:path w="2610" h="3276" extrusionOk="0">
                  <a:moveTo>
                    <a:pt x="2609" y="1"/>
                  </a:moveTo>
                  <a:lnTo>
                    <a:pt x="187" y="1412"/>
                  </a:lnTo>
                  <a:lnTo>
                    <a:pt x="0" y="3275"/>
                  </a:lnTo>
                  <a:lnTo>
                    <a:pt x="2449" y="1864"/>
                  </a:lnTo>
                  <a:lnTo>
                    <a:pt x="2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5"/>
            <p:cNvSpPr/>
            <p:nvPr/>
          </p:nvSpPr>
          <p:spPr>
            <a:xfrm>
              <a:off x="7413748" y="2357961"/>
              <a:ext cx="96265" cy="63377"/>
            </a:xfrm>
            <a:custGeom>
              <a:avLst/>
              <a:gdLst/>
              <a:ahLst/>
              <a:cxnLst/>
              <a:rect l="l" t="t" r="r" b="b"/>
              <a:pathLst>
                <a:path w="5298" h="3488" extrusionOk="0">
                  <a:moveTo>
                    <a:pt x="2423" y="1"/>
                  </a:moveTo>
                  <a:lnTo>
                    <a:pt x="0" y="1412"/>
                  </a:lnTo>
                  <a:lnTo>
                    <a:pt x="2875" y="3488"/>
                  </a:lnTo>
                  <a:lnTo>
                    <a:pt x="5298" y="2077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5"/>
            <p:cNvSpPr/>
            <p:nvPr/>
          </p:nvSpPr>
          <p:spPr>
            <a:xfrm>
              <a:off x="7465986" y="2395700"/>
              <a:ext cx="54674" cy="47406"/>
            </a:xfrm>
            <a:custGeom>
              <a:avLst/>
              <a:gdLst/>
              <a:ahLst/>
              <a:cxnLst/>
              <a:rect l="l" t="t" r="r" b="b"/>
              <a:pathLst>
                <a:path w="3009" h="2609" extrusionOk="0">
                  <a:moveTo>
                    <a:pt x="2423" y="0"/>
                  </a:moveTo>
                  <a:lnTo>
                    <a:pt x="0" y="1411"/>
                  </a:lnTo>
                  <a:lnTo>
                    <a:pt x="133" y="1517"/>
                  </a:lnTo>
                  <a:lnTo>
                    <a:pt x="266" y="1650"/>
                  </a:lnTo>
                  <a:lnTo>
                    <a:pt x="373" y="1810"/>
                  </a:lnTo>
                  <a:lnTo>
                    <a:pt x="453" y="1970"/>
                  </a:lnTo>
                  <a:lnTo>
                    <a:pt x="506" y="2130"/>
                  </a:lnTo>
                  <a:lnTo>
                    <a:pt x="559" y="2289"/>
                  </a:lnTo>
                  <a:lnTo>
                    <a:pt x="586" y="2476"/>
                  </a:lnTo>
                  <a:lnTo>
                    <a:pt x="586" y="2609"/>
                  </a:lnTo>
                  <a:lnTo>
                    <a:pt x="3008" y="1198"/>
                  </a:lnTo>
                  <a:lnTo>
                    <a:pt x="3008" y="1065"/>
                  </a:lnTo>
                  <a:lnTo>
                    <a:pt x="2982" y="878"/>
                  </a:lnTo>
                  <a:lnTo>
                    <a:pt x="2955" y="719"/>
                  </a:lnTo>
                  <a:lnTo>
                    <a:pt x="2875" y="559"/>
                  </a:lnTo>
                  <a:lnTo>
                    <a:pt x="2795" y="399"/>
                  </a:lnTo>
                  <a:lnTo>
                    <a:pt x="2689" y="240"/>
                  </a:lnTo>
                  <a:lnTo>
                    <a:pt x="2556" y="107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5"/>
            <p:cNvSpPr/>
            <p:nvPr/>
          </p:nvSpPr>
          <p:spPr>
            <a:xfrm>
              <a:off x="7518698" y="2500159"/>
              <a:ext cx="68228" cy="33396"/>
            </a:xfrm>
            <a:custGeom>
              <a:avLst/>
              <a:gdLst/>
              <a:ahLst/>
              <a:cxnLst/>
              <a:rect l="l" t="t" r="r" b="b"/>
              <a:pathLst>
                <a:path w="3755" h="1838" extrusionOk="0">
                  <a:moveTo>
                    <a:pt x="3754" y="1"/>
                  </a:moveTo>
                  <a:lnTo>
                    <a:pt x="2423" y="427"/>
                  </a:lnTo>
                  <a:lnTo>
                    <a:pt x="1" y="1838"/>
                  </a:lnTo>
                  <a:lnTo>
                    <a:pt x="1305" y="1412"/>
                  </a:lnTo>
                  <a:lnTo>
                    <a:pt x="37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5"/>
            <p:cNvSpPr/>
            <p:nvPr/>
          </p:nvSpPr>
          <p:spPr>
            <a:xfrm>
              <a:off x="7589324" y="2575128"/>
              <a:ext cx="47406" cy="44517"/>
            </a:xfrm>
            <a:custGeom>
              <a:avLst/>
              <a:gdLst/>
              <a:ahLst/>
              <a:cxnLst/>
              <a:rect l="l" t="t" r="r" b="b"/>
              <a:pathLst>
                <a:path w="2609" h="2450" extrusionOk="0">
                  <a:moveTo>
                    <a:pt x="2449" y="1"/>
                  </a:moveTo>
                  <a:lnTo>
                    <a:pt x="0" y="1412"/>
                  </a:lnTo>
                  <a:lnTo>
                    <a:pt x="80" y="1571"/>
                  </a:lnTo>
                  <a:lnTo>
                    <a:pt x="133" y="1731"/>
                  </a:lnTo>
                  <a:lnTo>
                    <a:pt x="160" y="1891"/>
                  </a:lnTo>
                  <a:lnTo>
                    <a:pt x="160" y="2051"/>
                  </a:lnTo>
                  <a:lnTo>
                    <a:pt x="160" y="2184"/>
                  </a:lnTo>
                  <a:lnTo>
                    <a:pt x="133" y="2290"/>
                  </a:lnTo>
                  <a:lnTo>
                    <a:pt x="80" y="2370"/>
                  </a:lnTo>
                  <a:lnTo>
                    <a:pt x="0" y="2450"/>
                  </a:lnTo>
                  <a:lnTo>
                    <a:pt x="0" y="2450"/>
                  </a:lnTo>
                  <a:lnTo>
                    <a:pt x="2423" y="1039"/>
                  </a:lnTo>
                  <a:lnTo>
                    <a:pt x="2502" y="959"/>
                  </a:lnTo>
                  <a:lnTo>
                    <a:pt x="2556" y="879"/>
                  </a:lnTo>
                  <a:lnTo>
                    <a:pt x="2582" y="773"/>
                  </a:lnTo>
                  <a:lnTo>
                    <a:pt x="2609" y="640"/>
                  </a:lnTo>
                  <a:lnTo>
                    <a:pt x="2582" y="480"/>
                  </a:lnTo>
                  <a:lnTo>
                    <a:pt x="2556" y="320"/>
                  </a:lnTo>
                  <a:lnTo>
                    <a:pt x="2502" y="161"/>
                  </a:lnTo>
                  <a:lnTo>
                    <a:pt x="2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5"/>
            <p:cNvSpPr/>
            <p:nvPr/>
          </p:nvSpPr>
          <p:spPr>
            <a:xfrm>
              <a:off x="7557400" y="2508881"/>
              <a:ext cx="76441" cy="91904"/>
            </a:xfrm>
            <a:custGeom>
              <a:avLst/>
              <a:gdLst/>
              <a:ahLst/>
              <a:cxnLst/>
              <a:rect l="l" t="t" r="r" b="b"/>
              <a:pathLst>
                <a:path w="4207" h="5058" extrusionOk="0">
                  <a:moveTo>
                    <a:pt x="2423" y="0"/>
                  </a:moveTo>
                  <a:lnTo>
                    <a:pt x="0" y="1411"/>
                  </a:lnTo>
                  <a:lnTo>
                    <a:pt x="1757" y="5058"/>
                  </a:lnTo>
                  <a:lnTo>
                    <a:pt x="4206" y="3647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5"/>
            <p:cNvSpPr/>
            <p:nvPr/>
          </p:nvSpPr>
          <p:spPr>
            <a:xfrm>
              <a:off x="7210607" y="2358924"/>
              <a:ext cx="407262" cy="522878"/>
            </a:xfrm>
            <a:custGeom>
              <a:avLst/>
              <a:gdLst/>
              <a:ahLst/>
              <a:cxnLst/>
              <a:rect l="l" t="t" r="r" b="b"/>
              <a:pathLst>
                <a:path w="22414" h="28777" extrusionOk="0">
                  <a:moveTo>
                    <a:pt x="9556" y="8919"/>
                  </a:moveTo>
                  <a:lnTo>
                    <a:pt x="9876" y="8972"/>
                  </a:lnTo>
                  <a:lnTo>
                    <a:pt x="10195" y="9052"/>
                  </a:lnTo>
                  <a:lnTo>
                    <a:pt x="10541" y="9158"/>
                  </a:lnTo>
                  <a:lnTo>
                    <a:pt x="10861" y="9318"/>
                  </a:lnTo>
                  <a:lnTo>
                    <a:pt x="11207" y="9478"/>
                  </a:lnTo>
                  <a:lnTo>
                    <a:pt x="11580" y="9717"/>
                  </a:lnTo>
                  <a:lnTo>
                    <a:pt x="11926" y="9983"/>
                  </a:lnTo>
                  <a:lnTo>
                    <a:pt x="12218" y="10223"/>
                  </a:lnTo>
                  <a:lnTo>
                    <a:pt x="12325" y="10303"/>
                  </a:lnTo>
                  <a:lnTo>
                    <a:pt x="12511" y="10489"/>
                  </a:lnTo>
                  <a:lnTo>
                    <a:pt x="12777" y="10755"/>
                  </a:lnTo>
                  <a:lnTo>
                    <a:pt x="13070" y="11075"/>
                  </a:lnTo>
                  <a:lnTo>
                    <a:pt x="13230" y="11288"/>
                  </a:lnTo>
                  <a:lnTo>
                    <a:pt x="13576" y="11714"/>
                  </a:lnTo>
                  <a:lnTo>
                    <a:pt x="13922" y="12193"/>
                  </a:lnTo>
                  <a:lnTo>
                    <a:pt x="14215" y="12699"/>
                  </a:lnTo>
                  <a:lnTo>
                    <a:pt x="14481" y="13231"/>
                  </a:lnTo>
                  <a:lnTo>
                    <a:pt x="14774" y="13896"/>
                  </a:lnTo>
                  <a:lnTo>
                    <a:pt x="15013" y="14509"/>
                  </a:lnTo>
                  <a:lnTo>
                    <a:pt x="15173" y="15148"/>
                  </a:lnTo>
                  <a:lnTo>
                    <a:pt x="15280" y="15733"/>
                  </a:lnTo>
                  <a:lnTo>
                    <a:pt x="15333" y="15999"/>
                  </a:lnTo>
                  <a:lnTo>
                    <a:pt x="15360" y="16345"/>
                  </a:lnTo>
                  <a:lnTo>
                    <a:pt x="15360" y="16585"/>
                  </a:lnTo>
                  <a:lnTo>
                    <a:pt x="15360" y="16691"/>
                  </a:lnTo>
                  <a:lnTo>
                    <a:pt x="15360" y="16931"/>
                  </a:lnTo>
                  <a:lnTo>
                    <a:pt x="15333" y="17250"/>
                  </a:lnTo>
                  <a:lnTo>
                    <a:pt x="15306" y="17463"/>
                  </a:lnTo>
                  <a:lnTo>
                    <a:pt x="15253" y="17730"/>
                  </a:lnTo>
                  <a:lnTo>
                    <a:pt x="15173" y="17969"/>
                  </a:lnTo>
                  <a:lnTo>
                    <a:pt x="15120" y="18156"/>
                  </a:lnTo>
                  <a:lnTo>
                    <a:pt x="15040" y="18315"/>
                  </a:lnTo>
                  <a:lnTo>
                    <a:pt x="14934" y="18555"/>
                  </a:lnTo>
                  <a:lnTo>
                    <a:pt x="14801" y="18741"/>
                  </a:lnTo>
                  <a:lnTo>
                    <a:pt x="14694" y="18901"/>
                  </a:lnTo>
                  <a:lnTo>
                    <a:pt x="14561" y="19034"/>
                  </a:lnTo>
                  <a:lnTo>
                    <a:pt x="14428" y="19167"/>
                  </a:lnTo>
                  <a:lnTo>
                    <a:pt x="14268" y="19274"/>
                  </a:lnTo>
                  <a:lnTo>
                    <a:pt x="14108" y="19380"/>
                  </a:lnTo>
                  <a:lnTo>
                    <a:pt x="13922" y="19460"/>
                  </a:lnTo>
                  <a:lnTo>
                    <a:pt x="13736" y="19540"/>
                  </a:lnTo>
                  <a:lnTo>
                    <a:pt x="13523" y="19593"/>
                  </a:lnTo>
                  <a:lnTo>
                    <a:pt x="13310" y="19620"/>
                  </a:lnTo>
                  <a:lnTo>
                    <a:pt x="13070" y="19646"/>
                  </a:lnTo>
                  <a:lnTo>
                    <a:pt x="12831" y="19620"/>
                  </a:lnTo>
                  <a:lnTo>
                    <a:pt x="12644" y="19593"/>
                  </a:lnTo>
                  <a:lnTo>
                    <a:pt x="12352" y="19540"/>
                  </a:lnTo>
                  <a:lnTo>
                    <a:pt x="12165" y="19487"/>
                  </a:lnTo>
                  <a:lnTo>
                    <a:pt x="12032" y="19460"/>
                  </a:lnTo>
                  <a:lnTo>
                    <a:pt x="11766" y="19353"/>
                  </a:lnTo>
                  <a:lnTo>
                    <a:pt x="11553" y="19274"/>
                  </a:lnTo>
                  <a:lnTo>
                    <a:pt x="11393" y="19194"/>
                  </a:lnTo>
                  <a:lnTo>
                    <a:pt x="11260" y="19114"/>
                  </a:lnTo>
                  <a:lnTo>
                    <a:pt x="11154" y="19061"/>
                  </a:lnTo>
                  <a:lnTo>
                    <a:pt x="10967" y="18928"/>
                  </a:lnTo>
                  <a:lnTo>
                    <a:pt x="10861" y="18874"/>
                  </a:lnTo>
                  <a:lnTo>
                    <a:pt x="10674" y="18741"/>
                  </a:lnTo>
                  <a:lnTo>
                    <a:pt x="10568" y="18661"/>
                  </a:lnTo>
                  <a:lnTo>
                    <a:pt x="10169" y="18342"/>
                  </a:lnTo>
                  <a:lnTo>
                    <a:pt x="10089" y="18262"/>
                  </a:lnTo>
                  <a:lnTo>
                    <a:pt x="9876" y="18076"/>
                  </a:lnTo>
                  <a:lnTo>
                    <a:pt x="9690" y="17889"/>
                  </a:lnTo>
                  <a:lnTo>
                    <a:pt x="9610" y="17783"/>
                  </a:lnTo>
                  <a:lnTo>
                    <a:pt x="9423" y="17597"/>
                  </a:lnTo>
                  <a:lnTo>
                    <a:pt x="8997" y="17091"/>
                  </a:lnTo>
                  <a:lnTo>
                    <a:pt x="8598" y="16532"/>
                  </a:lnTo>
                  <a:lnTo>
                    <a:pt x="8225" y="15946"/>
                  </a:lnTo>
                  <a:lnTo>
                    <a:pt x="7906" y="15307"/>
                  </a:lnTo>
                  <a:lnTo>
                    <a:pt x="7666" y="14801"/>
                  </a:lnTo>
                  <a:lnTo>
                    <a:pt x="7480" y="14296"/>
                  </a:lnTo>
                  <a:lnTo>
                    <a:pt x="7320" y="13790"/>
                  </a:lnTo>
                  <a:lnTo>
                    <a:pt x="7187" y="13284"/>
                  </a:lnTo>
                  <a:lnTo>
                    <a:pt x="7161" y="13098"/>
                  </a:lnTo>
                  <a:lnTo>
                    <a:pt x="7134" y="12938"/>
                  </a:lnTo>
                  <a:lnTo>
                    <a:pt x="7054" y="12432"/>
                  </a:lnTo>
                  <a:lnTo>
                    <a:pt x="7028" y="12193"/>
                  </a:lnTo>
                  <a:lnTo>
                    <a:pt x="7028" y="11980"/>
                  </a:lnTo>
                  <a:lnTo>
                    <a:pt x="7028" y="11847"/>
                  </a:lnTo>
                  <a:lnTo>
                    <a:pt x="7054" y="11527"/>
                  </a:lnTo>
                  <a:lnTo>
                    <a:pt x="7081" y="11208"/>
                  </a:lnTo>
                  <a:lnTo>
                    <a:pt x="7134" y="10915"/>
                  </a:lnTo>
                  <a:lnTo>
                    <a:pt x="7214" y="10649"/>
                  </a:lnTo>
                  <a:lnTo>
                    <a:pt x="7267" y="10436"/>
                  </a:lnTo>
                  <a:lnTo>
                    <a:pt x="7400" y="10116"/>
                  </a:lnTo>
                  <a:lnTo>
                    <a:pt x="7560" y="9850"/>
                  </a:lnTo>
                  <a:lnTo>
                    <a:pt x="7773" y="9584"/>
                  </a:lnTo>
                  <a:lnTo>
                    <a:pt x="8039" y="9344"/>
                  </a:lnTo>
                  <a:lnTo>
                    <a:pt x="8332" y="9158"/>
                  </a:lnTo>
                  <a:lnTo>
                    <a:pt x="8651" y="9025"/>
                  </a:lnTo>
                  <a:lnTo>
                    <a:pt x="8944" y="8945"/>
                  </a:lnTo>
                  <a:lnTo>
                    <a:pt x="9237" y="8919"/>
                  </a:lnTo>
                  <a:close/>
                  <a:moveTo>
                    <a:pt x="5617" y="1"/>
                  </a:moveTo>
                  <a:lnTo>
                    <a:pt x="3327" y="720"/>
                  </a:lnTo>
                  <a:lnTo>
                    <a:pt x="3221" y="773"/>
                  </a:lnTo>
                  <a:lnTo>
                    <a:pt x="3141" y="853"/>
                  </a:lnTo>
                  <a:lnTo>
                    <a:pt x="3088" y="933"/>
                  </a:lnTo>
                  <a:lnTo>
                    <a:pt x="3061" y="1039"/>
                  </a:lnTo>
                  <a:lnTo>
                    <a:pt x="3035" y="1146"/>
                  </a:lnTo>
                  <a:lnTo>
                    <a:pt x="3061" y="1279"/>
                  </a:lnTo>
                  <a:lnTo>
                    <a:pt x="3115" y="1438"/>
                  </a:lnTo>
                  <a:lnTo>
                    <a:pt x="3168" y="1625"/>
                  </a:lnTo>
                  <a:lnTo>
                    <a:pt x="4179" y="3701"/>
                  </a:lnTo>
                  <a:lnTo>
                    <a:pt x="3940" y="3914"/>
                  </a:lnTo>
                  <a:lnTo>
                    <a:pt x="3727" y="4154"/>
                  </a:lnTo>
                  <a:lnTo>
                    <a:pt x="3540" y="4367"/>
                  </a:lnTo>
                  <a:lnTo>
                    <a:pt x="3354" y="4606"/>
                  </a:lnTo>
                  <a:lnTo>
                    <a:pt x="3194" y="4872"/>
                  </a:lnTo>
                  <a:lnTo>
                    <a:pt x="3061" y="5139"/>
                  </a:lnTo>
                  <a:lnTo>
                    <a:pt x="2795" y="5724"/>
                  </a:lnTo>
                  <a:lnTo>
                    <a:pt x="1118" y="4526"/>
                  </a:lnTo>
                  <a:lnTo>
                    <a:pt x="1038" y="4473"/>
                  </a:lnTo>
                  <a:lnTo>
                    <a:pt x="905" y="4420"/>
                  </a:lnTo>
                  <a:lnTo>
                    <a:pt x="799" y="4393"/>
                  </a:lnTo>
                  <a:lnTo>
                    <a:pt x="692" y="4393"/>
                  </a:lnTo>
                  <a:lnTo>
                    <a:pt x="586" y="4420"/>
                  </a:lnTo>
                  <a:lnTo>
                    <a:pt x="506" y="4473"/>
                  </a:lnTo>
                  <a:lnTo>
                    <a:pt x="453" y="4553"/>
                  </a:lnTo>
                  <a:lnTo>
                    <a:pt x="399" y="4659"/>
                  </a:lnTo>
                  <a:lnTo>
                    <a:pt x="373" y="4766"/>
                  </a:lnTo>
                  <a:lnTo>
                    <a:pt x="0" y="7854"/>
                  </a:lnTo>
                  <a:lnTo>
                    <a:pt x="0" y="8013"/>
                  </a:lnTo>
                  <a:lnTo>
                    <a:pt x="27" y="8173"/>
                  </a:lnTo>
                  <a:lnTo>
                    <a:pt x="80" y="8360"/>
                  </a:lnTo>
                  <a:lnTo>
                    <a:pt x="133" y="8519"/>
                  </a:lnTo>
                  <a:lnTo>
                    <a:pt x="213" y="8679"/>
                  </a:lnTo>
                  <a:lnTo>
                    <a:pt x="319" y="8812"/>
                  </a:lnTo>
                  <a:lnTo>
                    <a:pt x="453" y="8945"/>
                  </a:lnTo>
                  <a:lnTo>
                    <a:pt x="586" y="9052"/>
                  </a:lnTo>
                  <a:lnTo>
                    <a:pt x="2263" y="10329"/>
                  </a:lnTo>
                  <a:lnTo>
                    <a:pt x="2369" y="11208"/>
                  </a:lnTo>
                  <a:lnTo>
                    <a:pt x="2529" y="12086"/>
                  </a:lnTo>
                  <a:lnTo>
                    <a:pt x="2768" y="12991"/>
                  </a:lnTo>
                  <a:lnTo>
                    <a:pt x="3061" y="13976"/>
                  </a:lnTo>
                  <a:lnTo>
                    <a:pt x="1757" y="14402"/>
                  </a:lnTo>
                  <a:lnTo>
                    <a:pt x="1650" y="14429"/>
                  </a:lnTo>
                  <a:lnTo>
                    <a:pt x="1544" y="14509"/>
                  </a:lnTo>
                  <a:lnTo>
                    <a:pt x="1491" y="14589"/>
                  </a:lnTo>
                  <a:lnTo>
                    <a:pt x="1437" y="14668"/>
                  </a:lnTo>
                  <a:lnTo>
                    <a:pt x="1411" y="14775"/>
                  </a:lnTo>
                  <a:lnTo>
                    <a:pt x="1411" y="14908"/>
                  </a:lnTo>
                  <a:lnTo>
                    <a:pt x="1437" y="15068"/>
                  </a:lnTo>
                  <a:lnTo>
                    <a:pt x="1517" y="15227"/>
                  </a:lnTo>
                  <a:lnTo>
                    <a:pt x="3274" y="18874"/>
                  </a:lnTo>
                  <a:lnTo>
                    <a:pt x="3381" y="19061"/>
                  </a:lnTo>
                  <a:lnTo>
                    <a:pt x="3514" y="19247"/>
                  </a:lnTo>
                  <a:lnTo>
                    <a:pt x="3674" y="19380"/>
                  </a:lnTo>
                  <a:lnTo>
                    <a:pt x="3833" y="19487"/>
                  </a:lnTo>
                  <a:lnTo>
                    <a:pt x="3940" y="19540"/>
                  </a:lnTo>
                  <a:lnTo>
                    <a:pt x="4046" y="19593"/>
                  </a:lnTo>
                  <a:lnTo>
                    <a:pt x="4153" y="19593"/>
                  </a:lnTo>
                  <a:lnTo>
                    <a:pt x="4259" y="19566"/>
                  </a:lnTo>
                  <a:lnTo>
                    <a:pt x="5564" y="19167"/>
                  </a:lnTo>
                  <a:lnTo>
                    <a:pt x="5883" y="19620"/>
                  </a:lnTo>
                  <a:lnTo>
                    <a:pt x="6176" y="20046"/>
                  </a:lnTo>
                  <a:lnTo>
                    <a:pt x="6761" y="20791"/>
                  </a:lnTo>
                  <a:lnTo>
                    <a:pt x="7374" y="21483"/>
                  </a:lnTo>
                  <a:lnTo>
                    <a:pt x="8013" y="22148"/>
                  </a:lnTo>
                  <a:lnTo>
                    <a:pt x="7800" y="23905"/>
                  </a:lnTo>
                  <a:lnTo>
                    <a:pt x="7773" y="24065"/>
                  </a:lnTo>
                  <a:lnTo>
                    <a:pt x="7800" y="24225"/>
                  </a:lnTo>
                  <a:lnTo>
                    <a:pt x="7853" y="24385"/>
                  </a:lnTo>
                  <a:lnTo>
                    <a:pt x="7933" y="24571"/>
                  </a:lnTo>
                  <a:lnTo>
                    <a:pt x="8013" y="24704"/>
                  </a:lnTo>
                  <a:lnTo>
                    <a:pt x="8119" y="24864"/>
                  </a:lnTo>
                  <a:lnTo>
                    <a:pt x="8225" y="24997"/>
                  </a:lnTo>
                  <a:lnTo>
                    <a:pt x="8359" y="25103"/>
                  </a:lnTo>
                  <a:lnTo>
                    <a:pt x="11233" y="27180"/>
                  </a:lnTo>
                  <a:lnTo>
                    <a:pt x="11313" y="27233"/>
                  </a:lnTo>
                  <a:lnTo>
                    <a:pt x="11446" y="27286"/>
                  </a:lnTo>
                  <a:lnTo>
                    <a:pt x="11553" y="27313"/>
                  </a:lnTo>
                  <a:lnTo>
                    <a:pt x="11659" y="27313"/>
                  </a:lnTo>
                  <a:lnTo>
                    <a:pt x="11766" y="27286"/>
                  </a:lnTo>
                  <a:lnTo>
                    <a:pt x="11846" y="27233"/>
                  </a:lnTo>
                  <a:lnTo>
                    <a:pt x="11899" y="27153"/>
                  </a:lnTo>
                  <a:lnTo>
                    <a:pt x="11952" y="27073"/>
                  </a:lnTo>
                  <a:lnTo>
                    <a:pt x="11979" y="26940"/>
                  </a:lnTo>
                  <a:lnTo>
                    <a:pt x="12192" y="25157"/>
                  </a:lnTo>
                  <a:lnTo>
                    <a:pt x="12564" y="25316"/>
                  </a:lnTo>
                  <a:lnTo>
                    <a:pt x="12911" y="25449"/>
                  </a:lnTo>
                  <a:lnTo>
                    <a:pt x="13257" y="25556"/>
                  </a:lnTo>
                  <a:lnTo>
                    <a:pt x="13629" y="25636"/>
                  </a:lnTo>
                  <a:lnTo>
                    <a:pt x="14295" y="25769"/>
                  </a:lnTo>
                  <a:lnTo>
                    <a:pt x="14907" y="25849"/>
                  </a:lnTo>
                  <a:lnTo>
                    <a:pt x="15945" y="27952"/>
                  </a:lnTo>
                  <a:lnTo>
                    <a:pt x="16078" y="28191"/>
                  </a:lnTo>
                  <a:lnTo>
                    <a:pt x="16211" y="28377"/>
                  </a:lnTo>
                  <a:lnTo>
                    <a:pt x="16398" y="28564"/>
                  </a:lnTo>
                  <a:lnTo>
                    <a:pt x="16557" y="28697"/>
                  </a:lnTo>
                  <a:lnTo>
                    <a:pt x="16744" y="28750"/>
                  </a:lnTo>
                  <a:lnTo>
                    <a:pt x="16824" y="28777"/>
                  </a:lnTo>
                  <a:lnTo>
                    <a:pt x="16903" y="28750"/>
                  </a:lnTo>
                  <a:lnTo>
                    <a:pt x="19193" y="28031"/>
                  </a:lnTo>
                  <a:lnTo>
                    <a:pt x="19299" y="27978"/>
                  </a:lnTo>
                  <a:lnTo>
                    <a:pt x="19352" y="27898"/>
                  </a:lnTo>
                  <a:lnTo>
                    <a:pt x="19379" y="27765"/>
                  </a:lnTo>
                  <a:lnTo>
                    <a:pt x="19379" y="27632"/>
                  </a:lnTo>
                  <a:lnTo>
                    <a:pt x="19379" y="27472"/>
                  </a:lnTo>
                  <a:lnTo>
                    <a:pt x="19326" y="27286"/>
                  </a:lnTo>
                  <a:lnTo>
                    <a:pt x="19193" y="26940"/>
                  </a:lnTo>
                  <a:lnTo>
                    <a:pt x="18181" y="24837"/>
                  </a:lnTo>
                  <a:lnTo>
                    <a:pt x="18421" y="24624"/>
                  </a:lnTo>
                  <a:lnTo>
                    <a:pt x="18634" y="24411"/>
                  </a:lnTo>
                  <a:lnTo>
                    <a:pt x="18847" y="24172"/>
                  </a:lnTo>
                  <a:lnTo>
                    <a:pt x="19033" y="23932"/>
                  </a:lnTo>
                  <a:lnTo>
                    <a:pt x="19193" y="23666"/>
                  </a:lnTo>
                  <a:lnTo>
                    <a:pt x="19326" y="23400"/>
                  </a:lnTo>
                  <a:lnTo>
                    <a:pt x="19592" y="22814"/>
                  </a:lnTo>
                  <a:lnTo>
                    <a:pt x="21296" y="23985"/>
                  </a:lnTo>
                  <a:lnTo>
                    <a:pt x="21376" y="24038"/>
                  </a:lnTo>
                  <a:lnTo>
                    <a:pt x="21482" y="24092"/>
                  </a:lnTo>
                  <a:lnTo>
                    <a:pt x="21615" y="24118"/>
                  </a:lnTo>
                  <a:lnTo>
                    <a:pt x="21722" y="24145"/>
                  </a:lnTo>
                  <a:lnTo>
                    <a:pt x="21801" y="24118"/>
                  </a:lnTo>
                  <a:lnTo>
                    <a:pt x="21908" y="24065"/>
                  </a:lnTo>
                  <a:lnTo>
                    <a:pt x="21961" y="23985"/>
                  </a:lnTo>
                  <a:lnTo>
                    <a:pt x="22014" y="23879"/>
                  </a:lnTo>
                  <a:lnTo>
                    <a:pt x="22041" y="23746"/>
                  </a:lnTo>
                  <a:lnTo>
                    <a:pt x="22414" y="20658"/>
                  </a:lnTo>
                  <a:lnTo>
                    <a:pt x="22414" y="20498"/>
                  </a:lnTo>
                  <a:lnTo>
                    <a:pt x="22387" y="20338"/>
                  </a:lnTo>
                  <a:lnTo>
                    <a:pt x="22334" y="20179"/>
                  </a:lnTo>
                  <a:lnTo>
                    <a:pt x="22281" y="20019"/>
                  </a:lnTo>
                  <a:lnTo>
                    <a:pt x="22201" y="19859"/>
                  </a:lnTo>
                  <a:lnTo>
                    <a:pt x="22094" y="19699"/>
                  </a:lnTo>
                  <a:lnTo>
                    <a:pt x="21961" y="19566"/>
                  </a:lnTo>
                  <a:lnTo>
                    <a:pt x="21828" y="19460"/>
                  </a:lnTo>
                  <a:lnTo>
                    <a:pt x="20204" y="18315"/>
                  </a:lnTo>
                  <a:lnTo>
                    <a:pt x="20098" y="17463"/>
                  </a:lnTo>
                  <a:lnTo>
                    <a:pt x="19965" y="16638"/>
                  </a:lnTo>
                  <a:lnTo>
                    <a:pt x="19885" y="16186"/>
                  </a:lnTo>
                  <a:lnTo>
                    <a:pt x="19752" y="15760"/>
                  </a:lnTo>
                  <a:lnTo>
                    <a:pt x="19619" y="15281"/>
                  </a:lnTo>
                  <a:lnTo>
                    <a:pt x="19459" y="14775"/>
                  </a:lnTo>
                  <a:lnTo>
                    <a:pt x="20790" y="14376"/>
                  </a:lnTo>
                  <a:lnTo>
                    <a:pt x="20870" y="14322"/>
                  </a:lnTo>
                  <a:lnTo>
                    <a:pt x="20950" y="14242"/>
                  </a:lnTo>
                  <a:lnTo>
                    <a:pt x="21003" y="14109"/>
                  </a:lnTo>
                  <a:lnTo>
                    <a:pt x="21003" y="13976"/>
                  </a:lnTo>
                  <a:lnTo>
                    <a:pt x="21003" y="13817"/>
                  </a:lnTo>
                  <a:lnTo>
                    <a:pt x="20976" y="13657"/>
                  </a:lnTo>
                  <a:lnTo>
                    <a:pt x="20923" y="13497"/>
                  </a:lnTo>
                  <a:lnTo>
                    <a:pt x="20843" y="13311"/>
                  </a:lnTo>
                  <a:lnTo>
                    <a:pt x="19086" y="9664"/>
                  </a:lnTo>
                  <a:lnTo>
                    <a:pt x="19006" y="9504"/>
                  </a:lnTo>
                  <a:lnTo>
                    <a:pt x="18900" y="9398"/>
                  </a:lnTo>
                  <a:lnTo>
                    <a:pt x="18820" y="9291"/>
                  </a:lnTo>
                  <a:lnTo>
                    <a:pt x="18714" y="9238"/>
                  </a:lnTo>
                  <a:lnTo>
                    <a:pt x="18607" y="9185"/>
                  </a:lnTo>
                  <a:lnTo>
                    <a:pt x="18501" y="9158"/>
                  </a:lnTo>
                  <a:lnTo>
                    <a:pt x="18394" y="9158"/>
                  </a:lnTo>
                  <a:lnTo>
                    <a:pt x="18261" y="9185"/>
                  </a:lnTo>
                  <a:lnTo>
                    <a:pt x="16957" y="9611"/>
                  </a:lnTo>
                  <a:lnTo>
                    <a:pt x="16344" y="8706"/>
                  </a:lnTo>
                  <a:lnTo>
                    <a:pt x="15732" y="7907"/>
                  </a:lnTo>
                  <a:lnTo>
                    <a:pt x="15120" y="7188"/>
                  </a:lnTo>
                  <a:lnTo>
                    <a:pt x="14454" y="6496"/>
                  </a:lnTo>
                  <a:lnTo>
                    <a:pt x="14641" y="4633"/>
                  </a:lnTo>
                  <a:lnTo>
                    <a:pt x="14641" y="4500"/>
                  </a:lnTo>
                  <a:lnTo>
                    <a:pt x="14614" y="4313"/>
                  </a:lnTo>
                  <a:lnTo>
                    <a:pt x="14561" y="4154"/>
                  </a:lnTo>
                  <a:lnTo>
                    <a:pt x="14508" y="3994"/>
                  </a:lnTo>
                  <a:lnTo>
                    <a:pt x="14428" y="3834"/>
                  </a:lnTo>
                  <a:lnTo>
                    <a:pt x="14321" y="3674"/>
                  </a:lnTo>
                  <a:lnTo>
                    <a:pt x="14188" y="3541"/>
                  </a:lnTo>
                  <a:lnTo>
                    <a:pt x="14055" y="3435"/>
                  </a:lnTo>
                  <a:lnTo>
                    <a:pt x="11180" y="1359"/>
                  </a:lnTo>
                  <a:lnTo>
                    <a:pt x="11100" y="1305"/>
                  </a:lnTo>
                  <a:lnTo>
                    <a:pt x="10967" y="1252"/>
                  </a:lnTo>
                  <a:lnTo>
                    <a:pt x="10861" y="1225"/>
                  </a:lnTo>
                  <a:lnTo>
                    <a:pt x="10754" y="1225"/>
                  </a:lnTo>
                  <a:lnTo>
                    <a:pt x="10648" y="1252"/>
                  </a:lnTo>
                  <a:lnTo>
                    <a:pt x="10568" y="1279"/>
                  </a:lnTo>
                  <a:lnTo>
                    <a:pt x="10515" y="1359"/>
                  </a:lnTo>
                  <a:lnTo>
                    <a:pt x="10462" y="1465"/>
                  </a:lnTo>
                  <a:lnTo>
                    <a:pt x="10435" y="1598"/>
                  </a:lnTo>
                  <a:lnTo>
                    <a:pt x="10195" y="3382"/>
                  </a:lnTo>
                  <a:lnTo>
                    <a:pt x="9503" y="3089"/>
                  </a:lnTo>
                  <a:lnTo>
                    <a:pt x="9157" y="2982"/>
                  </a:lnTo>
                  <a:lnTo>
                    <a:pt x="8811" y="2876"/>
                  </a:lnTo>
                  <a:lnTo>
                    <a:pt x="8492" y="2796"/>
                  </a:lnTo>
                  <a:lnTo>
                    <a:pt x="8146" y="2743"/>
                  </a:lnTo>
                  <a:lnTo>
                    <a:pt x="7800" y="2716"/>
                  </a:lnTo>
                  <a:lnTo>
                    <a:pt x="7454" y="2690"/>
                  </a:lnTo>
                  <a:lnTo>
                    <a:pt x="6415" y="587"/>
                  </a:lnTo>
                  <a:lnTo>
                    <a:pt x="6335" y="400"/>
                  </a:lnTo>
                  <a:lnTo>
                    <a:pt x="6229" y="267"/>
                  </a:lnTo>
                  <a:lnTo>
                    <a:pt x="6123" y="134"/>
                  </a:lnTo>
                  <a:lnTo>
                    <a:pt x="5989" y="54"/>
                  </a:lnTo>
                  <a:lnTo>
                    <a:pt x="59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5"/>
            <p:cNvSpPr/>
            <p:nvPr/>
          </p:nvSpPr>
          <p:spPr>
            <a:xfrm>
              <a:off x="7210607" y="2358924"/>
              <a:ext cx="407262" cy="522878"/>
            </a:xfrm>
            <a:custGeom>
              <a:avLst/>
              <a:gdLst/>
              <a:ahLst/>
              <a:cxnLst/>
              <a:rect l="l" t="t" r="r" b="b"/>
              <a:pathLst>
                <a:path w="22414" h="28777" fill="none" extrusionOk="0">
                  <a:moveTo>
                    <a:pt x="373" y="4766"/>
                  </a:moveTo>
                  <a:lnTo>
                    <a:pt x="373" y="4766"/>
                  </a:lnTo>
                  <a:lnTo>
                    <a:pt x="399" y="4659"/>
                  </a:lnTo>
                  <a:lnTo>
                    <a:pt x="453" y="4553"/>
                  </a:lnTo>
                  <a:lnTo>
                    <a:pt x="506" y="4473"/>
                  </a:lnTo>
                  <a:lnTo>
                    <a:pt x="586" y="4420"/>
                  </a:lnTo>
                  <a:lnTo>
                    <a:pt x="692" y="4393"/>
                  </a:lnTo>
                  <a:lnTo>
                    <a:pt x="799" y="4393"/>
                  </a:lnTo>
                  <a:lnTo>
                    <a:pt x="905" y="4420"/>
                  </a:lnTo>
                  <a:lnTo>
                    <a:pt x="1038" y="4473"/>
                  </a:lnTo>
                  <a:lnTo>
                    <a:pt x="1038" y="4473"/>
                  </a:lnTo>
                  <a:lnTo>
                    <a:pt x="1118" y="4526"/>
                  </a:lnTo>
                  <a:lnTo>
                    <a:pt x="2795" y="5724"/>
                  </a:lnTo>
                  <a:lnTo>
                    <a:pt x="2795" y="5724"/>
                  </a:lnTo>
                  <a:lnTo>
                    <a:pt x="3061" y="5139"/>
                  </a:lnTo>
                  <a:lnTo>
                    <a:pt x="3194" y="4872"/>
                  </a:lnTo>
                  <a:lnTo>
                    <a:pt x="3354" y="4606"/>
                  </a:lnTo>
                  <a:lnTo>
                    <a:pt x="3540" y="4367"/>
                  </a:lnTo>
                  <a:lnTo>
                    <a:pt x="3727" y="4154"/>
                  </a:lnTo>
                  <a:lnTo>
                    <a:pt x="3940" y="3914"/>
                  </a:lnTo>
                  <a:lnTo>
                    <a:pt x="4179" y="3701"/>
                  </a:lnTo>
                  <a:lnTo>
                    <a:pt x="3168" y="1625"/>
                  </a:lnTo>
                  <a:lnTo>
                    <a:pt x="3168" y="1625"/>
                  </a:lnTo>
                  <a:lnTo>
                    <a:pt x="3115" y="1438"/>
                  </a:lnTo>
                  <a:lnTo>
                    <a:pt x="3061" y="1279"/>
                  </a:lnTo>
                  <a:lnTo>
                    <a:pt x="3035" y="1146"/>
                  </a:lnTo>
                  <a:lnTo>
                    <a:pt x="3061" y="1039"/>
                  </a:lnTo>
                  <a:lnTo>
                    <a:pt x="3088" y="933"/>
                  </a:lnTo>
                  <a:lnTo>
                    <a:pt x="3141" y="853"/>
                  </a:lnTo>
                  <a:lnTo>
                    <a:pt x="3221" y="773"/>
                  </a:lnTo>
                  <a:lnTo>
                    <a:pt x="3327" y="720"/>
                  </a:lnTo>
                  <a:lnTo>
                    <a:pt x="5617" y="1"/>
                  </a:lnTo>
                  <a:lnTo>
                    <a:pt x="5617" y="1"/>
                  </a:lnTo>
                  <a:lnTo>
                    <a:pt x="5697" y="1"/>
                  </a:lnTo>
                  <a:lnTo>
                    <a:pt x="5803" y="1"/>
                  </a:lnTo>
                  <a:lnTo>
                    <a:pt x="5910" y="1"/>
                  </a:lnTo>
                  <a:lnTo>
                    <a:pt x="5989" y="54"/>
                  </a:lnTo>
                  <a:lnTo>
                    <a:pt x="5989" y="54"/>
                  </a:lnTo>
                  <a:lnTo>
                    <a:pt x="6123" y="134"/>
                  </a:lnTo>
                  <a:lnTo>
                    <a:pt x="6229" y="267"/>
                  </a:lnTo>
                  <a:lnTo>
                    <a:pt x="6335" y="400"/>
                  </a:lnTo>
                  <a:lnTo>
                    <a:pt x="6415" y="587"/>
                  </a:lnTo>
                  <a:lnTo>
                    <a:pt x="7454" y="2690"/>
                  </a:lnTo>
                  <a:lnTo>
                    <a:pt x="7454" y="2690"/>
                  </a:lnTo>
                  <a:lnTo>
                    <a:pt x="7800" y="2716"/>
                  </a:lnTo>
                  <a:lnTo>
                    <a:pt x="8146" y="2743"/>
                  </a:lnTo>
                  <a:lnTo>
                    <a:pt x="8492" y="2796"/>
                  </a:lnTo>
                  <a:lnTo>
                    <a:pt x="8811" y="2876"/>
                  </a:lnTo>
                  <a:lnTo>
                    <a:pt x="9157" y="2982"/>
                  </a:lnTo>
                  <a:lnTo>
                    <a:pt x="9503" y="3089"/>
                  </a:lnTo>
                  <a:lnTo>
                    <a:pt x="10195" y="3382"/>
                  </a:lnTo>
                  <a:lnTo>
                    <a:pt x="10435" y="1598"/>
                  </a:lnTo>
                  <a:lnTo>
                    <a:pt x="10435" y="1598"/>
                  </a:lnTo>
                  <a:lnTo>
                    <a:pt x="10462" y="1465"/>
                  </a:lnTo>
                  <a:lnTo>
                    <a:pt x="10515" y="1359"/>
                  </a:lnTo>
                  <a:lnTo>
                    <a:pt x="10568" y="1279"/>
                  </a:lnTo>
                  <a:lnTo>
                    <a:pt x="10648" y="1252"/>
                  </a:lnTo>
                  <a:lnTo>
                    <a:pt x="10754" y="1225"/>
                  </a:lnTo>
                  <a:lnTo>
                    <a:pt x="10861" y="1225"/>
                  </a:lnTo>
                  <a:lnTo>
                    <a:pt x="10967" y="1252"/>
                  </a:lnTo>
                  <a:lnTo>
                    <a:pt x="11100" y="1305"/>
                  </a:lnTo>
                  <a:lnTo>
                    <a:pt x="11100" y="1305"/>
                  </a:lnTo>
                  <a:lnTo>
                    <a:pt x="11180" y="1359"/>
                  </a:lnTo>
                  <a:lnTo>
                    <a:pt x="14055" y="3435"/>
                  </a:lnTo>
                  <a:lnTo>
                    <a:pt x="14055" y="3435"/>
                  </a:lnTo>
                  <a:lnTo>
                    <a:pt x="14188" y="3541"/>
                  </a:lnTo>
                  <a:lnTo>
                    <a:pt x="14321" y="3674"/>
                  </a:lnTo>
                  <a:lnTo>
                    <a:pt x="14428" y="3834"/>
                  </a:lnTo>
                  <a:lnTo>
                    <a:pt x="14508" y="3994"/>
                  </a:lnTo>
                  <a:lnTo>
                    <a:pt x="14561" y="4154"/>
                  </a:lnTo>
                  <a:lnTo>
                    <a:pt x="14614" y="4313"/>
                  </a:lnTo>
                  <a:lnTo>
                    <a:pt x="14641" y="4500"/>
                  </a:lnTo>
                  <a:lnTo>
                    <a:pt x="14641" y="4633"/>
                  </a:lnTo>
                  <a:lnTo>
                    <a:pt x="14454" y="6496"/>
                  </a:lnTo>
                  <a:lnTo>
                    <a:pt x="14454" y="6496"/>
                  </a:lnTo>
                  <a:lnTo>
                    <a:pt x="15120" y="7188"/>
                  </a:lnTo>
                  <a:lnTo>
                    <a:pt x="15732" y="7907"/>
                  </a:lnTo>
                  <a:lnTo>
                    <a:pt x="16344" y="8706"/>
                  </a:lnTo>
                  <a:lnTo>
                    <a:pt x="16957" y="9611"/>
                  </a:lnTo>
                  <a:lnTo>
                    <a:pt x="18261" y="9185"/>
                  </a:lnTo>
                  <a:lnTo>
                    <a:pt x="18261" y="9185"/>
                  </a:lnTo>
                  <a:lnTo>
                    <a:pt x="18394" y="9158"/>
                  </a:lnTo>
                  <a:lnTo>
                    <a:pt x="18501" y="9158"/>
                  </a:lnTo>
                  <a:lnTo>
                    <a:pt x="18607" y="9185"/>
                  </a:lnTo>
                  <a:lnTo>
                    <a:pt x="18714" y="9238"/>
                  </a:lnTo>
                  <a:lnTo>
                    <a:pt x="18714" y="9238"/>
                  </a:lnTo>
                  <a:lnTo>
                    <a:pt x="18820" y="9291"/>
                  </a:lnTo>
                  <a:lnTo>
                    <a:pt x="18900" y="9398"/>
                  </a:lnTo>
                  <a:lnTo>
                    <a:pt x="19006" y="9504"/>
                  </a:lnTo>
                  <a:lnTo>
                    <a:pt x="19086" y="9664"/>
                  </a:lnTo>
                  <a:lnTo>
                    <a:pt x="20843" y="13311"/>
                  </a:lnTo>
                  <a:lnTo>
                    <a:pt x="20843" y="13311"/>
                  </a:lnTo>
                  <a:lnTo>
                    <a:pt x="20923" y="13497"/>
                  </a:lnTo>
                  <a:lnTo>
                    <a:pt x="20976" y="13657"/>
                  </a:lnTo>
                  <a:lnTo>
                    <a:pt x="21003" y="13817"/>
                  </a:lnTo>
                  <a:lnTo>
                    <a:pt x="21003" y="13976"/>
                  </a:lnTo>
                  <a:lnTo>
                    <a:pt x="21003" y="14109"/>
                  </a:lnTo>
                  <a:lnTo>
                    <a:pt x="20950" y="14242"/>
                  </a:lnTo>
                  <a:lnTo>
                    <a:pt x="20870" y="14322"/>
                  </a:lnTo>
                  <a:lnTo>
                    <a:pt x="20790" y="14376"/>
                  </a:lnTo>
                  <a:lnTo>
                    <a:pt x="19459" y="14775"/>
                  </a:lnTo>
                  <a:lnTo>
                    <a:pt x="19459" y="14775"/>
                  </a:lnTo>
                  <a:lnTo>
                    <a:pt x="19619" y="15281"/>
                  </a:lnTo>
                  <a:lnTo>
                    <a:pt x="19752" y="15760"/>
                  </a:lnTo>
                  <a:lnTo>
                    <a:pt x="19885" y="16186"/>
                  </a:lnTo>
                  <a:lnTo>
                    <a:pt x="19965" y="16638"/>
                  </a:lnTo>
                  <a:lnTo>
                    <a:pt x="20098" y="17463"/>
                  </a:lnTo>
                  <a:lnTo>
                    <a:pt x="20204" y="18315"/>
                  </a:lnTo>
                  <a:lnTo>
                    <a:pt x="21828" y="19460"/>
                  </a:lnTo>
                  <a:lnTo>
                    <a:pt x="21828" y="19460"/>
                  </a:lnTo>
                  <a:lnTo>
                    <a:pt x="21961" y="19566"/>
                  </a:lnTo>
                  <a:lnTo>
                    <a:pt x="22094" y="19699"/>
                  </a:lnTo>
                  <a:lnTo>
                    <a:pt x="22201" y="19859"/>
                  </a:lnTo>
                  <a:lnTo>
                    <a:pt x="22281" y="20019"/>
                  </a:lnTo>
                  <a:lnTo>
                    <a:pt x="22334" y="20179"/>
                  </a:lnTo>
                  <a:lnTo>
                    <a:pt x="22387" y="20338"/>
                  </a:lnTo>
                  <a:lnTo>
                    <a:pt x="22414" y="20498"/>
                  </a:lnTo>
                  <a:lnTo>
                    <a:pt x="22414" y="20658"/>
                  </a:lnTo>
                  <a:lnTo>
                    <a:pt x="22041" y="23746"/>
                  </a:lnTo>
                  <a:lnTo>
                    <a:pt x="22041" y="23746"/>
                  </a:lnTo>
                  <a:lnTo>
                    <a:pt x="22014" y="23879"/>
                  </a:lnTo>
                  <a:lnTo>
                    <a:pt x="21961" y="23985"/>
                  </a:lnTo>
                  <a:lnTo>
                    <a:pt x="21908" y="24065"/>
                  </a:lnTo>
                  <a:lnTo>
                    <a:pt x="21801" y="24118"/>
                  </a:lnTo>
                  <a:lnTo>
                    <a:pt x="21722" y="24145"/>
                  </a:lnTo>
                  <a:lnTo>
                    <a:pt x="21615" y="24118"/>
                  </a:lnTo>
                  <a:lnTo>
                    <a:pt x="21482" y="24092"/>
                  </a:lnTo>
                  <a:lnTo>
                    <a:pt x="21376" y="24038"/>
                  </a:lnTo>
                  <a:lnTo>
                    <a:pt x="21376" y="24038"/>
                  </a:lnTo>
                  <a:lnTo>
                    <a:pt x="21296" y="23985"/>
                  </a:lnTo>
                  <a:lnTo>
                    <a:pt x="19592" y="22814"/>
                  </a:lnTo>
                  <a:lnTo>
                    <a:pt x="19592" y="22814"/>
                  </a:lnTo>
                  <a:lnTo>
                    <a:pt x="19326" y="23400"/>
                  </a:lnTo>
                  <a:lnTo>
                    <a:pt x="19193" y="23666"/>
                  </a:lnTo>
                  <a:lnTo>
                    <a:pt x="19033" y="23932"/>
                  </a:lnTo>
                  <a:lnTo>
                    <a:pt x="18847" y="24172"/>
                  </a:lnTo>
                  <a:lnTo>
                    <a:pt x="18634" y="24411"/>
                  </a:lnTo>
                  <a:lnTo>
                    <a:pt x="18421" y="24624"/>
                  </a:lnTo>
                  <a:lnTo>
                    <a:pt x="18181" y="24837"/>
                  </a:lnTo>
                  <a:lnTo>
                    <a:pt x="19193" y="26940"/>
                  </a:lnTo>
                  <a:lnTo>
                    <a:pt x="19193" y="26940"/>
                  </a:lnTo>
                  <a:lnTo>
                    <a:pt x="19326" y="27286"/>
                  </a:lnTo>
                  <a:lnTo>
                    <a:pt x="19379" y="27472"/>
                  </a:lnTo>
                  <a:lnTo>
                    <a:pt x="19379" y="27632"/>
                  </a:lnTo>
                  <a:lnTo>
                    <a:pt x="19379" y="27765"/>
                  </a:lnTo>
                  <a:lnTo>
                    <a:pt x="19352" y="27898"/>
                  </a:lnTo>
                  <a:lnTo>
                    <a:pt x="19299" y="27978"/>
                  </a:lnTo>
                  <a:lnTo>
                    <a:pt x="19193" y="28031"/>
                  </a:lnTo>
                  <a:lnTo>
                    <a:pt x="16903" y="28750"/>
                  </a:lnTo>
                  <a:lnTo>
                    <a:pt x="16903" y="28750"/>
                  </a:lnTo>
                  <a:lnTo>
                    <a:pt x="16824" y="28777"/>
                  </a:lnTo>
                  <a:lnTo>
                    <a:pt x="16744" y="28750"/>
                  </a:lnTo>
                  <a:lnTo>
                    <a:pt x="16557" y="28697"/>
                  </a:lnTo>
                  <a:lnTo>
                    <a:pt x="16557" y="28697"/>
                  </a:lnTo>
                  <a:lnTo>
                    <a:pt x="16398" y="28564"/>
                  </a:lnTo>
                  <a:lnTo>
                    <a:pt x="16211" y="28377"/>
                  </a:lnTo>
                  <a:lnTo>
                    <a:pt x="16078" y="28191"/>
                  </a:lnTo>
                  <a:lnTo>
                    <a:pt x="15945" y="27952"/>
                  </a:lnTo>
                  <a:lnTo>
                    <a:pt x="14907" y="25849"/>
                  </a:lnTo>
                  <a:lnTo>
                    <a:pt x="14907" y="25849"/>
                  </a:lnTo>
                  <a:lnTo>
                    <a:pt x="14295" y="25769"/>
                  </a:lnTo>
                  <a:lnTo>
                    <a:pt x="13629" y="25636"/>
                  </a:lnTo>
                  <a:lnTo>
                    <a:pt x="13257" y="25556"/>
                  </a:lnTo>
                  <a:lnTo>
                    <a:pt x="12911" y="25449"/>
                  </a:lnTo>
                  <a:lnTo>
                    <a:pt x="12564" y="25316"/>
                  </a:lnTo>
                  <a:lnTo>
                    <a:pt x="12192" y="25157"/>
                  </a:lnTo>
                  <a:lnTo>
                    <a:pt x="11979" y="26940"/>
                  </a:lnTo>
                  <a:lnTo>
                    <a:pt x="11979" y="26940"/>
                  </a:lnTo>
                  <a:lnTo>
                    <a:pt x="11952" y="27073"/>
                  </a:lnTo>
                  <a:lnTo>
                    <a:pt x="11899" y="27153"/>
                  </a:lnTo>
                  <a:lnTo>
                    <a:pt x="11846" y="27233"/>
                  </a:lnTo>
                  <a:lnTo>
                    <a:pt x="11766" y="27286"/>
                  </a:lnTo>
                  <a:lnTo>
                    <a:pt x="11659" y="27313"/>
                  </a:lnTo>
                  <a:lnTo>
                    <a:pt x="11553" y="27313"/>
                  </a:lnTo>
                  <a:lnTo>
                    <a:pt x="11446" y="27286"/>
                  </a:lnTo>
                  <a:lnTo>
                    <a:pt x="11313" y="27233"/>
                  </a:lnTo>
                  <a:lnTo>
                    <a:pt x="11313" y="27233"/>
                  </a:lnTo>
                  <a:lnTo>
                    <a:pt x="11233" y="27180"/>
                  </a:lnTo>
                  <a:lnTo>
                    <a:pt x="8359" y="25103"/>
                  </a:lnTo>
                  <a:lnTo>
                    <a:pt x="8359" y="25103"/>
                  </a:lnTo>
                  <a:lnTo>
                    <a:pt x="8225" y="24997"/>
                  </a:lnTo>
                  <a:lnTo>
                    <a:pt x="8119" y="24864"/>
                  </a:lnTo>
                  <a:lnTo>
                    <a:pt x="8013" y="24704"/>
                  </a:lnTo>
                  <a:lnTo>
                    <a:pt x="7933" y="24571"/>
                  </a:lnTo>
                  <a:lnTo>
                    <a:pt x="7853" y="24385"/>
                  </a:lnTo>
                  <a:lnTo>
                    <a:pt x="7800" y="24225"/>
                  </a:lnTo>
                  <a:lnTo>
                    <a:pt x="7773" y="24065"/>
                  </a:lnTo>
                  <a:lnTo>
                    <a:pt x="7800" y="23905"/>
                  </a:lnTo>
                  <a:lnTo>
                    <a:pt x="8013" y="22148"/>
                  </a:lnTo>
                  <a:lnTo>
                    <a:pt x="8013" y="22148"/>
                  </a:lnTo>
                  <a:lnTo>
                    <a:pt x="7374" y="21483"/>
                  </a:lnTo>
                  <a:lnTo>
                    <a:pt x="6761" y="20791"/>
                  </a:lnTo>
                  <a:lnTo>
                    <a:pt x="6176" y="20046"/>
                  </a:lnTo>
                  <a:lnTo>
                    <a:pt x="5883" y="19620"/>
                  </a:lnTo>
                  <a:lnTo>
                    <a:pt x="5564" y="19167"/>
                  </a:lnTo>
                  <a:lnTo>
                    <a:pt x="4259" y="19566"/>
                  </a:lnTo>
                  <a:lnTo>
                    <a:pt x="4259" y="19566"/>
                  </a:lnTo>
                  <a:lnTo>
                    <a:pt x="4153" y="19593"/>
                  </a:lnTo>
                  <a:lnTo>
                    <a:pt x="4046" y="19593"/>
                  </a:lnTo>
                  <a:lnTo>
                    <a:pt x="3940" y="19540"/>
                  </a:lnTo>
                  <a:lnTo>
                    <a:pt x="3833" y="19487"/>
                  </a:lnTo>
                  <a:lnTo>
                    <a:pt x="3833" y="19487"/>
                  </a:lnTo>
                  <a:lnTo>
                    <a:pt x="3674" y="19380"/>
                  </a:lnTo>
                  <a:lnTo>
                    <a:pt x="3514" y="19247"/>
                  </a:lnTo>
                  <a:lnTo>
                    <a:pt x="3381" y="19061"/>
                  </a:lnTo>
                  <a:lnTo>
                    <a:pt x="3274" y="18874"/>
                  </a:lnTo>
                  <a:lnTo>
                    <a:pt x="1517" y="15227"/>
                  </a:lnTo>
                  <a:lnTo>
                    <a:pt x="1517" y="15227"/>
                  </a:lnTo>
                  <a:lnTo>
                    <a:pt x="1437" y="15068"/>
                  </a:lnTo>
                  <a:lnTo>
                    <a:pt x="1411" y="14908"/>
                  </a:lnTo>
                  <a:lnTo>
                    <a:pt x="1411" y="14775"/>
                  </a:lnTo>
                  <a:lnTo>
                    <a:pt x="1437" y="14668"/>
                  </a:lnTo>
                  <a:lnTo>
                    <a:pt x="1491" y="14589"/>
                  </a:lnTo>
                  <a:lnTo>
                    <a:pt x="1544" y="14509"/>
                  </a:lnTo>
                  <a:lnTo>
                    <a:pt x="1650" y="14429"/>
                  </a:lnTo>
                  <a:lnTo>
                    <a:pt x="1757" y="14402"/>
                  </a:lnTo>
                  <a:lnTo>
                    <a:pt x="3061" y="13976"/>
                  </a:lnTo>
                  <a:lnTo>
                    <a:pt x="3061" y="13976"/>
                  </a:lnTo>
                  <a:lnTo>
                    <a:pt x="2768" y="12991"/>
                  </a:lnTo>
                  <a:lnTo>
                    <a:pt x="2529" y="12086"/>
                  </a:lnTo>
                  <a:lnTo>
                    <a:pt x="2369" y="11208"/>
                  </a:lnTo>
                  <a:lnTo>
                    <a:pt x="2263" y="10329"/>
                  </a:lnTo>
                  <a:lnTo>
                    <a:pt x="586" y="9052"/>
                  </a:lnTo>
                  <a:lnTo>
                    <a:pt x="586" y="9052"/>
                  </a:lnTo>
                  <a:lnTo>
                    <a:pt x="453" y="8945"/>
                  </a:lnTo>
                  <a:lnTo>
                    <a:pt x="319" y="8812"/>
                  </a:lnTo>
                  <a:lnTo>
                    <a:pt x="213" y="8679"/>
                  </a:lnTo>
                  <a:lnTo>
                    <a:pt x="133" y="8519"/>
                  </a:lnTo>
                  <a:lnTo>
                    <a:pt x="80" y="8360"/>
                  </a:lnTo>
                  <a:lnTo>
                    <a:pt x="27" y="8173"/>
                  </a:lnTo>
                  <a:lnTo>
                    <a:pt x="0" y="8013"/>
                  </a:lnTo>
                  <a:lnTo>
                    <a:pt x="0" y="7854"/>
                  </a:lnTo>
                  <a:lnTo>
                    <a:pt x="373" y="47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5"/>
            <p:cNvSpPr/>
            <p:nvPr/>
          </p:nvSpPr>
          <p:spPr>
            <a:xfrm>
              <a:off x="7338288" y="2520964"/>
              <a:ext cx="151411" cy="194946"/>
            </a:xfrm>
            <a:custGeom>
              <a:avLst/>
              <a:gdLst/>
              <a:ahLst/>
              <a:cxnLst/>
              <a:rect l="l" t="t" r="r" b="b"/>
              <a:pathLst>
                <a:path w="8333" h="10729" fill="none" extrusionOk="0">
                  <a:moveTo>
                    <a:pt x="1" y="3062"/>
                  </a:moveTo>
                  <a:lnTo>
                    <a:pt x="1" y="3062"/>
                  </a:lnTo>
                  <a:lnTo>
                    <a:pt x="1" y="3275"/>
                  </a:lnTo>
                  <a:lnTo>
                    <a:pt x="1" y="3275"/>
                  </a:lnTo>
                  <a:lnTo>
                    <a:pt x="27" y="3514"/>
                  </a:lnTo>
                  <a:lnTo>
                    <a:pt x="27" y="3514"/>
                  </a:lnTo>
                  <a:lnTo>
                    <a:pt x="107" y="4020"/>
                  </a:lnTo>
                  <a:lnTo>
                    <a:pt x="107" y="4020"/>
                  </a:lnTo>
                  <a:lnTo>
                    <a:pt x="134" y="4180"/>
                  </a:lnTo>
                  <a:lnTo>
                    <a:pt x="134" y="4180"/>
                  </a:lnTo>
                  <a:lnTo>
                    <a:pt x="160" y="4366"/>
                  </a:lnTo>
                  <a:lnTo>
                    <a:pt x="160" y="4366"/>
                  </a:lnTo>
                  <a:lnTo>
                    <a:pt x="293" y="4872"/>
                  </a:lnTo>
                  <a:lnTo>
                    <a:pt x="453" y="5378"/>
                  </a:lnTo>
                  <a:lnTo>
                    <a:pt x="639" y="5883"/>
                  </a:lnTo>
                  <a:lnTo>
                    <a:pt x="879" y="6389"/>
                  </a:lnTo>
                  <a:lnTo>
                    <a:pt x="879" y="6389"/>
                  </a:lnTo>
                  <a:lnTo>
                    <a:pt x="1198" y="7028"/>
                  </a:lnTo>
                  <a:lnTo>
                    <a:pt x="1571" y="7614"/>
                  </a:lnTo>
                  <a:lnTo>
                    <a:pt x="1970" y="8173"/>
                  </a:lnTo>
                  <a:lnTo>
                    <a:pt x="2396" y="8679"/>
                  </a:lnTo>
                  <a:lnTo>
                    <a:pt x="2396" y="8679"/>
                  </a:lnTo>
                  <a:lnTo>
                    <a:pt x="2583" y="8865"/>
                  </a:lnTo>
                  <a:lnTo>
                    <a:pt x="2583" y="8865"/>
                  </a:lnTo>
                  <a:lnTo>
                    <a:pt x="2663" y="8971"/>
                  </a:lnTo>
                  <a:lnTo>
                    <a:pt x="2663" y="8971"/>
                  </a:lnTo>
                  <a:lnTo>
                    <a:pt x="2849" y="9158"/>
                  </a:lnTo>
                  <a:lnTo>
                    <a:pt x="2849" y="9158"/>
                  </a:lnTo>
                  <a:lnTo>
                    <a:pt x="3062" y="9344"/>
                  </a:lnTo>
                  <a:lnTo>
                    <a:pt x="3062" y="9344"/>
                  </a:lnTo>
                  <a:lnTo>
                    <a:pt x="3142" y="9424"/>
                  </a:lnTo>
                  <a:lnTo>
                    <a:pt x="3142" y="9424"/>
                  </a:lnTo>
                  <a:lnTo>
                    <a:pt x="3541" y="9743"/>
                  </a:lnTo>
                  <a:lnTo>
                    <a:pt x="3541" y="9743"/>
                  </a:lnTo>
                  <a:lnTo>
                    <a:pt x="3647" y="9823"/>
                  </a:lnTo>
                  <a:lnTo>
                    <a:pt x="3647" y="9823"/>
                  </a:lnTo>
                  <a:lnTo>
                    <a:pt x="3834" y="9956"/>
                  </a:lnTo>
                  <a:lnTo>
                    <a:pt x="3834" y="9956"/>
                  </a:lnTo>
                  <a:lnTo>
                    <a:pt x="3940" y="10010"/>
                  </a:lnTo>
                  <a:lnTo>
                    <a:pt x="3940" y="10010"/>
                  </a:lnTo>
                  <a:lnTo>
                    <a:pt x="4127" y="10143"/>
                  </a:lnTo>
                  <a:lnTo>
                    <a:pt x="4127" y="10143"/>
                  </a:lnTo>
                  <a:lnTo>
                    <a:pt x="4233" y="10196"/>
                  </a:lnTo>
                  <a:lnTo>
                    <a:pt x="4233" y="10196"/>
                  </a:lnTo>
                  <a:lnTo>
                    <a:pt x="4366" y="10276"/>
                  </a:lnTo>
                  <a:lnTo>
                    <a:pt x="4366" y="10276"/>
                  </a:lnTo>
                  <a:lnTo>
                    <a:pt x="4526" y="10356"/>
                  </a:lnTo>
                  <a:lnTo>
                    <a:pt x="4526" y="10356"/>
                  </a:lnTo>
                  <a:lnTo>
                    <a:pt x="4739" y="10435"/>
                  </a:lnTo>
                  <a:lnTo>
                    <a:pt x="4739" y="10435"/>
                  </a:lnTo>
                  <a:lnTo>
                    <a:pt x="5005" y="10542"/>
                  </a:lnTo>
                  <a:lnTo>
                    <a:pt x="5005" y="10542"/>
                  </a:lnTo>
                  <a:lnTo>
                    <a:pt x="5138" y="10569"/>
                  </a:lnTo>
                  <a:lnTo>
                    <a:pt x="5138" y="10569"/>
                  </a:lnTo>
                  <a:lnTo>
                    <a:pt x="5325" y="10622"/>
                  </a:lnTo>
                  <a:lnTo>
                    <a:pt x="5325" y="10622"/>
                  </a:lnTo>
                  <a:lnTo>
                    <a:pt x="5617" y="10675"/>
                  </a:lnTo>
                  <a:lnTo>
                    <a:pt x="5617" y="10675"/>
                  </a:lnTo>
                  <a:lnTo>
                    <a:pt x="5804" y="10702"/>
                  </a:lnTo>
                  <a:lnTo>
                    <a:pt x="5804" y="10702"/>
                  </a:lnTo>
                  <a:lnTo>
                    <a:pt x="6043" y="10728"/>
                  </a:lnTo>
                  <a:lnTo>
                    <a:pt x="6283" y="10702"/>
                  </a:lnTo>
                  <a:lnTo>
                    <a:pt x="6496" y="10675"/>
                  </a:lnTo>
                  <a:lnTo>
                    <a:pt x="6709" y="10622"/>
                  </a:lnTo>
                  <a:lnTo>
                    <a:pt x="6709" y="10622"/>
                  </a:lnTo>
                  <a:lnTo>
                    <a:pt x="6895" y="10542"/>
                  </a:lnTo>
                  <a:lnTo>
                    <a:pt x="7081" y="10462"/>
                  </a:lnTo>
                  <a:lnTo>
                    <a:pt x="7241" y="10356"/>
                  </a:lnTo>
                  <a:lnTo>
                    <a:pt x="7401" y="10249"/>
                  </a:lnTo>
                  <a:lnTo>
                    <a:pt x="7534" y="10116"/>
                  </a:lnTo>
                  <a:lnTo>
                    <a:pt x="7667" y="9983"/>
                  </a:lnTo>
                  <a:lnTo>
                    <a:pt x="7774" y="9823"/>
                  </a:lnTo>
                  <a:lnTo>
                    <a:pt x="7907" y="9637"/>
                  </a:lnTo>
                  <a:lnTo>
                    <a:pt x="7907" y="9637"/>
                  </a:lnTo>
                  <a:lnTo>
                    <a:pt x="8013" y="9397"/>
                  </a:lnTo>
                  <a:lnTo>
                    <a:pt x="8013" y="9397"/>
                  </a:lnTo>
                  <a:lnTo>
                    <a:pt x="8093" y="9238"/>
                  </a:lnTo>
                  <a:lnTo>
                    <a:pt x="8093" y="9238"/>
                  </a:lnTo>
                  <a:lnTo>
                    <a:pt x="8146" y="9051"/>
                  </a:lnTo>
                  <a:lnTo>
                    <a:pt x="8146" y="9051"/>
                  </a:lnTo>
                  <a:lnTo>
                    <a:pt x="8226" y="8812"/>
                  </a:lnTo>
                  <a:lnTo>
                    <a:pt x="8279" y="8545"/>
                  </a:lnTo>
                  <a:lnTo>
                    <a:pt x="8279" y="8545"/>
                  </a:lnTo>
                  <a:lnTo>
                    <a:pt x="8306" y="8332"/>
                  </a:lnTo>
                  <a:lnTo>
                    <a:pt x="8306" y="8332"/>
                  </a:lnTo>
                  <a:lnTo>
                    <a:pt x="8333" y="8013"/>
                  </a:lnTo>
                  <a:lnTo>
                    <a:pt x="8333" y="8013"/>
                  </a:lnTo>
                  <a:lnTo>
                    <a:pt x="8333" y="7773"/>
                  </a:lnTo>
                  <a:lnTo>
                    <a:pt x="8333" y="7773"/>
                  </a:lnTo>
                  <a:lnTo>
                    <a:pt x="8333" y="7667"/>
                  </a:lnTo>
                  <a:lnTo>
                    <a:pt x="8333" y="7667"/>
                  </a:lnTo>
                  <a:lnTo>
                    <a:pt x="8333" y="7427"/>
                  </a:lnTo>
                  <a:lnTo>
                    <a:pt x="8333" y="7427"/>
                  </a:lnTo>
                  <a:lnTo>
                    <a:pt x="8306" y="7081"/>
                  </a:lnTo>
                  <a:lnTo>
                    <a:pt x="8306" y="7081"/>
                  </a:lnTo>
                  <a:lnTo>
                    <a:pt x="8253" y="6815"/>
                  </a:lnTo>
                  <a:lnTo>
                    <a:pt x="8253" y="6815"/>
                  </a:lnTo>
                  <a:lnTo>
                    <a:pt x="8146" y="6230"/>
                  </a:lnTo>
                  <a:lnTo>
                    <a:pt x="7986" y="5591"/>
                  </a:lnTo>
                  <a:lnTo>
                    <a:pt x="7747" y="4978"/>
                  </a:lnTo>
                  <a:lnTo>
                    <a:pt x="7454" y="4313"/>
                  </a:lnTo>
                  <a:lnTo>
                    <a:pt x="7454" y="4313"/>
                  </a:lnTo>
                  <a:lnTo>
                    <a:pt x="7188" y="3781"/>
                  </a:lnTo>
                  <a:lnTo>
                    <a:pt x="6895" y="3275"/>
                  </a:lnTo>
                  <a:lnTo>
                    <a:pt x="6549" y="2796"/>
                  </a:lnTo>
                  <a:lnTo>
                    <a:pt x="6203" y="2370"/>
                  </a:lnTo>
                  <a:lnTo>
                    <a:pt x="6203" y="2370"/>
                  </a:lnTo>
                  <a:lnTo>
                    <a:pt x="6043" y="2157"/>
                  </a:lnTo>
                  <a:lnTo>
                    <a:pt x="6043" y="2157"/>
                  </a:lnTo>
                  <a:lnTo>
                    <a:pt x="5750" y="1837"/>
                  </a:lnTo>
                  <a:lnTo>
                    <a:pt x="5484" y="1571"/>
                  </a:lnTo>
                  <a:lnTo>
                    <a:pt x="5484" y="1571"/>
                  </a:lnTo>
                  <a:lnTo>
                    <a:pt x="5298" y="1385"/>
                  </a:lnTo>
                  <a:lnTo>
                    <a:pt x="5298" y="1385"/>
                  </a:lnTo>
                  <a:lnTo>
                    <a:pt x="5191" y="1305"/>
                  </a:lnTo>
                  <a:lnTo>
                    <a:pt x="5191" y="1305"/>
                  </a:lnTo>
                  <a:lnTo>
                    <a:pt x="4899" y="1065"/>
                  </a:lnTo>
                  <a:lnTo>
                    <a:pt x="4899" y="1065"/>
                  </a:lnTo>
                  <a:lnTo>
                    <a:pt x="4553" y="799"/>
                  </a:lnTo>
                  <a:lnTo>
                    <a:pt x="4180" y="560"/>
                  </a:lnTo>
                  <a:lnTo>
                    <a:pt x="4180" y="560"/>
                  </a:lnTo>
                  <a:lnTo>
                    <a:pt x="3834" y="400"/>
                  </a:lnTo>
                  <a:lnTo>
                    <a:pt x="3514" y="240"/>
                  </a:lnTo>
                  <a:lnTo>
                    <a:pt x="3168" y="134"/>
                  </a:lnTo>
                  <a:lnTo>
                    <a:pt x="2849" y="54"/>
                  </a:lnTo>
                  <a:lnTo>
                    <a:pt x="2529" y="1"/>
                  </a:lnTo>
                  <a:lnTo>
                    <a:pt x="2210" y="1"/>
                  </a:lnTo>
                  <a:lnTo>
                    <a:pt x="1917" y="27"/>
                  </a:lnTo>
                  <a:lnTo>
                    <a:pt x="1624" y="107"/>
                  </a:lnTo>
                  <a:lnTo>
                    <a:pt x="1624" y="107"/>
                  </a:lnTo>
                  <a:lnTo>
                    <a:pt x="1305" y="240"/>
                  </a:lnTo>
                  <a:lnTo>
                    <a:pt x="1012" y="426"/>
                  </a:lnTo>
                  <a:lnTo>
                    <a:pt x="746" y="666"/>
                  </a:lnTo>
                  <a:lnTo>
                    <a:pt x="533" y="932"/>
                  </a:lnTo>
                  <a:lnTo>
                    <a:pt x="533" y="932"/>
                  </a:lnTo>
                  <a:lnTo>
                    <a:pt x="373" y="1198"/>
                  </a:lnTo>
                  <a:lnTo>
                    <a:pt x="240" y="1518"/>
                  </a:lnTo>
                  <a:lnTo>
                    <a:pt x="240" y="1518"/>
                  </a:lnTo>
                  <a:lnTo>
                    <a:pt x="187" y="1731"/>
                  </a:lnTo>
                  <a:lnTo>
                    <a:pt x="187" y="1731"/>
                  </a:lnTo>
                  <a:lnTo>
                    <a:pt x="107" y="1997"/>
                  </a:lnTo>
                  <a:lnTo>
                    <a:pt x="54" y="2290"/>
                  </a:lnTo>
                  <a:lnTo>
                    <a:pt x="54" y="2290"/>
                  </a:lnTo>
                  <a:lnTo>
                    <a:pt x="27" y="2609"/>
                  </a:lnTo>
                  <a:lnTo>
                    <a:pt x="1" y="2929"/>
                  </a:lnTo>
                  <a:lnTo>
                    <a:pt x="1" y="2929"/>
                  </a:lnTo>
                  <a:lnTo>
                    <a:pt x="1" y="3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5"/>
            <p:cNvSpPr/>
            <p:nvPr/>
          </p:nvSpPr>
          <p:spPr>
            <a:xfrm>
              <a:off x="7542409" y="2499687"/>
              <a:ext cx="59016" cy="34832"/>
            </a:xfrm>
            <a:custGeom>
              <a:avLst/>
              <a:gdLst/>
              <a:ahLst/>
              <a:cxnLst/>
              <a:rect l="l" t="t" r="r" b="b"/>
              <a:pathLst>
                <a:path w="3248" h="1917" extrusionOk="0">
                  <a:moveTo>
                    <a:pt x="2556" y="0"/>
                  </a:moveTo>
                  <a:lnTo>
                    <a:pt x="2449" y="27"/>
                  </a:lnTo>
                  <a:lnTo>
                    <a:pt x="0" y="1438"/>
                  </a:lnTo>
                  <a:lnTo>
                    <a:pt x="0" y="1438"/>
                  </a:lnTo>
                  <a:lnTo>
                    <a:pt x="133" y="1411"/>
                  </a:lnTo>
                  <a:lnTo>
                    <a:pt x="240" y="1411"/>
                  </a:lnTo>
                  <a:lnTo>
                    <a:pt x="346" y="1438"/>
                  </a:lnTo>
                  <a:lnTo>
                    <a:pt x="453" y="1491"/>
                  </a:lnTo>
                  <a:lnTo>
                    <a:pt x="559" y="1544"/>
                  </a:lnTo>
                  <a:lnTo>
                    <a:pt x="639" y="1651"/>
                  </a:lnTo>
                  <a:lnTo>
                    <a:pt x="745" y="1757"/>
                  </a:lnTo>
                  <a:lnTo>
                    <a:pt x="825" y="1917"/>
                  </a:lnTo>
                  <a:lnTo>
                    <a:pt x="3248" y="506"/>
                  </a:lnTo>
                  <a:lnTo>
                    <a:pt x="3168" y="346"/>
                  </a:lnTo>
                  <a:lnTo>
                    <a:pt x="3088" y="240"/>
                  </a:lnTo>
                  <a:lnTo>
                    <a:pt x="2981" y="133"/>
                  </a:lnTo>
                  <a:lnTo>
                    <a:pt x="2875" y="80"/>
                  </a:lnTo>
                  <a:lnTo>
                    <a:pt x="2769" y="27"/>
                  </a:lnTo>
                  <a:lnTo>
                    <a:pt x="26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5"/>
          <p:cNvSpPr/>
          <p:nvPr/>
        </p:nvSpPr>
        <p:spPr>
          <a:xfrm>
            <a:off x="917576" y="142170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5"/>
          <p:cNvSpPr txBox="1"/>
          <p:nvPr/>
        </p:nvSpPr>
        <p:spPr>
          <a:xfrm>
            <a:off x="914400" y="244845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1" name="Google Shape;1381;p25"/>
          <p:cNvSpPr txBox="1"/>
          <p:nvPr/>
        </p:nvSpPr>
        <p:spPr>
          <a:xfrm>
            <a:off x="914400" y="2224050"/>
            <a:ext cx="9993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Mars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82" name="Google Shape;1382;p25"/>
          <p:cNvSpPr txBox="1"/>
          <p:nvPr/>
        </p:nvSpPr>
        <p:spPr>
          <a:xfrm>
            <a:off x="1585825" y="142168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60%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383" name="Google Shape;1383;p25"/>
          <p:cNvSpPr/>
          <p:nvPr/>
        </p:nvSpPr>
        <p:spPr>
          <a:xfrm>
            <a:off x="917576" y="3268750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5"/>
          <p:cNvSpPr txBox="1"/>
          <p:nvPr/>
        </p:nvSpPr>
        <p:spPr>
          <a:xfrm>
            <a:off x="914400" y="42955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5" name="Google Shape;1385;p25"/>
          <p:cNvSpPr txBox="1"/>
          <p:nvPr/>
        </p:nvSpPr>
        <p:spPr>
          <a:xfrm>
            <a:off x="914400" y="4071100"/>
            <a:ext cx="9993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Mercury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86" name="Google Shape;1386;p25"/>
          <p:cNvSpPr txBox="1"/>
          <p:nvPr/>
        </p:nvSpPr>
        <p:spPr>
          <a:xfrm>
            <a:off x="1585825" y="326873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53%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387" name="Google Shape;1387;p25"/>
          <p:cNvSpPr/>
          <p:nvPr/>
        </p:nvSpPr>
        <p:spPr>
          <a:xfrm>
            <a:off x="3233651" y="1421700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25"/>
          <p:cNvSpPr txBox="1"/>
          <p:nvPr/>
        </p:nvSpPr>
        <p:spPr>
          <a:xfrm>
            <a:off x="3230475" y="244845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9" name="Google Shape;1389;p25"/>
          <p:cNvSpPr txBox="1"/>
          <p:nvPr/>
        </p:nvSpPr>
        <p:spPr>
          <a:xfrm>
            <a:off x="3230475" y="2224050"/>
            <a:ext cx="11145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Neptune 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90" name="Google Shape;1390;p25"/>
          <p:cNvSpPr txBox="1"/>
          <p:nvPr/>
        </p:nvSpPr>
        <p:spPr>
          <a:xfrm>
            <a:off x="3901900" y="142168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75%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391" name="Google Shape;1391;p25"/>
          <p:cNvSpPr/>
          <p:nvPr/>
        </p:nvSpPr>
        <p:spPr>
          <a:xfrm>
            <a:off x="3233651" y="3268750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25"/>
          <p:cNvSpPr txBox="1"/>
          <p:nvPr/>
        </p:nvSpPr>
        <p:spPr>
          <a:xfrm>
            <a:off x="3230475" y="42955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3" name="Google Shape;1393;p25"/>
          <p:cNvSpPr txBox="1"/>
          <p:nvPr/>
        </p:nvSpPr>
        <p:spPr>
          <a:xfrm>
            <a:off x="3230475" y="4071100"/>
            <a:ext cx="11145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Venus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94" name="Google Shape;1394;p25"/>
          <p:cNvSpPr txBox="1"/>
          <p:nvPr/>
        </p:nvSpPr>
        <p:spPr>
          <a:xfrm>
            <a:off x="3901900" y="326873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61%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grpSp>
        <p:nvGrpSpPr>
          <p:cNvPr id="1395" name="Google Shape;1395;p25"/>
          <p:cNvGrpSpPr/>
          <p:nvPr/>
        </p:nvGrpSpPr>
        <p:grpSpPr>
          <a:xfrm>
            <a:off x="1065227" y="3395796"/>
            <a:ext cx="298996" cy="340204"/>
            <a:chOff x="1516475" y="238075"/>
            <a:chExt cx="424650" cy="483175"/>
          </a:xfrm>
        </p:grpSpPr>
        <p:sp>
          <p:nvSpPr>
            <p:cNvPr id="1396" name="Google Shape;1396;p2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98" name="Google Shape;1398;p25"/>
          <p:cNvGrpSpPr/>
          <p:nvPr/>
        </p:nvGrpSpPr>
        <p:grpSpPr>
          <a:xfrm>
            <a:off x="1044631" y="1559406"/>
            <a:ext cx="340186" cy="318904"/>
            <a:chOff x="3865000" y="847675"/>
            <a:chExt cx="483150" cy="452925"/>
          </a:xfrm>
        </p:grpSpPr>
        <p:sp>
          <p:nvSpPr>
            <p:cNvPr id="1399" name="Google Shape;1399;p25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03" name="Google Shape;1403;p25"/>
          <p:cNvGrpSpPr/>
          <p:nvPr/>
        </p:nvGrpSpPr>
        <p:grpSpPr>
          <a:xfrm>
            <a:off x="3352984" y="3395833"/>
            <a:ext cx="355641" cy="340151"/>
            <a:chOff x="5049750" y="832600"/>
            <a:chExt cx="505100" cy="483100"/>
          </a:xfrm>
        </p:grpSpPr>
        <p:sp>
          <p:nvSpPr>
            <p:cNvPr id="1404" name="Google Shape;1404;p25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5" name="Google Shape;1405;p25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406" name="Google Shape;1406;p25"/>
          <p:cNvSpPr/>
          <p:nvPr/>
        </p:nvSpPr>
        <p:spPr>
          <a:xfrm>
            <a:off x="3391274" y="1548750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412" name="Google Shape;1412;p26"/>
          <p:cNvGrpSpPr/>
          <p:nvPr/>
        </p:nvGrpSpPr>
        <p:grpSpPr>
          <a:xfrm>
            <a:off x="2676375" y="1078975"/>
            <a:ext cx="3740896" cy="3653108"/>
            <a:chOff x="2676375" y="1078975"/>
            <a:chExt cx="3740896" cy="3653108"/>
          </a:xfrm>
        </p:grpSpPr>
        <p:grpSp>
          <p:nvGrpSpPr>
            <p:cNvPr id="1413" name="Google Shape;1413;p26"/>
            <p:cNvGrpSpPr/>
            <p:nvPr/>
          </p:nvGrpSpPr>
          <p:grpSpPr>
            <a:xfrm>
              <a:off x="2676869" y="1078975"/>
              <a:ext cx="3740402" cy="3653108"/>
              <a:chOff x="2676869" y="1078975"/>
              <a:chExt cx="3740402" cy="3653108"/>
            </a:xfrm>
          </p:grpSpPr>
          <p:sp>
            <p:nvSpPr>
              <p:cNvPr id="1414" name="Google Shape;1414;p26"/>
              <p:cNvSpPr/>
              <p:nvPr/>
            </p:nvSpPr>
            <p:spPr>
              <a:xfrm>
                <a:off x="3190259" y="1314636"/>
                <a:ext cx="3148061" cy="3148061"/>
              </a:xfrm>
              <a:custGeom>
                <a:avLst/>
                <a:gdLst/>
                <a:ahLst/>
                <a:cxnLst/>
                <a:rect l="l" t="t" r="r" b="b"/>
                <a:pathLst>
                  <a:path w="108367" h="108367" extrusionOk="0">
                    <a:moveTo>
                      <a:pt x="54192" y="0"/>
                    </a:moveTo>
                    <a:lnTo>
                      <a:pt x="52794" y="17"/>
                    </a:lnTo>
                    <a:lnTo>
                      <a:pt x="51397" y="69"/>
                    </a:lnTo>
                    <a:lnTo>
                      <a:pt x="49999" y="171"/>
                    </a:lnTo>
                    <a:lnTo>
                      <a:pt x="48619" y="290"/>
                    </a:lnTo>
                    <a:lnTo>
                      <a:pt x="47256" y="443"/>
                    </a:lnTo>
                    <a:lnTo>
                      <a:pt x="45892" y="631"/>
                    </a:lnTo>
                    <a:lnTo>
                      <a:pt x="44546" y="852"/>
                    </a:lnTo>
                    <a:lnTo>
                      <a:pt x="43217" y="1108"/>
                    </a:lnTo>
                    <a:lnTo>
                      <a:pt x="41905" y="1398"/>
                    </a:lnTo>
                    <a:lnTo>
                      <a:pt x="40593" y="1722"/>
                    </a:lnTo>
                    <a:lnTo>
                      <a:pt x="39297" y="2079"/>
                    </a:lnTo>
                    <a:lnTo>
                      <a:pt x="38019" y="2454"/>
                    </a:lnTo>
                    <a:lnTo>
                      <a:pt x="36741" y="2880"/>
                    </a:lnTo>
                    <a:lnTo>
                      <a:pt x="35480" y="3323"/>
                    </a:lnTo>
                    <a:lnTo>
                      <a:pt x="34253" y="3784"/>
                    </a:lnTo>
                    <a:lnTo>
                      <a:pt x="33026" y="4295"/>
                    </a:lnTo>
                    <a:lnTo>
                      <a:pt x="31816" y="4823"/>
                    </a:lnTo>
                    <a:lnTo>
                      <a:pt x="30623" y="5385"/>
                    </a:lnTo>
                    <a:lnTo>
                      <a:pt x="29448" y="5965"/>
                    </a:lnTo>
                    <a:lnTo>
                      <a:pt x="28289" y="6578"/>
                    </a:lnTo>
                    <a:lnTo>
                      <a:pt x="27130" y="7226"/>
                    </a:lnTo>
                    <a:lnTo>
                      <a:pt x="26005" y="7891"/>
                    </a:lnTo>
                    <a:lnTo>
                      <a:pt x="24897" y="8589"/>
                    </a:lnTo>
                    <a:lnTo>
                      <a:pt x="23807" y="9305"/>
                    </a:lnTo>
                    <a:lnTo>
                      <a:pt x="22750" y="10055"/>
                    </a:lnTo>
                    <a:lnTo>
                      <a:pt x="21694" y="10822"/>
                    </a:lnTo>
                    <a:lnTo>
                      <a:pt x="20654" y="11623"/>
                    </a:lnTo>
                    <a:lnTo>
                      <a:pt x="19649" y="12441"/>
                    </a:lnTo>
                    <a:lnTo>
                      <a:pt x="18660" y="13276"/>
                    </a:lnTo>
                    <a:lnTo>
                      <a:pt x="17689" y="14145"/>
                    </a:lnTo>
                    <a:lnTo>
                      <a:pt x="16735" y="15031"/>
                    </a:lnTo>
                    <a:lnTo>
                      <a:pt x="15797" y="15951"/>
                    </a:lnTo>
                    <a:lnTo>
                      <a:pt x="14894" y="16871"/>
                    </a:lnTo>
                    <a:lnTo>
                      <a:pt x="14008" y="17826"/>
                    </a:lnTo>
                    <a:lnTo>
                      <a:pt x="13156" y="18797"/>
                    </a:lnTo>
                    <a:lnTo>
                      <a:pt x="12321" y="19802"/>
                    </a:lnTo>
                    <a:lnTo>
                      <a:pt x="11503" y="20808"/>
                    </a:lnTo>
                    <a:lnTo>
                      <a:pt x="10702" y="21847"/>
                    </a:lnTo>
                    <a:lnTo>
                      <a:pt x="9952" y="22904"/>
                    </a:lnTo>
                    <a:lnTo>
                      <a:pt x="9202" y="23978"/>
                    </a:lnTo>
                    <a:lnTo>
                      <a:pt x="8487" y="25068"/>
                    </a:lnTo>
                    <a:lnTo>
                      <a:pt x="7805" y="26176"/>
                    </a:lnTo>
                    <a:lnTo>
                      <a:pt x="7140" y="27301"/>
                    </a:lnTo>
                    <a:lnTo>
                      <a:pt x="6510" y="28442"/>
                    </a:lnTo>
                    <a:lnTo>
                      <a:pt x="5896" y="29601"/>
                    </a:lnTo>
                    <a:lnTo>
                      <a:pt x="5317" y="30777"/>
                    </a:lnTo>
                    <a:lnTo>
                      <a:pt x="4755" y="31970"/>
                    </a:lnTo>
                    <a:lnTo>
                      <a:pt x="4226" y="33163"/>
                    </a:lnTo>
                    <a:lnTo>
                      <a:pt x="3732" y="34390"/>
                    </a:lnTo>
                    <a:lnTo>
                      <a:pt x="3272" y="35634"/>
                    </a:lnTo>
                    <a:lnTo>
                      <a:pt x="2829" y="36878"/>
                    </a:lnTo>
                    <a:lnTo>
                      <a:pt x="2420" y="38139"/>
                    </a:lnTo>
                    <a:lnTo>
                      <a:pt x="2045" y="39417"/>
                    </a:lnTo>
                    <a:lnTo>
                      <a:pt x="1687" y="40695"/>
                    </a:lnTo>
                    <a:lnTo>
                      <a:pt x="1380" y="42007"/>
                    </a:lnTo>
                    <a:lnTo>
                      <a:pt x="1091" y="43320"/>
                    </a:lnTo>
                    <a:lnTo>
                      <a:pt x="835" y="44632"/>
                    </a:lnTo>
                    <a:lnTo>
                      <a:pt x="614" y="45978"/>
                    </a:lnTo>
                    <a:lnTo>
                      <a:pt x="426" y="47324"/>
                    </a:lnTo>
                    <a:lnTo>
                      <a:pt x="273" y="48671"/>
                    </a:lnTo>
                    <a:lnTo>
                      <a:pt x="153" y="50034"/>
                    </a:lnTo>
                    <a:lnTo>
                      <a:pt x="68" y="51414"/>
                    </a:lnTo>
                    <a:lnTo>
                      <a:pt x="17" y="52795"/>
                    </a:lnTo>
                    <a:lnTo>
                      <a:pt x="0" y="54192"/>
                    </a:lnTo>
                    <a:lnTo>
                      <a:pt x="17" y="55589"/>
                    </a:lnTo>
                    <a:lnTo>
                      <a:pt x="68" y="56987"/>
                    </a:lnTo>
                    <a:lnTo>
                      <a:pt x="170" y="58367"/>
                    </a:lnTo>
                    <a:lnTo>
                      <a:pt x="290" y="59747"/>
                    </a:lnTo>
                    <a:lnTo>
                      <a:pt x="443" y="61111"/>
                    </a:lnTo>
                    <a:lnTo>
                      <a:pt x="631" y="62474"/>
                    </a:lnTo>
                    <a:lnTo>
                      <a:pt x="852" y="63820"/>
                    </a:lnTo>
                    <a:lnTo>
                      <a:pt x="1108" y="65150"/>
                    </a:lnTo>
                    <a:lnTo>
                      <a:pt x="1397" y="66479"/>
                    </a:lnTo>
                    <a:lnTo>
                      <a:pt x="1721" y="67774"/>
                    </a:lnTo>
                    <a:lnTo>
                      <a:pt x="2079" y="69069"/>
                    </a:lnTo>
                    <a:lnTo>
                      <a:pt x="2454" y="70364"/>
                    </a:lnTo>
                    <a:lnTo>
                      <a:pt x="2880" y="71625"/>
                    </a:lnTo>
                    <a:lnTo>
                      <a:pt x="3323" y="72886"/>
                    </a:lnTo>
                    <a:lnTo>
                      <a:pt x="3783" y="74113"/>
                    </a:lnTo>
                    <a:lnTo>
                      <a:pt x="4294" y="75340"/>
                    </a:lnTo>
                    <a:lnTo>
                      <a:pt x="4823" y="76550"/>
                    </a:lnTo>
                    <a:lnTo>
                      <a:pt x="5385" y="77743"/>
                    </a:lnTo>
                    <a:lnTo>
                      <a:pt x="5965" y="78919"/>
                    </a:lnTo>
                    <a:lnTo>
                      <a:pt x="6578" y="80095"/>
                    </a:lnTo>
                    <a:lnTo>
                      <a:pt x="7226" y="81237"/>
                    </a:lnTo>
                    <a:lnTo>
                      <a:pt x="7890" y="82361"/>
                    </a:lnTo>
                    <a:lnTo>
                      <a:pt x="8589" y="83469"/>
                    </a:lnTo>
                    <a:lnTo>
                      <a:pt x="9305" y="84560"/>
                    </a:lnTo>
                    <a:lnTo>
                      <a:pt x="10054" y="85633"/>
                    </a:lnTo>
                    <a:lnTo>
                      <a:pt x="10821" y="86673"/>
                    </a:lnTo>
                    <a:lnTo>
                      <a:pt x="11622" y="87712"/>
                    </a:lnTo>
                    <a:lnTo>
                      <a:pt x="12440" y="88718"/>
                    </a:lnTo>
                    <a:lnTo>
                      <a:pt x="13275" y="89723"/>
                    </a:lnTo>
                    <a:lnTo>
                      <a:pt x="14144" y="90695"/>
                    </a:lnTo>
                    <a:lnTo>
                      <a:pt x="15031" y="91632"/>
                    </a:lnTo>
                    <a:lnTo>
                      <a:pt x="15951" y="92569"/>
                    </a:lnTo>
                    <a:lnTo>
                      <a:pt x="16871" y="93472"/>
                    </a:lnTo>
                    <a:lnTo>
                      <a:pt x="17825" y="94358"/>
                    </a:lnTo>
                    <a:lnTo>
                      <a:pt x="18797" y="95211"/>
                    </a:lnTo>
                    <a:lnTo>
                      <a:pt x="19802" y="96063"/>
                    </a:lnTo>
                    <a:lnTo>
                      <a:pt x="20808" y="96864"/>
                    </a:lnTo>
                    <a:lnTo>
                      <a:pt x="21847" y="97665"/>
                    </a:lnTo>
                    <a:lnTo>
                      <a:pt x="22904" y="98431"/>
                    </a:lnTo>
                    <a:lnTo>
                      <a:pt x="23977" y="99164"/>
                    </a:lnTo>
                    <a:lnTo>
                      <a:pt x="25068" y="99880"/>
                    </a:lnTo>
                    <a:lnTo>
                      <a:pt x="26176" y="100562"/>
                    </a:lnTo>
                    <a:lnTo>
                      <a:pt x="27300" y="101226"/>
                    </a:lnTo>
                    <a:lnTo>
                      <a:pt x="28442" y="101874"/>
                    </a:lnTo>
                    <a:lnTo>
                      <a:pt x="29601" y="102470"/>
                    </a:lnTo>
                    <a:lnTo>
                      <a:pt x="30777" y="103067"/>
                    </a:lnTo>
                    <a:lnTo>
                      <a:pt x="31970" y="103612"/>
                    </a:lnTo>
                    <a:lnTo>
                      <a:pt x="33163" y="104140"/>
                    </a:lnTo>
                    <a:lnTo>
                      <a:pt x="34390" y="104634"/>
                    </a:lnTo>
                    <a:lnTo>
                      <a:pt x="35634" y="105112"/>
                    </a:lnTo>
                    <a:lnTo>
                      <a:pt x="36878" y="105538"/>
                    </a:lnTo>
                    <a:lnTo>
                      <a:pt x="38139" y="105947"/>
                    </a:lnTo>
                    <a:lnTo>
                      <a:pt x="39417" y="106322"/>
                    </a:lnTo>
                    <a:lnTo>
                      <a:pt x="40695" y="106679"/>
                    </a:lnTo>
                    <a:lnTo>
                      <a:pt x="42007" y="106986"/>
                    </a:lnTo>
                    <a:lnTo>
                      <a:pt x="43319" y="107276"/>
                    </a:lnTo>
                    <a:lnTo>
                      <a:pt x="44631" y="107531"/>
                    </a:lnTo>
                    <a:lnTo>
                      <a:pt x="45978" y="107753"/>
                    </a:lnTo>
                    <a:lnTo>
                      <a:pt x="47324" y="107940"/>
                    </a:lnTo>
                    <a:lnTo>
                      <a:pt x="48670" y="108094"/>
                    </a:lnTo>
                    <a:lnTo>
                      <a:pt x="50034" y="108213"/>
                    </a:lnTo>
                    <a:lnTo>
                      <a:pt x="51414" y="108298"/>
                    </a:lnTo>
                    <a:lnTo>
                      <a:pt x="52794" y="108349"/>
                    </a:lnTo>
                    <a:lnTo>
                      <a:pt x="54192" y="108366"/>
                    </a:lnTo>
                    <a:lnTo>
                      <a:pt x="55589" y="108349"/>
                    </a:lnTo>
                    <a:lnTo>
                      <a:pt x="56986" y="108298"/>
                    </a:lnTo>
                    <a:lnTo>
                      <a:pt x="58367" y="108213"/>
                    </a:lnTo>
                    <a:lnTo>
                      <a:pt x="59747" y="108077"/>
                    </a:lnTo>
                    <a:lnTo>
                      <a:pt x="61110" y="107923"/>
                    </a:lnTo>
                    <a:lnTo>
                      <a:pt x="62474" y="107736"/>
                    </a:lnTo>
                    <a:lnTo>
                      <a:pt x="63820" y="107514"/>
                    </a:lnTo>
                    <a:lnTo>
                      <a:pt x="65149" y="107259"/>
                    </a:lnTo>
                    <a:lnTo>
                      <a:pt x="66478" y="106969"/>
                    </a:lnTo>
                    <a:lnTo>
                      <a:pt x="67774" y="106645"/>
                    </a:lnTo>
                    <a:lnTo>
                      <a:pt x="69069" y="106287"/>
                    </a:lnTo>
                    <a:lnTo>
                      <a:pt x="70364" y="105913"/>
                    </a:lnTo>
                    <a:lnTo>
                      <a:pt x="71625" y="105504"/>
                    </a:lnTo>
                    <a:lnTo>
                      <a:pt x="72886" y="105060"/>
                    </a:lnTo>
                    <a:lnTo>
                      <a:pt x="74113" y="104583"/>
                    </a:lnTo>
                    <a:lnTo>
                      <a:pt x="75340" y="104072"/>
                    </a:lnTo>
                    <a:lnTo>
                      <a:pt x="76550" y="103544"/>
                    </a:lnTo>
                    <a:lnTo>
                      <a:pt x="77743" y="102981"/>
                    </a:lnTo>
                    <a:lnTo>
                      <a:pt x="78919" y="102402"/>
                    </a:lnTo>
                    <a:lnTo>
                      <a:pt x="80095" y="101789"/>
                    </a:lnTo>
                    <a:lnTo>
                      <a:pt x="81236" y="101141"/>
                    </a:lnTo>
                    <a:lnTo>
                      <a:pt x="82361" y="100476"/>
                    </a:lnTo>
                    <a:lnTo>
                      <a:pt x="83469" y="99778"/>
                    </a:lnTo>
                    <a:lnTo>
                      <a:pt x="84559" y="99062"/>
                    </a:lnTo>
                    <a:lnTo>
                      <a:pt x="85633" y="98312"/>
                    </a:lnTo>
                    <a:lnTo>
                      <a:pt x="86673" y="97545"/>
                    </a:lnTo>
                    <a:lnTo>
                      <a:pt x="87712" y="96744"/>
                    </a:lnTo>
                    <a:lnTo>
                      <a:pt x="88717" y="95926"/>
                    </a:lnTo>
                    <a:lnTo>
                      <a:pt x="89723" y="95091"/>
                    </a:lnTo>
                    <a:lnTo>
                      <a:pt x="90694" y="94222"/>
                    </a:lnTo>
                    <a:lnTo>
                      <a:pt x="91632" y="93336"/>
                    </a:lnTo>
                    <a:lnTo>
                      <a:pt x="92569" y="92433"/>
                    </a:lnTo>
                    <a:lnTo>
                      <a:pt x="93472" y="91496"/>
                    </a:lnTo>
                    <a:lnTo>
                      <a:pt x="94358" y="90541"/>
                    </a:lnTo>
                    <a:lnTo>
                      <a:pt x="95210" y="89570"/>
                    </a:lnTo>
                    <a:lnTo>
                      <a:pt x="96062" y="88581"/>
                    </a:lnTo>
                    <a:lnTo>
                      <a:pt x="96863" y="87559"/>
                    </a:lnTo>
                    <a:lnTo>
                      <a:pt x="97664" y="86519"/>
                    </a:lnTo>
                    <a:lnTo>
                      <a:pt x="98431" y="85463"/>
                    </a:lnTo>
                    <a:lnTo>
                      <a:pt x="99164" y="84406"/>
                    </a:lnTo>
                    <a:lnTo>
                      <a:pt x="99880" y="83316"/>
                    </a:lnTo>
                    <a:lnTo>
                      <a:pt x="100561" y="82208"/>
                    </a:lnTo>
                    <a:lnTo>
                      <a:pt x="101226" y="81066"/>
                    </a:lnTo>
                    <a:lnTo>
                      <a:pt x="101873" y="79924"/>
                    </a:lnTo>
                    <a:lnTo>
                      <a:pt x="102470" y="78766"/>
                    </a:lnTo>
                    <a:lnTo>
                      <a:pt x="103066" y="77590"/>
                    </a:lnTo>
                    <a:lnTo>
                      <a:pt x="103612" y="76414"/>
                    </a:lnTo>
                    <a:lnTo>
                      <a:pt x="104140" y="75204"/>
                    </a:lnTo>
                    <a:lnTo>
                      <a:pt x="104634" y="73977"/>
                    </a:lnTo>
                    <a:lnTo>
                      <a:pt x="105111" y="72750"/>
                    </a:lnTo>
                    <a:lnTo>
                      <a:pt x="105537" y="71489"/>
                    </a:lnTo>
                    <a:lnTo>
                      <a:pt x="105946" y="70228"/>
                    </a:lnTo>
                    <a:lnTo>
                      <a:pt x="106321" y="68950"/>
                    </a:lnTo>
                    <a:lnTo>
                      <a:pt x="106679" y="67672"/>
                    </a:lnTo>
                    <a:lnTo>
                      <a:pt x="106986" y="66360"/>
                    </a:lnTo>
                    <a:lnTo>
                      <a:pt x="107276" y="65047"/>
                    </a:lnTo>
                    <a:lnTo>
                      <a:pt x="107531" y="63735"/>
                    </a:lnTo>
                    <a:lnTo>
                      <a:pt x="107753" y="62389"/>
                    </a:lnTo>
                    <a:lnTo>
                      <a:pt x="107940" y="61043"/>
                    </a:lnTo>
                    <a:lnTo>
                      <a:pt x="108094" y="59696"/>
                    </a:lnTo>
                    <a:lnTo>
                      <a:pt x="108213" y="58333"/>
                    </a:lnTo>
                    <a:lnTo>
                      <a:pt x="108298" y="56953"/>
                    </a:lnTo>
                    <a:lnTo>
                      <a:pt x="108349" y="55572"/>
                    </a:lnTo>
                    <a:lnTo>
                      <a:pt x="108366" y="54192"/>
                    </a:lnTo>
                    <a:lnTo>
                      <a:pt x="108349" y="52795"/>
                    </a:lnTo>
                    <a:lnTo>
                      <a:pt x="108298" y="51397"/>
                    </a:lnTo>
                    <a:lnTo>
                      <a:pt x="108213" y="50000"/>
                    </a:lnTo>
                    <a:lnTo>
                      <a:pt x="108077" y="48619"/>
                    </a:lnTo>
                    <a:lnTo>
                      <a:pt x="107923" y="47256"/>
                    </a:lnTo>
                    <a:lnTo>
                      <a:pt x="107736" y="45893"/>
                    </a:lnTo>
                    <a:lnTo>
                      <a:pt x="107514" y="44547"/>
                    </a:lnTo>
                    <a:lnTo>
                      <a:pt x="107259" y="43217"/>
                    </a:lnTo>
                    <a:lnTo>
                      <a:pt x="106969" y="41905"/>
                    </a:lnTo>
                    <a:lnTo>
                      <a:pt x="106645" y="40593"/>
                    </a:lnTo>
                    <a:lnTo>
                      <a:pt x="106287" y="39298"/>
                    </a:lnTo>
                    <a:lnTo>
                      <a:pt x="105912" y="38020"/>
                    </a:lnTo>
                    <a:lnTo>
                      <a:pt x="105503" y="36742"/>
                    </a:lnTo>
                    <a:lnTo>
                      <a:pt x="105060" y="35481"/>
                    </a:lnTo>
                    <a:lnTo>
                      <a:pt x="104583" y="34254"/>
                    </a:lnTo>
                    <a:lnTo>
                      <a:pt x="104072" y="33027"/>
                    </a:lnTo>
                    <a:lnTo>
                      <a:pt x="103544" y="31817"/>
                    </a:lnTo>
                    <a:lnTo>
                      <a:pt x="102981" y="30624"/>
                    </a:lnTo>
                    <a:lnTo>
                      <a:pt x="102402" y="29448"/>
                    </a:lnTo>
                    <a:lnTo>
                      <a:pt x="101788" y="28289"/>
                    </a:lnTo>
                    <a:lnTo>
                      <a:pt x="101141" y="27130"/>
                    </a:lnTo>
                    <a:lnTo>
                      <a:pt x="100476" y="26006"/>
                    </a:lnTo>
                    <a:lnTo>
                      <a:pt x="99777" y="24898"/>
                    </a:lnTo>
                    <a:lnTo>
                      <a:pt x="99062" y="23807"/>
                    </a:lnTo>
                    <a:lnTo>
                      <a:pt x="98312" y="22751"/>
                    </a:lnTo>
                    <a:lnTo>
                      <a:pt x="97545" y="21694"/>
                    </a:lnTo>
                    <a:lnTo>
                      <a:pt x="96744" y="20655"/>
                    </a:lnTo>
                    <a:lnTo>
                      <a:pt x="95926" y="19649"/>
                    </a:lnTo>
                    <a:lnTo>
                      <a:pt x="95091" y="18661"/>
                    </a:lnTo>
                    <a:lnTo>
                      <a:pt x="94222" y="17689"/>
                    </a:lnTo>
                    <a:lnTo>
                      <a:pt x="93336" y="16735"/>
                    </a:lnTo>
                    <a:lnTo>
                      <a:pt x="92433" y="15798"/>
                    </a:lnTo>
                    <a:lnTo>
                      <a:pt x="91495" y="14895"/>
                    </a:lnTo>
                    <a:lnTo>
                      <a:pt x="90541" y="14008"/>
                    </a:lnTo>
                    <a:lnTo>
                      <a:pt x="89570" y="13156"/>
                    </a:lnTo>
                    <a:lnTo>
                      <a:pt x="88581" y="12321"/>
                    </a:lnTo>
                    <a:lnTo>
                      <a:pt x="87559" y="11503"/>
                    </a:lnTo>
                    <a:lnTo>
                      <a:pt x="86519" y="10702"/>
                    </a:lnTo>
                    <a:lnTo>
                      <a:pt x="85463" y="9953"/>
                    </a:lnTo>
                    <a:lnTo>
                      <a:pt x="84406" y="9203"/>
                    </a:lnTo>
                    <a:lnTo>
                      <a:pt x="83315" y="8487"/>
                    </a:lnTo>
                    <a:lnTo>
                      <a:pt x="82208" y="7805"/>
                    </a:lnTo>
                    <a:lnTo>
                      <a:pt x="81066" y="7141"/>
                    </a:lnTo>
                    <a:lnTo>
                      <a:pt x="79924" y="6510"/>
                    </a:lnTo>
                    <a:lnTo>
                      <a:pt x="78765" y="5897"/>
                    </a:lnTo>
                    <a:lnTo>
                      <a:pt x="77589" y="5317"/>
                    </a:lnTo>
                    <a:lnTo>
                      <a:pt x="76414" y="4755"/>
                    </a:lnTo>
                    <a:lnTo>
                      <a:pt x="75204" y="4227"/>
                    </a:lnTo>
                    <a:lnTo>
                      <a:pt x="73977" y="3732"/>
                    </a:lnTo>
                    <a:lnTo>
                      <a:pt x="72750" y="3272"/>
                    </a:lnTo>
                    <a:lnTo>
                      <a:pt x="71489" y="2829"/>
                    </a:lnTo>
                    <a:lnTo>
                      <a:pt x="70228" y="2420"/>
                    </a:lnTo>
                    <a:lnTo>
                      <a:pt x="68949" y="2045"/>
                    </a:lnTo>
                    <a:lnTo>
                      <a:pt x="67671" y="1687"/>
                    </a:lnTo>
                    <a:lnTo>
                      <a:pt x="66359" y="1381"/>
                    </a:lnTo>
                    <a:lnTo>
                      <a:pt x="65047" y="1091"/>
                    </a:lnTo>
                    <a:lnTo>
                      <a:pt x="63735" y="835"/>
                    </a:lnTo>
                    <a:lnTo>
                      <a:pt x="62389" y="614"/>
                    </a:lnTo>
                    <a:lnTo>
                      <a:pt x="61059" y="426"/>
                    </a:lnTo>
                    <a:lnTo>
                      <a:pt x="59696" y="273"/>
                    </a:lnTo>
                    <a:lnTo>
                      <a:pt x="58333" y="154"/>
                    </a:lnTo>
                    <a:lnTo>
                      <a:pt x="56952" y="69"/>
                    </a:lnTo>
                    <a:lnTo>
                      <a:pt x="55572" y="17"/>
                    </a:lnTo>
                    <a:lnTo>
                      <a:pt x="5419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6"/>
              <p:cNvSpPr/>
              <p:nvPr/>
            </p:nvSpPr>
            <p:spPr>
              <a:xfrm>
                <a:off x="4366536" y="1131470"/>
                <a:ext cx="655484" cy="1032698"/>
              </a:xfrm>
              <a:custGeom>
                <a:avLst/>
                <a:gdLst/>
                <a:ahLst/>
                <a:cxnLst/>
                <a:rect l="l" t="t" r="r" b="b"/>
                <a:pathLst>
                  <a:path w="22564" h="35549" extrusionOk="0">
                    <a:moveTo>
                      <a:pt x="2028" y="0"/>
                    </a:moveTo>
                    <a:lnTo>
                      <a:pt x="1875" y="17"/>
                    </a:lnTo>
                    <a:lnTo>
                      <a:pt x="1722" y="34"/>
                    </a:lnTo>
                    <a:lnTo>
                      <a:pt x="1568" y="68"/>
                    </a:lnTo>
                    <a:lnTo>
                      <a:pt x="1432" y="119"/>
                    </a:lnTo>
                    <a:lnTo>
                      <a:pt x="1296" y="170"/>
                    </a:lnTo>
                    <a:lnTo>
                      <a:pt x="1159" y="239"/>
                    </a:lnTo>
                    <a:lnTo>
                      <a:pt x="1040" y="324"/>
                    </a:lnTo>
                    <a:lnTo>
                      <a:pt x="921" y="409"/>
                    </a:lnTo>
                    <a:lnTo>
                      <a:pt x="801" y="511"/>
                    </a:lnTo>
                    <a:lnTo>
                      <a:pt x="699" y="614"/>
                    </a:lnTo>
                    <a:lnTo>
                      <a:pt x="597" y="733"/>
                    </a:lnTo>
                    <a:lnTo>
                      <a:pt x="512" y="869"/>
                    </a:lnTo>
                    <a:lnTo>
                      <a:pt x="426" y="1006"/>
                    </a:lnTo>
                    <a:lnTo>
                      <a:pt x="358" y="1159"/>
                    </a:lnTo>
                    <a:lnTo>
                      <a:pt x="290" y="1312"/>
                    </a:lnTo>
                    <a:lnTo>
                      <a:pt x="222" y="1483"/>
                    </a:lnTo>
                    <a:lnTo>
                      <a:pt x="171" y="1653"/>
                    </a:lnTo>
                    <a:lnTo>
                      <a:pt x="137" y="1841"/>
                    </a:lnTo>
                    <a:lnTo>
                      <a:pt x="103" y="2028"/>
                    </a:lnTo>
                    <a:lnTo>
                      <a:pt x="69" y="2232"/>
                    </a:lnTo>
                    <a:lnTo>
                      <a:pt x="51" y="2659"/>
                    </a:lnTo>
                    <a:lnTo>
                      <a:pt x="0" y="19904"/>
                    </a:lnTo>
                    <a:lnTo>
                      <a:pt x="17" y="20347"/>
                    </a:lnTo>
                    <a:lnTo>
                      <a:pt x="86" y="20808"/>
                    </a:lnTo>
                    <a:lnTo>
                      <a:pt x="171" y="21285"/>
                    </a:lnTo>
                    <a:lnTo>
                      <a:pt x="290" y="21745"/>
                    </a:lnTo>
                    <a:lnTo>
                      <a:pt x="460" y="22222"/>
                    </a:lnTo>
                    <a:lnTo>
                      <a:pt x="631" y="22682"/>
                    </a:lnTo>
                    <a:lnTo>
                      <a:pt x="852" y="23142"/>
                    </a:lnTo>
                    <a:lnTo>
                      <a:pt x="1091" y="23585"/>
                    </a:lnTo>
                    <a:lnTo>
                      <a:pt x="1364" y="24011"/>
                    </a:lnTo>
                    <a:lnTo>
                      <a:pt x="1653" y="24437"/>
                    </a:lnTo>
                    <a:lnTo>
                      <a:pt x="1960" y="24829"/>
                    </a:lnTo>
                    <a:lnTo>
                      <a:pt x="2284" y="25187"/>
                    </a:lnTo>
                    <a:lnTo>
                      <a:pt x="2625" y="25545"/>
                    </a:lnTo>
                    <a:lnTo>
                      <a:pt x="2983" y="25852"/>
                    </a:lnTo>
                    <a:lnTo>
                      <a:pt x="3358" y="26142"/>
                    </a:lnTo>
                    <a:lnTo>
                      <a:pt x="3749" y="26380"/>
                    </a:lnTo>
                    <a:lnTo>
                      <a:pt x="18746" y="35037"/>
                    </a:lnTo>
                    <a:lnTo>
                      <a:pt x="19138" y="35242"/>
                    </a:lnTo>
                    <a:lnTo>
                      <a:pt x="19325" y="35327"/>
                    </a:lnTo>
                    <a:lnTo>
                      <a:pt x="19513" y="35395"/>
                    </a:lnTo>
                    <a:lnTo>
                      <a:pt x="19683" y="35446"/>
                    </a:lnTo>
                    <a:lnTo>
                      <a:pt x="19871" y="35497"/>
                    </a:lnTo>
                    <a:lnTo>
                      <a:pt x="20041" y="35514"/>
                    </a:lnTo>
                    <a:lnTo>
                      <a:pt x="20211" y="35548"/>
                    </a:lnTo>
                    <a:lnTo>
                      <a:pt x="20535" y="35548"/>
                    </a:lnTo>
                    <a:lnTo>
                      <a:pt x="20689" y="35531"/>
                    </a:lnTo>
                    <a:lnTo>
                      <a:pt x="20842" y="35514"/>
                    </a:lnTo>
                    <a:lnTo>
                      <a:pt x="20995" y="35480"/>
                    </a:lnTo>
                    <a:lnTo>
                      <a:pt x="21132" y="35429"/>
                    </a:lnTo>
                    <a:lnTo>
                      <a:pt x="21268" y="35378"/>
                    </a:lnTo>
                    <a:lnTo>
                      <a:pt x="21404" y="35310"/>
                    </a:lnTo>
                    <a:lnTo>
                      <a:pt x="21524" y="35225"/>
                    </a:lnTo>
                    <a:lnTo>
                      <a:pt x="21643" y="35139"/>
                    </a:lnTo>
                    <a:lnTo>
                      <a:pt x="21762" y="35037"/>
                    </a:lnTo>
                    <a:lnTo>
                      <a:pt x="21864" y="34935"/>
                    </a:lnTo>
                    <a:lnTo>
                      <a:pt x="21967" y="34816"/>
                    </a:lnTo>
                    <a:lnTo>
                      <a:pt x="22052" y="34679"/>
                    </a:lnTo>
                    <a:lnTo>
                      <a:pt x="22137" y="34543"/>
                    </a:lnTo>
                    <a:lnTo>
                      <a:pt x="22205" y="34407"/>
                    </a:lnTo>
                    <a:lnTo>
                      <a:pt x="22273" y="34253"/>
                    </a:lnTo>
                    <a:lnTo>
                      <a:pt x="22342" y="34083"/>
                    </a:lnTo>
                    <a:lnTo>
                      <a:pt x="22393" y="33895"/>
                    </a:lnTo>
                    <a:lnTo>
                      <a:pt x="22427" y="33725"/>
                    </a:lnTo>
                    <a:lnTo>
                      <a:pt x="22461" y="33520"/>
                    </a:lnTo>
                    <a:lnTo>
                      <a:pt x="22495" y="33333"/>
                    </a:lnTo>
                    <a:lnTo>
                      <a:pt x="22512" y="32890"/>
                    </a:lnTo>
                    <a:lnTo>
                      <a:pt x="22563" y="15644"/>
                    </a:lnTo>
                    <a:lnTo>
                      <a:pt x="22546" y="15201"/>
                    </a:lnTo>
                    <a:lnTo>
                      <a:pt x="22478" y="14741"/>
                    </a:lnTo>
                    <a:lnTo>
                      <a:pt x="22393" y="14281"/>
                    </a:lnTo>
                    <a:lnTo>
                      <a:pt x="22273" y="13804"/>
                    </a:lnTo>
                    <a:lnTo>
                      <a:pt x="22120" y="13343"/>
                    </a:lnTo>
                    <a:lnTo>
                      <a:pt x="21933" y="12866"/>
                    </a:lnTo>
                    <a:lnTo>
                      <a:pt x="21711" y="12423"/>
                    </a:lnTo>
                    <a:lnTo>
                      <a:pt x="21473" y="11963"/>
                    </a:lnTo>
                    <a:lnTo>
                      <a:pt x="21200" y="11537"/>
                    </a:lnTo>
                    <a:lnTo>
                      <a:pt x="20910" y="11128"/>
                    </a:lnTo>
                    <a:lnTo>
                      <a:pt x="20603" y="10736"/>
                    </a:lnTo>
                    <a:lnTo>
                      <a:pt x="20280" y="10361"/>
                    </a:lnTo>
                    <a:lnTo>
                      <a:pt x="19939" y="10020"/>
                    </a:lnTo>
                    <a:lnTo>
                      <a:pt x="19581" y="9697"/>
                    </a:lnTo>
                    <a:lnTo>
                      <a:pt x="19206" y="9424"/>
                    </a:lnTo>
                    <a:lnTo>
                      <a:pt x="18814" y="9185"/>
                    </a:lnTo>
                    <a:lnTo>
                      <a:pt x="3818" y="511"/>
                    </a:lnTo>
                    <a:lnTo>
                      <a:pt x="3443" y="324"/>
                    </a:lnTo>
                    <a:lnTo>
                      <a:pt x="3255" y="239"/>
                    </a:lnTo>
                    <a:lnTo>
                      <a:pt x="3068" y="170"/>
                    </a:lnTo>
                    <a:lnTo>
                      <a:pt x="2880" y="102"/>
                    </a:lnTo>
                    <a:lnTo>
                      <a:pt x="2710" y="68"/>
                    </a:lnTo>
                    <a:lnTo>
                      <a:pt x="2522" y="34"/>
                    </a:lnTo>
                    <a:lnTo>
                      <a:pt x="2352" y="17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6"/>
              <p:cNvSpPr/>
              <p:nvPr/>
            </p:nvSpPr>
            <p:spPr>
              <a:xfrm>
                <a:off x="4399713" y="1078975"/>
                <a:ext cx="712393" cy="1077755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37100" extrusionOk="0">
                    <a:moveTo>
                      <a:pt x="3988" y="1"/>
                    </a:moveTo>
                    <a:lnTo>
                      <a:pt x="3817" y="18"/>
                    </a:lnTo>
                    <a:lnTo>
                      <a:pt x="3664" y="52"/>
                    </a:lnTo>
                    <a:lnTo>
                      <a:pt x="3528" y="86"/>
                    </a:lnTo>
                    <a:lnTo>
                      <a:pt x="3374" y="137"/>
                    </a:lnTo>
                    <a:lnTo>
                      <a:pt x="3238" y="188"/>
                    </a:lnTo>
                    <a:lnTo>
                      <a:pt x="3119" y="256"/>
                    </a:lnTo>
                    <a:lnTo>
                      <a:pt x="0" y="2063"/>
                    </a:lnTo>
                    <a:lnTo>
                      <a:pt x="136" y="1995"/>
                    </a:lnTo>
                    <a:lnTo>
                      <a:pt x="273" y="1926"/>
                    </a:lnTo>
                    <a:lnTo>
                      <a:pt x="409" y="1892"/>
                    </a:lnTo>
                    <a:lnTo>
                      <a:pt x="562" y="1858"/>
                    </a:lnTo>
                    <a:lnTo>
                      <a:pt x="716" y="1824"/>
                    </a:lnTo>
                    <a:lnTo>
                      <a:pt x="869" y="1807"/>
                    </a:lnTo>
                    <a:lnTo>
                      <a:pt x="1040" y="1807"/>
                    </a:lnTo>
                    <a:lnTo>
                      <a:pt x="1210" y="1824"/>
                    </a:lnTo>
                    <a:lnTo>
                      <a:pt x="1380" y="1841"/>
                    </a:lnTo>
                    <a:lnTo>
                      <a:pt x="1551" y="1875"/>
                    </a:lnTo>
                    <a:lnTo>
                      <a:pt x="1738" y="1909"/>
                    </a:lnTo>
                    <a:lnTo>
                      <a:pt x="1909" y="1977"/>
                    </a:lnTo>
                    <a:lnTo>
                      <a:pt x="2096" y="2046"/>
                    </a:lnTo>
                    <a:lnTo>
                      <a:pt x="2284" y="2131"/>
                    </a:lnTo>
                    <a:lnTo>
                      <a:pt x="2676" y="2318"/>
                    </a:lnTo>
                    <a:lnTo>
                      <a:pt x="17672" y="10992"/>
                    </a:lnTo>
                    <a:lnTo>
                      <a:pt x="18064" y="11231"/>
                    </a:lnTo>
                    <a:lnTo>
                      <a:pt x="18439" y="11504"/>
                    </a:lnTo>
                    <a:lnTo>
                      <a:pt x="18797" y="11827"/>
                    </a:lnTo>
                    <a:lnTo>
                      <a:pt x="19138" y="12168"/>
                    </a:lnTo>
                    <a:lnTo>
                      <a:pt x="19461" y="12543"/>
                    </a:lnTo>
                    <a:lnTo>
                      <a:pt x="19768" y="12935"/>
                    </a:lnTo>
                    <a:lnTo>
                      <a:pt x="20058" y="13344"/>
                    </a:lnTo>
                    <a:lnTo>
                      <a:pt x="20331" y="13770"/>
                    </a:lnTo>
                    <a:lnTo>
                      <a:pt x="20569" y="14230"/>
                    </a:lnTo>
                    <a:lnTo>
                      <a:pt x="20791" y="14673"/>
                    </a:lnTo>
                    <a:lnTo>
                      <a:pt x="20978" y="15150"/>
                    </a:lnTo>
                    <a:lnTo>
                      <a:pt x="21131" y="15611"/>
                    </a:lnTo>
                    <a:lnTo>
                      <a:pt x="21251" y="16088"/>
                    </a:lnTo>
                    <a:lnTo>
                      <a:pt x="21336" y="16548"/>
                    </a:lnTo>
                    <a:lnTo>
                      <a:pt x="21404" y="17008"/>
                    </a:lnTo>
                    <a:lnTo>
                      <a:pt x="21421" y="17451"/>
                    </a:lnTo>
                    <a:lnTo>
                      <a:pt x="21370" y="34697"/>
                    </a:lnTo>
                    <a:lnTo>
                      <a:pt x="21353" y="35123"/>
                    </a:lnTo>
                    <a:lnTo>
                      <a:pt x="21285" y="35515"/>
                    </a:lnTo>
                    <a:lnTo>
                      <a:pt x="21251" y="35702"/>
                    </a:lnTo>
                    <a:lnTo>
                      <a:pt x="21200" y="35873"/>
                    </a:lnTo>
                    <a:lnTo>
                      <a:pt x="21148" y="36043"/>
                    </a:lnTo>
                    <a:lnTo>
                      <a:pt x="21080" y="36197"/>
                    </a:lnTo>
                    <a:lnTo>
                      <a:pt x="20995" y="36350"/>
                    </a:lnTo>
                    <a:lnTo>
                      <a:pt x="20910" y="36486"/>
                    </a:lnTo>
                    <a:lnTo>
                      <a:pt x="20825" y="36623"/>
                    </a:lnTo>
                    <a:lnTo>
                      <a:pt x="20722" y="36725"/>
                    </a:lnTo>
                    <a:lnTo>
                      <a:pt x="20620" y="36844"/>
                    </a:lnTo>
                    <a:lnTo>
                      <a:pt x="20518" y="36946"/>
                    </a:lnTo>
                    <a:lnTo>
                      <a:pt x="20403" y="37028"/>
                    </a:lnTo>
                    <a:lnTo>
                      <a:pt x="20403" y="37028"/>
                    </a:lnTo>
                    <a:lnTo>
                      <a:pt x="23381" y="35310"/>
                    </a:lnTo>
                    <a:lnTo>
                      <a:pt x="23500" y="35225"/>
                    </a:lnTo>
                    <a:lnTo>
                      <a:pt x="23619" y="35140"/>
                    </a:lnTo>
                    <a:lnTo>
                      <a:pt x="23739" y="35038"/>
                    </a:lnTo>
                    <a:lnTo>
                      <a:pt x="23841" y="34936"/>
                    </a:lnTo>
                    <a:lnTo>
                      <a:pt x="23926" y="34816"/>
                    </a:lnTo>
                    <a:lnTo>
                      <a:pt x="24028" y="34680"/>
                    </a:lnTo>
                    <a:lnTo>
                      <a:pt x="24097" y="34544"/>
                    </a:lnTo>
                    <a:lnTo>
                      <a:pt x="24182" y="34390"/>
                    </a:lnTo>
                    <a:lnTo>
                      <a:pt x="24250" y="34237"/>
                    </a:lnTo>
                    <a:lnTo>
                      <a:pt x="24301" y="34066"/>
                    </a:lnTo>
                    <a:lnTo>
                      <a:pt x="24352" y="33896"/>
                    </a:lnTo>
                    <a:lnTo>
                      <a:pt x="24403" y="33709"/>
                    </a:lnTo>
                    <a:lnTo>
                      <a:pt x="24437" y="33521"/>
                    </a:lnTo>
                    <a:lnTo>
                      <a:pt x="24455" y="33317"/>
                    </a:lnTo>
                    <a:lnTo>
                      <a:pt x="24472" y="32891"/>
                    </a:lnTo>
                    <a:lnTo>
                      <a:pt x="24523" y="15662"/>
                    </a:lnTo>
                    <a:lnTo>
                      <a:pt x="24506" y="15202"/>
                    </a:lnTo>
                    <a:lnTo>
                      <a:pt x="24455" y="14741"/>
                    </a:lnTo>
                    <a:lnTo>
                      <a:pt x="24352" y="14281"/>
                    </a:lnTo>
                    <a:lnTo>
                      <a:pt x="24233" y="13804"/>
                    </a:lnTo>
                    <a:lnTo>
                      <a:pt x="24080" y="13344"/>
                    </a:lnTo>
                    <a:lnTo>
                      <a:pt x="23892" y="12884"/>
                    </a:lnTo>
                    <a:lnTo>
                      <a:pt x="23671" y="12424"/>
                    </a:lnTo>
                    <a:lnTo>
                      <a:pt x="23432" y="11981"/>
                    </a:lnTo>
                    <a:lnTo>
                      <a:pt x="23176" y="11538"/>
                    </a:lnTo>
                    <a:lnTo>
                      <a:pt x="22887" y="11129"/>
                    </a:lnTo>
                    <a:lnTo>
                      <a:pt x="22580" y="10737"/>
                    </a:lnTo>
                    <a:lnTo>
                      <a:pt x="22239" y="10362"/>
                    </a:lnTo>
                    <a:lnTo>
                      <a:pt x="21898" y="10021"/>
                    </a:lnTo>
                    <a:lnTo>
                      <a:pt x="21540" y="9697"/>
                    </a:lnTo>
                    <a:lnTo>
                      <a:pt x="21166" y="9425"/>
                    </a:lnTo>
                    <a:lnTo>
                      <a:pt x="20791" y="9186"/>
                    </a:lnTo>
                    <a:lnTo>
                      <a:pt x="5777" y="512"/>
                    </a:lnTo>
                    <a:lnTo>
                      <a:pt x="5402" y="324"/>
                    </a:lnTo>
                    <a:lnTo>
                      <a:pt x="5215" y="239"/>
                    </a:lnTo>
                    <a:lnTo>
                      <a:pt x="5027" y="171"/>
                    </a:lnTo>
                    <a:lnTo>
                      <a:pt x="4840" y="103"/>
                    </a:lnTo>
                    <a:lnTo>
                      <a:pt x="4652" y="69"/>
                    </a:lnTo>
                    <a:lnTo>
                      <a:pt x="4482" y="35"/>
                    </a:lnTo>
                    <a:lnTo>
                      <a:pt x="4312" y="18"/>
                    </a:lnTo>
                    <a:lnTo>
                      <a:pt x="4141" y="1"/>
                    </a:lnTo>
                    <a:close/>
                    <a:moveTo>
                      <a:pt x="20403" y="37028"/>
                    </a:moveTo>
                    <a:lnTo>
                      <a:pt x="20279" y="37100"/>
                    </a:lnTo>
                    <a:lnTo>
                      <a:pt x="20279" y="37100"/>
                    </a:lnTo>
                    <a:lnTo>
                      <a:pt x="20399" y="37032"/>
                    </a:lnTo>
                    <a:lnTo>
                      <a:pt x="20403" y="37028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6"/>
              <p:cNvSpPr/>
              <p:nvPr/>
            </p:nvSpPr>
            <p:spPr>
              <a:xfrm>
                <a:off x="4631889" y="1713651"/>
                <a:ext cx="142606" cy="183218"/>
              </a:xfrm>
              <a:custGeom>
                <a:avLst/>
                <a:gdLst/>
                <a:ahLst/>
                <a:cxnLst/>
                <a:rect l="l" t="t" r="r" b="b"/>
                <a:pathLst>
                  <a:path w="4909" h="6307" extrusionOk="0">
                    <a:moveTo>
                      <a:pt x="1193" y="1"/>
                    </a:moveTo>
                    <a:lnTo>
                      <a:pt x="1006" y="52"/>
                    </a:lnTo>
                    <a:lnTo>
                      <a:pt x="819" y="103"/>
                    </a:lnTo>
                    <a:lnTo>
                      <a:pt x="648" y="205"/>
                    </a:lnTo>
                    <a:lnTo>
                      <a:pt x="495" y="325"/>
                    </a:lnTo>
                    <a:lnTo>
                      <a:pt x="358" y="478"/>
                    </a:lnTo>
                    <a:lnTo>
                      <a:pt x="256" y="648"/>
                    </a:lnTo>
                    <a:lnTo>
                      <a:pt x="154" y="836"/>
                    </a:lnTo>
                    <a:lnTo>
                      <a:pt x="86" y="1057"/>
                    </a:lnTo>
                    <a:lnTo>
                      <a:pt x="35" y="1313"/>
                    </a:lnTo>
                    <a:lnTo>
                      <a:pt x="1" y="1569"/>
                    </a:lnTo>
                    <a:lnTo>
                      <a:pt x="1" y="1858"/>
                    </a:lnTo>
                    <a:lnTo>
                      <a:pt x="18" y="2148"/>
                    </a:lnTo>
                    <a:lnTo>
                      <a:pt x="69" y="2455"/>
                    </a:lnTo>
                    <a:lnTo>
                      <a:pt x="137" y="2744"/>
                    </a:lnTo>
                    <a:lnTo>
                      <a:pt x="222" y="3051"/>
                    </a:lnTo>
                    <a:lnTo>
                      <a:pt x="324" y="3341"/>
                    </a:lnTo>
                    <a:lnTo>
                      <a:pt x="444" y="3648"/>
                    </a:lnTo>
                    <a:lnTo>
                      <a:pt x="597" y="3937"/>
                    </a:lnTo>
                    <a:lnTo>
                      <a:pt x="750" y="4210"/>
                    </a:lnTo>
                    <a:lnTo>
                      <a:pt x="921" y="4483"/>
                    </a:lnTo>
                    <a:lnTo>
                      <a:pt x="1108" y="4755"/>
                    </a:lnTo>
                    <a:lnTo>
                      <a:pt x="1313" y="4994"/>
                    </a:lnTo>
                    <a:lnTo>
                      <a:pt x="1517" y="5232"/>
                    </a:lnTo>
                    <a:lnTo>
                      <a:pt x="1739" y="5437"/>
                    </a:lnTo>
                    <a:lnTo>
                      <a:pt x="1960" y="5641"/>
                    </a:lnTo>
                    <a:lnTo>
                      <a:pt x="2199" y="5812"/>
                    </a:lnTo>
                    <a:lnTo>
                      <a:pt x="2437" y="5965"/>
                    </a:lnTo>
                    <a:lnTo>
                      <a:pt x="2557" y="6033"/>
                    </a:lnTo>
                    <a:lnTo>
                      <a:pt x="2812" y="6153"/>
                    </a:lnTo>
                    <a:lnTo>
                      <a:pt x="3051" y="6238"/>
                    </a:lnTo>
                    <a:lnTo>
                      <a:pt x="3290" y="6289"/>
                    </a:lnTo>
                    <a:lnTo>
                      <a:pt x="3511" y="6306"/>
                    </a:lnTo>
                    <a:lnTo>
                      <a:pt x="3716" y="6306"/>
                    </a:lnTo>
                    <a:lnTo>
                      <a:pt x="3903" y="6272"/>
                    </a:lnTo>
                    <a:lnTo>
                      <a:pt x="4090" y="6204"/>
                    </a:lnTo>
                    <a:lnTo>
                      <a:pt x="4261" y="6102"/>
                    </a:lnTo>
                    <a:lnTo>
                      <a:pt x="4414" y="5982"/>
                    </a:lnTo>
                    <a:lnTo>
                      <a:pt x="4551" y="5846"/>
                    </a:lnTo>
                    <a:lnTo>
                      <a:pt x="4653" y="5658"/>
                    </a:lnTo>
                    <a:lnTo>
                      <a:pt x="4755" y="5471"/>
                    </a:lnTo>
                    <a:lnTo>
                      <a:pt x="4823" y="5249"/>
                    </a:lnTo>
                    <a:lnTo>
                      <a:pt x="4874" y="4994"/>
                    </a:lnTo>
                    <a:lnTo>
                      <a:pt x="4908" y="4738"/>
                    </a:lnTo>
                    <a:lnTo>
                      <a:pt x="4908" y="4449"/>
                    </a:lnTo>
                    <a:lnTo>
                      <a:pt x="4891" y="4159"/>
                    </a:lnTo>
                    <a:lnTo>
                      <a:pt x="4840" y="3852"/>
                    </a:lnTo>
                    <a:lnTo>
                      <a:pt x="4772" y="3562"/>
                    </a:lnTo>
                    <a:lnTo>
                      <a:pt x="4687" y="3256"/>
                    </a:lnTo>
                    <a:lnTo>
                      <a:pt x="4585" y="2966"/>
                    </a:lnTo>
                    <a:lnTo>
                      <a:pt x="4465" y="2676"/>
                    </a:lnTo>
                    <a:lnTo>
                      <a:pt x="4312" y="2387"/>
                    </a:lnTo>
                    <a:lnTo>
                      <a:pt x="4159" y="2097"/>
                    </a:lnTo>
                    <a:lnTo>
                      <a:pt x="3988" y="1824"/>
                    </a:lnTo>
                    <a:lnTo>
                      <a:pt x="3801" y="1569"/>
                    </a:lnTo>
                    <a:lnTo>
                      <a:pt x="3613" y="1313"/>
                    </a:lnTo>
                    <a:lnTo>
                      <a:pt x="3392" y="1091"/>
                    </a:lnTo>
                    <a:lnTo>
                      <a:pt x="3170" y="870"/>
                    </a:lnTo>
                    <a:lnTo>
                      <a:pt x="2949" y="665"/>
                    </a:lnTo>
                    <a:lnTo>
                      <a:pt x="2710" y="495"/>
                    </a:lnTo>
                    <a:lnTo>
                      <a:pt x="2472" y="342"/>
                    </a:lnTo>
                    <a:lnTo>
                      <a:pt x="2352" y="273"/>
                    </a:lnTo>
                    <a:lnTo>
                      <a:pt x="2097" y="154"/>
                    </a:lnTo>
                    <a:lnTo>
                      <a:pt x="1858" y="69"/>
                    </a:lnTo>
                    <a:lnTo>
                      <a:pt x="1637" y="18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6"/>
              <p:cNvSpPr/>
              <p:nvPr/>
            </p:nvSpPr>
            <p:spPr>
              <a:xfrm>
                <a:off x="4546740" y="1575542"/>
                <a:ext cx="316354" cy="228740"/>
              </a:xfrm>
              <a:custGeom>
                <a:avLst/>
                <a:gdLst/>
                <a:ahLst/>
                <a:cxnLst/>
                <a:rect l="l" t="t" r="r" b="b"/>
                <a:pathLst>
                  <a:path w="10890" h="7874" extrusionOk="0">
                    <a:moveTo>
                      <a:pt x="2488" y="0"/>
                    </a:moveTo>
                    <a:lnTo>
                      <a:pt x="2148" y="17"/>
                    </a:lnTo>
                    <a:lnTo>
                      <a:pt x="1824" y="85"/>
                    </a:lnTo>
                    <a:lnTo>
                      <a:pt x="1517" y="171"/>
                    </a:lnTo>
                    <a:lnTo>
                      <a:pt x="1227" y="307"/>
                    </a:lnTo>
                    <a:lnTo>
                      <a:pt x="938" y="460"/>
                    </a:lnTo>
                    <a:lnTo>
                      <a:pt x="682" y="648"/>
                    </a:lnTo>
                    <a:lnTo>
                      <a:pt x="426" y="869"/>
                    </a:lnTo>
                    <a:lnTo>
                      <a:pt x="205" y="1108"/>
                    </a:lnTo>
                    <a:lnTo>
                      <a:pt x="0" y="1398"/>
                    </a:lnTo>
                    <a:lnTo>
                      <a:pt x="1909" y="3698"/>
                    </a:lnTo>
                    <a:lnTo>
                      <a:pt x="2045" y="3528"/>
                    </a:lnTo>
                    <a:lnTo>
                      <a:pt x="2182" y="3357"/>
                    </a:lnTo>
                    <a:lnTo>
                      <a:pt x="2352" y="3221"/>
                    </a:lnTo>
                    <a:lnTo>
                      <a:pt x="2523" y="3102"/>
                    </a:lnTo>
                    <a:lnTo>
                      <a:pt x="2693" y="2999"/>
                    </a:lnTo>
                    <a:lnTo>
                      <a:pt x="2880" y="2914"/>
                    </a:lnTo>
                    <a:lnTo>
                      <a:pt x="3085" y="2846"/>
                    </a:lnTo>
                    <a:lnTo>
                      <a:pt x="3289" y="2812"/>
                    </a:lnTo>
                    <a:lnTo>
                      <a:pt x="3511" y="2795"/>
                    </a:lnTo>
                    <a:lnTo>
                      <a:pt x="3732" y="2795"/>
                    </a:lnTo>
                    <a:lnTo>
                      <a:pt x="3971" y="2812"/>
                    </a:lnTo>
                    <a:lnTo>
                      <a:pt x="4210" y="2863"/>
                    </a:lnTo>
                    <a:lnTo>
                      <a:pt x="4465" y="2931"/>
                    </a:lnTo>
                    <a:lnTo>
                      <a:pt x="4704" y="3017"/>
                    </a:lnTo>
                    <a:lnTo>
                      <a:pt x="4959" y="3119"/>
                    </a:lnTo>
                    <a:lnTo>
                      <a:pt x="5232" y="3238"/>
                    </a:lnTo>
                    <a:lnTo>
                      <a:pt x="5403" y="3340"/>
                    </a:lnTo>
                    <a:lnTo>
                      <a:pt x="5675" y="3511"/>
                    </a:lnTo>
                    <a:lnTo>
                      <a:pt x="5948" y="3698"/>
                    </a:lnTo>
                    <a:lnTo>
                      <a:pt x="6221" y="3903"/>
                    </a:lnTo>
                    <a:lnTo>
                      <a:pt x="6476" y="4141"/>
                    </a:lnTo>
                    <a:lnTo>
                      <a:pt x="6732" y="4380"/>
                    </a:lnTo>
                    <a:lnTo>
                      <a:pt x="6987" y="4652"/>
                    </a:lnTo>
                    <a:lnTo>
                      <a:pt x="7243" y="4925"/>
                    </a:lnTo>
                    <a:lnTo>
                      <a:pt x="7465" y="5215"/>
                    </a:lnTo>
                    <a:lnTo>
                      <a:pt x="7703" y="5505"/>
                    </a:lnTo>
                    <a:lnTo>
                      <a:pt x="7908" y="5828"/>
                    </a:lnTo>
                    <a:lnTo>
                      <a:pt x="8112" y="6152"/>
                    </a:lnTo>
                    <a:lnTo>
                      <a:pt x="8317" y="6476"/>
                    </a:lnTo>
                    <a:lnTo>
                      <a:pt x="8487" y="6817"/>
                    </a:lnTo>
                    <a:lnTo>
                      <a:pt x="8657" y="7175"/>
                    </a:lnTo>
                    <a:lnTo>
                      <a:pt x="8811" y="7515"/>
                    </a:lnTo>
                    <a:lnTo>
                      <a:pt x="8947" y="7873"/>
                    </a:lnTo>
                    <a:lnTo>
                      <a:pt x="10890" y="7856"/>
                    </a:lnTo>
                    <a:lnTo>
                      <a:pt x="10668" y="7311"/>
                    </a:lnTo>
                    <a:lnTo>
                      <a:pt x="10447" y="6766"/>
                    </a:lnTo>
                    <a:lnTo>
                      <a:pt x="10191" y="6220"/>
                    </a:lnTo>
                    <a:lnTo>
                      <a:pt x="9901" y="5692"/>
                    </a:lnTo>
                    <a:lnTo>
                      <a:pt x="9612" y="5181"/>
                    </a:lnTo>
                    <a:lnTo>
                      <a:pt x="9305" y="4687"/>
                    </a:lnTo>
                    <a:lnTo>
                      <a:pt x="8964" y="4192"/>
                    </a:lnTo>
                    <a:lnTo>
                      <a:pt x="8623" y="3732"/>
                    </a:lnTo>
                    <a:lnTo>
                      <a:pt x="8248" y="3289"/>
                    </a:lnTo>
                    <a:lnTo>
                      <a:pt x="7874" y="2863"/>
                    </a:lnTo>
                    <a:lnTo>
                      <a:pt x="7482" y="2454"/>
                    </a:lnTo>
                    <a:lnTo>
                      <a:pt x="7090" y="2079"/>
                    </a:lnTo>
                    <a:lnTo>
                      <a:pt x="6681" y="1721"/>
                    </a:lnTo>
                    <a:lnTo>
                      <a:pt x="6272" y="1398"/>
                    </a:lnTo>
                    <a:lnTo>
                      <a:pt x="5846" y="1108"/>
                    </a:lnTo>
                    <a:lnTo>
                      <a:pt x="5420" y="835"/>
                    </a:lnTo>
                    <a:lnTo>
                      <a:pt x="5147" y="699"/>
                    </a:lnTo>
                    <a:lnTo>
                      <a:pt x="4738" y="494"/>
                    </a:lnTo>
                    <a:lnTo>
                      <a:pt x="4346" y="324"/>
                    </a:lnTo>
                    <a:lnTo>
                      <a:pt x="3954" y="188"/>
                    </a:lnTo>
                    <a:lnTo>
                      <a:pt x="3562" y="102"/>
                    </a:lnTo>
                    <a:lnTo>
                      <a:pt x="3204" y="34"/>
                    </a:lnTo>
                    <a:lnTo>
                      <a:pt x="2829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6"/>
              <p:cNvSpPr/>
              <p:nvPr/>
            </p:nvSpPr>
            <p:spPr>
              <a:xfrm>
                <a:off x="4451685" y="1447312"/>
                <a:ext cx="503495" cy="365885"/>
              </a:xfrm>
              <a:custGeom>
                <a:avLst/>
                <a:gdLst/>
                <a:ahLst/>
                <a:cxnLst/>
                <a:rect l="l" t="t" r="r" b="b"/>
                <a:pathLst>
                  <a:path w="17332" h="12595" extrusionOk="0">
                    <a:moveTo>
                      <a:pt x="4210" y="0"/>
                    </a:moveTo>
                    <a:lnTo>
                      <a:pt x="3920" y="18"/>
                    </a:lnTo>
                    <a:lnTo>
                      <a:pt x="3647" y="35"/>
                    </a:lnTo>
                    <a:lnTo>
                      <a:pt x="3375" y="86"/>
                    </a:lnTo>
                    <a:lnTo>
                      <a:pt x="3119" y="137"/>
                    </a:lnTo>
                    <a:lnTo>
                      <a:pt x="2846" y="205"/>
                    </a:lnTo>
                    <a:lnTo>
                      <a:pt x="2608" y="290"/>
                    </a:lnTo>
                    <a:lnTo>
                      <a:pt x="2352" y="392"/>
                    </a:lnTo>
                    <a:lnTo>
                      <a:pt x="2114" y="512"/>
                    </a:lnTo>
                    <a:lnTo>
                      <a:pt x="1892" y="631"/>
                    </a:lnTo>
                    <a:lnTo>
                      <a:pt x="1653" y="767"/>
                    </a:lnTo>
                    <a:lnTo>
                      <a:pt x="1449" y="921"/>
                    </a:lnTo>
                    <a:lnTo>
                      <a:pt x="1227" y="1091"/>
                    </a:lnTo>
                    <a:lnTo>
                      <a:pt x="1040" y="1262"/>
                    </a:lnTo>
                    <a:lnTo>
                      <a:pt x="836" y="1449"/>
                    </a:lnTo>
                    <a:lnTo>
                      <a:pt x="648" y="1653"/>
                    </a:lnTo>
                    <a:lnTo>
                      <a:pt x="478" y="1875"/>
                    </a:lnTo>
                    <a:lnTo>
                      <a:pt x="307" y="2114"/>
                    </a:lnTo>
                    <a:lnTo>
                      <a:pt x="154" y="2352"/>
                    </a:lnTo>
                    <a:lnTo>
                      <a:pt x="0" y="2608"/>
                    </a:lnTo>
                    <a:lnTo>
                      <a:pt x="1977" y="4823"/>
                    </a:lnTo>
                    <a:lnTo>
                      <a:pt x="2080" y="4619"/>
                    </a:lnTo>
                    <a:lnTo>
                      <a:pt x="2216" y="4431"/>
                    </a:lnTo>
                    <a:lnTo>
                      <a:pt x="2335" y="4261"/>
                    </a:lnTo>
                    <a:lnTo>
                      <a:pt x="2471" y="4090"/>
                    </a:lnTo>
                    <a:lnTo>
                      <a:pt x="2625" y="3920"/>
                    </a:lnTo>
                    <a:lnTo>
                      <a:pt x="2761" y="3784"/>
                    </a:lnTo>
                    <a:lnTo>
                      <a:pt x="2915" y="3647"/>
                    </a:lnTo>
                    <a:lnTo>
                      <a:pt x="3085" y="3511"/>
                    </a:lnTo>
                    <a:lnTo>
                      <a:pt x="3255" y="3392"/>
                    </a:lnTo>
                    <a:lnTo>
                      <a:pt x="3426" y="3289"/>
                    </a:lnTo>
                    <a:lnTo>
                      <a:pt x="3596" y="3187"/>
                    </a:lnTo>
                    <a:lnTo>
                      <a:pt x="3784" y="3102"/>
                    </a:lnTo>
                    <a:lnTo>
                      <a:pt x="3971" y="3034"/>
                    </a:lnTo>
                    <a:lnTo>
                      <a:pt x="4176" y="2966"/>
                    </a:lnTo>
                    <a:lnTo>
                      <a:pt x="4380" y="2915"/>
                    </a:lnTo>
                    <a:lnTo>
                      <a:pt x="4585" y="2863"/>
                    </a:lnTo>
                    <a:lnTo>
                      <a:pt x="4789" y="2829"/>
                    </a:lnTo>
                    <a:lnTo>
                      <a:pt x="4994" y="2812"/>
                    </a:lnTo>
                    <a:lnTo>
                      <a:pt x="5215" y="2795"/>
                    </a:lnTo>
                    <a:lnTo>
                      <a:pt x="5437" y="2795"/>
                    </a:lnTo>
                    <a:lnTo>
                      <a:pt x="5675" y="2812"/>
                    </a:lnTo>
                    <a:lnTo>
                      <a:pt x="5897" y="2829"/>
                    </a:lnTo>
                    <a:lnTo>
                      <a:pt x="6135" y="2863"/>
                    </a:lnTo>
                    <a:lnTo>
                      <a:pt x="6374" y="2897"/>
                    </a:lnTo>
                    <a:lnTo>
                      <a:pt x="6851" y="3017"/>
                    </a:lnTo>
                    <a:lnTo>
                      <a:pt x="7345" y="3170"/>
                    </a:lnTo>
                    <a:lnTo>
                      <a:pt x="7840" y="3392"/>
                    </a:lnTo>
                    <a:lnTo>
                      <a:pt x="8351" y="3630"/>
                    </a:lnTo>
                    <a:lnTo>
                      <a:pt x="8692" y="3818"/>
                    </a:lnTo>
                    <a:lnTo>
                      <a:pt x="9220" y="4142"/>
                    </a:lnTo>
                    <a:lnTo>
                      <a:pt x="9748" y="4516"/>
                    </a:lnTo>
                    <a:lnTo>
                      <a:pt x="10259" y="4908"/>
                    </a:lnTo>
                    <a:lnTo>
                      <a:pt x="10771" y="5351"/>
                    </a:lnTo>
                    <a:lnTo>
                      <a:pt x="11265" y="5829"/>
                    </a:lnTo>
                    <a:lnTo>
                      <a:pt x="11742" y="6323"/>
                    </a:lnTo>
                    <a:lnTo>
                      <a:pt x="12202" y="6851"/>
                    </a:lnTo>
                    <a:lnTo>
                      <a:pt x="12645" y="7413"/>
                    </a:lnTo>
                    <a:lnTo>
                      <a:pt x="13054" y="7993"/>
                    </a:lnTo>
                    <a:lnTo>
                      <a:pt x="13463" y="8589"/>
                    </a:lnTo>
                    <a:lnTo>
                      <a:pt x="13855" y="9203"/>
                    </a:lnTo>
                    <a:lnTo>
                      <a:pt x="14213" y="9850"/>
                    </a:lnTo>
                    <a:lnTo>
                      <a:pt x="14537" y="10498"/>
                    </a:lnTo>
                    <a:lnTo>
                      <a:pt x="14844" y="11163"/>
                    </a:lnTo>
                    <a:lnTo>
                      <a:pt x="15116" y="11844"/>
                    </a:lnTo>
                    <a:lnTo>
                      <a:pt x="15372" y="12526"/>
                    </a:lnTo>
                    <a:lnTo>
                      <a:pt x="17332" y="12594"/>
                    </a:lnTo>
                    <a:lnTo>
                      <a:pt x="17332" y="12594"/>
                    </a:lnTo>
                    <a:lnTo>
                      <a:pt x="17178" y="12151"/>
                    </a:lnTo>
                    <a:lnTo>
                      <a:pt x="17008" y="11708"/>
                    </a:lnTo>
                    <a:lnTo>
                      <a:pt x="16650" y="10822"/>
                    </a:lnTo>
                    <a:lnTo>
                      <a:pt x="16258" y="9970"/>
                    </a:lnTo>
                    <a:lnTo>
                      <a:pt x="15832" y="9118"/>
                    </a:lnTo>
                    <a:lnTo>
                      <a:pt x="15372" y="8300"/>
                    </a:lnTo>
                    <a:lnTo>
                      <a:pt x="14878" y="7482"/>
                    </a:lnTo>
                    <a:lnTo>
                      <a:pt x="14349" y="6715"/>
                    </a:lnTo>
                    <a:lnTo>
                      <a:pt x="13804" y="5965"/>
                    </a:lnTo>
                    <a:lnTo>
                      <a:pt x="13225" y="5249"/>
                    </a:lnTo>
                    <a:lnTo>
                      <a:pt x="12628" y="4568"/>
                    </a:lnTo>
                    <a:lnTo>
                      <a:pt x="12015" y="3920"/>
                    </a:lnTo>
                    <a:lnTo>
                      <a:pt x="11708" y="3613"/>
                    </a:lnTo>
                    <a:lnTo>
                      <a:pt x="11384" y="3306"/>
                    </a:lnTo>
                    <a:lnTo>
                      <a:pt x="11060" y="3017"/>
                    </a:lnTo>
                    <a:lnTo>
                      <a:pt x="10737" y="2744"/>
                    </a:lnTo>
                    <a:lnTo>
                      <a:pt x="10396" y="2471"/>
                    </a:lnTo>
                    <a:lnTo>
                      <a:pt x="10072" y="2216"/>
                    </a:lnTo>
                    <a:lnTo>
                      <a:pt x="9731" y="1977"/>
                    </a:lnTo>
                    <a:lnTo>
                      <a:pt x="9390" y="1739"/>
                    </a:lnTo>
                    <a:lnTo>
                      <a:pt x="9049" y="1517"/>
                    </a:lnTo>
                    <a:lnTo>
                      <a:pt x="8709" y="1313"/>
                    </a:lnTo>
                    <a:lnTo>
                      <a:pt x="8266" y="1074"/>
                    </a:lnTo>
                    <a:lnTo>
                      <a:pt x="7942" y="904"/>
                    </a:lnTo>
                    <a:lnTo>
                      <a:pt x="7618" y="750"/>
                    </a:lnTo>
                    <a:lnTo>
                      <a:pt x="7277" y="614"/>
                    </a:lnTo>
                    <a:lnTo>
                      <a:pt x="6953" y="495"/>
                    </a:lnTo>
                    <a:lnTo>
                      <a:pt x="6630" y="375"/>
                    </a:lnTo>
                    <a:lnTo>
                      <a:pt x="6323" y="290"/>
                    </a:lnTo>
                    <a:lnTo>
                      <a:pt x="5999" y="205"/>
                    </a:lnTo>
                    <a:lnTo>
                      <a:pt x="5692" y="137"/>
                    </a:lnTo>
                    <a:lnTo>
                      <a:pt x="5386" y="69"/>
                    </a:lnTo>
                    <a:lnTo>
                      <a:pt x="5079" y="35"/>
                    </a:lnTo>
                    <a:lnTo>
                      <a:pt x="4789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6"/>
              <p:cNvSpPr/>
              <p:nvPr/>
            </p:nvSpPr>
            <p:spPr>
              <a:xfrm>
                <a:off x="5724993" y="3103796"/>
                <a:ext cx="24780" cy="168868"/>
              </a:xfrm>
              <a:custGeom>
                <a:avLst/>
                <a:gdLst/>
                <a:ahLst/>
                <a:cxnLst/>
                <a:rect l="l" t="t" r="r" b="b"/>
                <a:pathLst>
                  <a:path w="853" h="5813" extrusionOk="0">
                    <a:moveTo>
                      <a:pt x="853" y="1"/>
                    </a:moveTo>
                    <a:lnTo>
                      <a:pt x="802" y="171"/>
                    </a:lnTo>
                    <a:lnTo>
                      <a:pt x="734" y="325"/>
                    </a:lnTo>
                    <a:lnTo>
                      <a:pt x="649" y="478"/>
                    </a:lnTo>
                    <a:lnTo>
                      <a:pt x="529" y="631"/>
                    </a:lnTo>
                    <a:lnTo>
                      <a:pt x="376" y="768"/>
                    </a:lnTo>
                    <a:lnTo>
                      <a:pt x="205" y="904"/>
                    </a:lnTo>
                    <a:lnTo>
                      <a:pt x="1" y="1040"/>
                    </a:lnTo>
                    <a:lnTo>
                      <a:pt x="1" y="5812"/>
                    </a:lnTo>
                    <a:lnTo>
                      <a:pt x="205" y="5693"/>
                    </a:lnTo>
                    <a:lnTo>
                      <a:pt x="376" y="5556"/>
                    </a:lnTo>
                    <a:lnTo>
                      <a:pt x="529" y="5420"/>
                    </a:lnTo>
                    <a:lnTo>
                      <a:pt x="649" y="5267"/>
                    </a:lnTo>
                    <a:lnTo>
                      <a:pt x="734" y="5113"/>
                    </a:lnTo>
                    <a:lnTo>
                      <a:pt x="802" y="4943"/>
                    </a:lnTo>
                    <a:lnTo>
                      <a:pt x="853" y="4790"/>
                    </a:lnTo>
                    <a:lnTo>
                      <a:pt x="853" y="4619"/>
                    </a:lnTo>
                    <a:lnTo>
                      <a:pt x="853" y="1"/>
                    </a:lnTo>
                    <a:close/>
                  </a:path>
                </a:pathLst>
              </a:custGeom>
              <a:solidFill>
                <a:srgbClr val="2F5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6"/>
              <p:cNvSpPr/>
              <p:nvPr/>
            </p:nvSpPr>
            <p:spPr>
              <a:xfrm>
                <a:off x="5724993" y="3099351"/>
                <a:ext cx="24780" cy="173312"/>
              </a:xfrm>
              <a:custGeom>
                <a:avLst/>
                <a:gdLst/>
                <a:ahLst/>
                <a:cxnLst/>
                <a:rect l="l" t="t" r="r" b="b"/>
                <a:pathLst>
                  <a:path w="853" h="5966" fill="none" extrusionOk="0">
                    <a:moveTo>
                      <a:pt x="853" y="4772"/>
                    </a:moveTo>
                    <a:lnTo>
                      <a:pt x="853" y="1"/>
                    </a:lnTo>
                    <a:lnTo>
                      <a:pt x="853" y="1"/>
                    </a:lnTo>
                    <a:lnTo>
                      <a:pt x="853" y="154"/>
                    </a:lnTo>
                    <a:lnTo>
                      <a:pt x="802" y="324"/>
                    </a:lnTo>
                    <a:lnTo>
                      <a:pt x="734" y="478"/>
                    </a:lnTo>
                    <a:lnTo>
                      <a:pt x="649" y="631"/>
                    </a:lnTo>
                    <a:lnTo>
                      <a:pt x="529" y="784"/>
                    </a:lnTo>
                    <a:lnTo>
                      <a:pt x="376" y="921"/>
                    </a:lnTo>
                    <a:lnTo>
                      <a:pt x="205" y="1057"/>
                    </a:lnTo>
                    <a:lnTo>
                      <a:pt x="1" y="1193"/>
                    </a:lnTo>
                    <a:lnTo>
                      <a:pt x="1" y="5965"/>
                    </a:lnTo>
                    <a:lnTo>
                      <a:pt x="1" y="5965"/>
                    </a:lnTo>
                    <a:lnTo>
                      <a:pt x="205" y="5846"/>
                    </a:lnTo>
                    <a:lnTo>
                      <a:pt x="376" y="5709"/>
                    </a:lnTo>
                    <a:lnTo>
                      <a:pt x="529" y="5573"/>
                    </a:lnTo>
                    <a:lnTo>
                      <a:pt x="649" y="5420"/>
                    </a:lnTo>
                    <a:lnTo>
                      <a:pt x="734" y="5266"/>
                    </a:lnTo>
                    <a:lnTo>
                      <a:pt x="802" y="5096"/>
                    </a:lnTo>
                    <a:lnTo>
                      <a:pt x="853" y="4943"/>
                    </a:lnTo>
                    <a:lnTo>
                      <a:pt x="853" y="477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6"/>
              <p:cNvSpPr/>
              <p:nvPr/>
            </p:nvSpPr>
            <p:spPr>
              <a:xfrm>
                <a:off x="3815525" y="3134009"/>
                <a:ext cx="1909427" cy="1249034"/>
              </a:xfrm>
              <a:custGeom>
                <a:avLst/>
                <a:gdLst/>
                <a:ahLst/>
                <a:cxnLst/>
                <a:rect l="l" t="t" r="r" b="b"/>
                <a:pathLst>
                  <a:path w="65729" h="42996" extrusionOk="0">
                    <a:moveTo>
                      <a:pt x="65729" y="0"/>
                    </a:moveTo>
                    <a:lnTo>
                      <a:pt x="0" y="38207"/>
                    </a:lnTo>
                    <a:lnTo>
                      <a:pt x="0" y="42996"/>
                    </a:lnTo>
                    <a:lnTo>
                      <a:pt x="65729" y="4772"/>
                    </a:lnTo>
                    <a:lnTo>
                      <a:pt x="65729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6"/>
              <p:cNvSpPr/>
              <p:nvPr/>
            </p:nvSpPr>
            <p:spPr>
              <a:xfrm>
                <a:off x="3815525" y="3134009"/>
                <a:ext cx="1909427" cy="1249034"/>
              </a:xfrm>
              <a:custGeom>
                <a:avLst/>
                <a:gdLst/>
                <a:ahLst/>
                <a:cxnLst/>
                <a:rect l="l" t="t" r="r" b="b"/>
                <a:pathLst>
                  <a:path w="65729" h="42996" fill="none" extrusionOk="0">
                    <a:moveTo>
                      <a:pt x="0" y="38207"/>
                    </a:moveTo>
                    <a:lnTo>
                      <a:pt x="0" y="42996"/>
                    </a:lnTo>
                    <a:lnTo>
                      <a:pt x="65729" y="4772"/>
                    </a:lnTo>
                    <a:lnTo>
                      <a:pt x="65729" y="0"/>
                    </a:lnTo>
                    <a:lnTo>
                      <a:pt x="0" y="382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6"/>
              <p:cNvSpPr/>
              <p:nvPr/>
            </p:nvSpPr>
            <p:spPr>
              <a:xfrm>
                <a:off x="2693689" y="3665699"/>
                <a:ext cx="1001528" cy="717361"/>
              </a:xfrm>
              <a:custGeom>
                <a:avLst/>
                <a:gdLst/>
                <a:ahLst/>
                <a:cxnLst/>
                <a:rect l="l" t="t" r="r" b="b"/>
                <a:pathLst>
                  <a:path w="34476" h="24694" extrusionOk="0">
                    <a:moveTo>
                      <a:pt x="1" y="1"/>
                    </a:moveTo>
                    <a:lnTo>
                      <a:pt x="86" y="4841"/>
                    </a:lnTo>
                    <a:lnTo>
                      <a:pt x="34475" y="24694"/>
                    </a:lnTo>
                    <a:lnTo>
                      <a:pt x="34475" y="1990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6"/>
              <p:cNvSpPr/>
              <p:nvPr/>
            </p:nvSpPr>
            <p:spPr>
              <a:xfrm>
                <a:off x="2693689" y="3665699"/>
                <a:ext cx="1001528" cy="717361"/>
              </a:xfrm>
              <a:custGeom>
                <a:avLst/>
                <a:gdLst/>
                <a:ahLst/>
                <a:cxnLst/>
                <a:rect l="l" t="t" r="r" b="b"/>
                <a:pathLst>
                  <a:path w="34476" h="24694" fill="none" extrusionOk="0">
                    <a:moveTo>
                      <a:pt x="1" y="1"/>
                    </a:moveTo>
                    <a:lnTo>
                      <a:pt x="86" y="4841"/>
                    </a:lnTo>
                    <a:lnTo>
                      <a:pt x="34475" y="24694"/>
                    </a:lnTo>
                    <a:lnTo>
                      <a:pt x="34475" y="19905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6"/>
              <p:cNvSpPr/>
              <p:nvPr/>
            </p:nvSpPr>
            <p:spPr>
              <a:xfrm>
                <a:off x="2676869" y="2476557"/>
                <a:ext cx="3072299" cy="1781724"/>
              </a:xfrm>
              <a:custGeom>
                <a:avLst/>
                <a:gdLst/>
                <a:ahLst/>
                <a:cxnLst/>
                <a:rect l="l" t="t" r="r" b="b"/>
                <a:pathLst>
                  <a:path w="105759" h="61333" extrusionOk="0">
                    <a:moveTo>
                      <a:pt x="68353" y="0"/>
                    </a:moveTo>
                    <a:lnTo>
                      <a:pt x="68080" y="35"/>
                    </a:lnTo>
                    <a:lnTo>
                      <a:pt x="67808" y="69"/>
                    </a:lnTo>
                    <a:lnTo>
                      <a:pt x="67535" y="120"/>
                    </a:lnTo>
                    <a:lnTo>
                      <a:pt x="67279" y="188"/>
                    </a:lnTo>
                    <a:lnTo>
                      <a:pt x="67024" y="273"/>
                    </a:lnTo>
                    <a:lnTo>
                      <a:pt x="66785" y="375"/>
                    </a:lnTo>
                    <a:lnTo>
                      <a:pt x="66564" y="495"/>
                    </a:lnTo>
                    <a:lnTo>
                      <a:pt x="835" y="38701"/>
                    </a:lnTo>
                    <a:lnTo>
                      <a:pt x="631" y="38821"/>
                    </a:lnTo>
                    <a:lnTo>
                      <a:pt x="460" y="38957"/>
                    </a:lnTo>
                    <a:lnTo>
                      <a:pt x="324" y="39110"/>
                    </a:lnTo>
                    <a:lnTo>
                      <a:pt x="205" y="39264"/>
                    </a:lnTo>
                    <a:lnTo>
                      <a:pt x="119" y="39417"/>
                    </a:lnTo>
                    <a:lnTo>
                      <a:pt x="51" y="39571"/>
                    </a:lnTo>
                    <a:lnTo>
                      <a:pt x="17" y="39724"/>
                    </a:lnTo>
                    <a:lnTo>
                      <a:pt x="0" y="39894"/>
                    </a:lnTo>
                    <a:lnTo>
                      <a:pt x="17" y="40048"/>
                    </a:lnTo>
                    <a:lnTo>
                      <a:pt x="51" y="40218"/>
                    </a:lnTo>
                    <a:lnTo>
                      <a:pt x="119" y="40372"/>
                    </a:lnTo>
                    <a:lnTo>
                      <a:pt x="222" y="40525"/>
                    </a:lnTo>
                    <a:lnTo>
                      <a:pt x="341" y="40678"/>
                    </a:lnTo>
                    <a:lnTo>
                      <a:pt x="477" y="40815"/>
                    </a:lnTo>
                    <a:lnTo>
                      <a:pt x="665" y="40951"/>
                    </a:lnTo>
                    <a:lnTo>
                      <a:pt x="852" y="41087"/>
                    </a:lnTo>
                    <a:lnTo>
                      <a:pt x="35088" y="60838"/>
                    </a:lnTo>
                    <a:lnTo>
                      <a:pt x="35310" y="60957"/>
                    </a:lnTo>
                    <a:lnTo>
                      <a:pt x="35548" y="61060"/>
                    </a:lnTo>
                    <a:lnTo>
                      <a:pt x="35787" y="61145"/>
                    </a:lnTo>
                    <a:lnTo>
                      <a:pt x="36043" y="61213"/>
                    </a:lnTo>
                    <a:lnTo>
                      <a:pt x="36315" y="61264"/>
                    </a:lnTo>
                    <a:lnTo>
                      <a:pt x="36588" y="61298"/>
                    </a:lnTo>
                    <a:lnTo>
                      <a:pt x="36878" y="61332"/>
                    </a:lnTo>
                    <a:lnTo>
                      <a:pt x="37423" y="61332"/>
                    </a:lnTo>
                    <a:lnTo>
                      <a:pt x="37713" y="61298"/>
                    </a:lnTo>
                    <a:lnTo>
                      <a:pt x="37985" y="61264"/>
                    </a:lnTo>
                    <a:lnTo>
                      <a:pt x="38258" y="61213"/>
                    </a:lnTo>
                    <a:lnTo>
                      <a:pt x="38514" y="61145"/>
                    </a:lnTo>
                    <a:lnTo>
                      <a:pt x="38769" y="61060"/>
                    </a:lnTo>
                    <a:lnTo>
                      <a:pt x="38991" y="60957"/>
                    </a:lnTo>
                    <a:lnTo>
                      <a:pt x="39229" y="60838"/>
                    </a:lnTo>
                    <a:lnTo>
                      <a:pt x="104924" y="22631"/>
                    </a:lnTo>
                    <a:lnTo>
                      <a:pt x="105128" y="22495"/>
                    </a:lnTo>
                    <a:lnTo>
                      <a:pt x="105299" y="22359"/>
                    </a:lnTo>
                    <a:lnTo>
                      <a:pt x="105435" y="22222"/>
                    </a:lnTo>
                    <a:lnTo>
                      <a:pt x="105554" y="22069"/>
                    </a:lnTo>
                    <a:lnTo>
                      <a:pt x="105657" y="21916"/>
                    </a:lnTo>
                    <a:lnTo>
                      <a:pt x="105708" y="21762"/>
                    </a:lnTo>
                    <a:lnTo>
                      <a:pt x="105759" y="21592"/>
                    </a:lnTo>
                    <a:lnTo>
                      <a:pt x="105759" y="21439"/>
                    </a:lnTo>
                    <a:lnTo>
                      <a:pt x="105759" y="21268"/>
                    </a:lnTo>
                    <a:lnTo>
                      <a:pt x="105708" y="21115"/>
                    </a:lnTo>
                    <a:lnTo>
                      <a:pt x="105640" y="20944"/>
                    </a:lnTo>
                    <a:lnTo>
                      <a:pt x="105554" y="20791"/>
                    </a:lnTo>
                    <a:lnTo>
                      <a:pt x="105435" y="20655"/>
                    </a:lnTo>
                    <a:lnTo>
                      <a:pt x="105282" y="20501"/>
                    </a:lnTo>
                    <a:lnTo>
                      <a:pt x="105111" y="20365"/>
                    </a:lnTo>
                    <a:lnTo>
                      <a:pt x="104907" y="20246"/>
                    </a:lnTo>
                    <a:lnTo>
                      <a:pt x="70705" y="495"/>
                    </a:lnTo>
                    <a:lnTo>
                      <a:pt x="70483" y="375"/>
                    </a:lnTo>
                    <a:lnTo>
                      <a:pt x="70245" y="273"/>
                    </a:lnTo>
                    <a:lnTo>
                      <a:pt x="70006" y="188"/>
                    </a:lnTo>
                    <a:lnTo>
                      <a:pt x="69750" y="120"/>
                    </a:lnTo>
                    <a:lnTo>
                      <a:pt x="69478" y="69"/>
                    </a:lnTo>
                    <a:lnTo>
                      <a:pt x="69205" y="35"/>
                    </a:lnTo>
                    <a:lnTo>
                      <a:pt x="68915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6"/>
              <p:cNvSpPr/>
              <p:nvPr/>
            </p:nvSpPr>
            <p:spPr>
              <a:xfrm>
                <a:off x="2676869" y="2476557"/>
                <a:ext cx="3072299" cy="1781724"/>
              </a:xfrm>
              <a:custGeom>
                <a:avLst/>
                <a:gdLst/>
                <a:ahLst/>
                <a:cxnLst/>
                <a:rect l="l" t="t" r="r" b="b"/>
                <a:pathLst>
                  <a:path w="105759" h="61333" fill="none" extrusionOk="0">
                    <a:moveTo>
                      <a:pt x="70705" y="495"/>
                    </a:moveTo>
                    <a:lnTo>
                      <a:pt x="70705" y="495"/>
                    </a:lnTo>
                    <a:lnTo>
                      <a:pt x="70483" y="375"/>
                    </a:lnTo>
                    <a:lnTo>
                      <a:pt x="70245" y="273"/>
                    </a:lnTo>
                    <a:lnTo>
                      <a:pt x="70006" y="188"/>
                    </a:lnTo>
                    <a:lnTo>
                      <a:pt x="69750" y="120"/>
                    </a:lnTo>
                    <a:lnTo>
                      <a:pt x="69478" y="69"/>
                    </a:lnTo>
                    <a:lnTo>
                      <a:pt x="69205" y="35"/>
                    </a:lnTo>
                    <a:lnTo>
                      <a:pt x="68915" y="0"/>
                    </a:lnTo>
                    <a:lnTo>
                      <a:pt x="68643" y="0"/>
                    </a:lnTo>
                    <a:lnTo>
                      <a:pt x="68353" y="0"/>
                    </a:lnTo>
                    <a:lnTo>
                      <a:pt x="68080" y="35"/>
                    </a:lnTo>
                    <a:lnTo>
                      <a:pt x="67808" y="69"/>
                    </a:lnTo>
                    <a:lnTo>
                      <a:pt x="67535" y="120"/>
                    </a:lnTo>
                    <a:lnTo>
                      <a:pt x="67279" y="188"/>
                    </a:lnTo>
                    <a:lnTo>
                      <a:pt x="67024" y="273"/>
                    </a:lnTo>
                    <a:lnTo>
                      <a:pt x="66785" y="375"/>
                    </a:lnTo>
                    <a:lnTo>
                      <a:pt x="66564" y="495"/>
                    </a:lnTo>
                    <a:lnTo>
                      <a:pt x="835" y="38701"/>
                    </a:lnTo>
                    <a:lnTo>
                      <a:pt x="835" y="38701"/>
                    </a:lnTo>
                    <a:lnTo>
                      <a:pt x="631" y="38821"/>
                    </a:lnTo>
                    <a:lnTo>
                      <a:pt x="460" y="38957"/>
                    </a:lnTo>
                    <a:lnTo>
                      <a:pt x="324" y="39110"/>
                    </a:lnTo>
                    <a:lnTo>
                      <a:pt x="205" y="39264"/>
                    </a:lnTo>
                    <a:lnTo>
                      <a:pt x="119" y="39417"/>
                    </a:lnTo>
                    <a:lnTo>
                      <a:pt x="51" y="39571"/>
                    </a:lnTo>
                    <a:lnTo>
                      <a:pt x="17" y="39724"/>
                    </a:lnTo>
                    <a:lnTo>
                      <a:pt x="0" y="39894"/>
                    </a:lnTo>
                    <a:lnTo>
                      <a:pt x="17" y="40048"/>
                    </a:lnTo>
                    <a:lnTo>
                      <a:pt x="51" y="40218"/>
                    </a:lnTo>
                    <a:lnTo>
                      <a:pt x="119" y="40372"/>
                    </a:lnTo>
                    <a:lnTo>
                      <a:pt x="222" y="40525"/>
                    </a:lnTo>
                    <a:lnTo>
                      <a:pt x="341" y="40678"/>
                    </a:lnTo>
                    <a:lnTo>
                      <a:pt x="477" y="40815"/>
                    </a:lnTo>
                    <a:lnTo>
                      <a:pt x="665" y="40951"/>
                    </a:lnTo>
                    <a:lnTo>
                      <a:pt x="852" y="41087"/>
                    </a:lnTo>
                    <a:lnTo>
                      <a:pt x="35088" y="60838"/>
                    </a:lnTo>
                    <a:lnTo>
                      <a:pt x="35088" y="60838"/>
                    </a:lnTo>
                    <a:lnTo>
                      <a:pt x="35310" y="60957"/>
                    </a:lnTo>
                    <a:lnTo>
                      <a:pt x="35548" y="61060"/>
                    </a:lnTo>
                    <a:lnTo>
                      <a:pt x="35787" y="61145"/>
                    </a:lnTo>
                    <a:lnTo>
                      <a:pt x="36043" y="61213"/>
                    </a:lnTo>
                    <a:lnTo>
                      <a:pt x="36315" y="61264"/>
                    </a:lnTo>
                    <a:lnTo>
                      <a:pt x="36588" y="61298"/>
                    </a:lnTo>
                    <a:lnTo>
                      <a:pt x="36878" y="61332"/>
                    </a:lnTo>
                    <a:lnTo>
                      <a:pt x="37150" y="61332"/>
                    </a:lnTo>
                    <a:lnTo>
                      <a:pt x="37423" y="61332"/>
                    </a:lnTo>
                    <a:lnTo>
                      <a:pt x="37713" y="61298"/>
                    </a:lnTo>
                    <a:lnTo>
                      <a:pt x="37985" y="61264"/>
                    </a:lnTo>
                    <a:lnTo>
                      <a:pt x="38258" y="61213"/>
                    </a:lnTo>
                    <a:lnTo>
                      <a:pt x="38514" y="61145"/>
                    </a:lnTo>
                    <a:lnTo>
                      <a:pt x="38769" y="61060"/>
                    </a:lnTo>
                    <a:lnTo>
                      <a:pt x="38991" y="60957"/>
                    </a:lnTo>
                    <a:lnTo>
                      <a:pt x="39229" y="60838"/>
                    </a:lnTo>
                    <a:lnTo>
                      <a:pt x="104924" y="22631"/>
                    </a:lnTo>
                    <a:lnTo>
                      <a:pt x="104924" y="22631"/>
                    </a:lnTo>
                    <a:lnTo>
                      <a:pt x="105128" y="22495"/>
                    </a:lnTo>
                    <a:lnTo>
                      <a:pt x="105299" y="22359"/>
                    </a:lnTo>
                    <a:lnTo>
                      <a:pt x="105435" y="22222"/>
                    </a:lnTo>
                    <a:lnTo>
                      <a:pt x="105554" y="22069"/>
                    </a:lnTo>
                    <a:lnTo>
                      <a:pt x="105657" y="21916"/>
                    </a:lnTo>
                    <a:lnTo>
                      <a:pt x="105708" y="21762"/>
                    </a:lnTo>
                    <a:lnTo>
                      <a:pt x="105759" y="21592"/>
                    </a:lnTo>
                    <a:lnTo>
                      <a:pt x="105759" y="21439"/>
                    </a:lnTo>
                    <a:lnTo>
                      <a:pt x="105759" y="21268"/>
                    </a:lnTo>
                    <a:lnTo>
                      <a:pt x="105708" y="21115"/>
                    </a:lnTo>
                    <a:lnTo>
                      <a:pt x="105640" y="20944"/>
                    </a:lnTo>
                    <a:lnTo>
                      <a:pt x="105554" y="20791"/>
                    </a:lnTo>
                    <a:lnTo>
                      <a:pt x="105435" y="20655"/>
                    </a:lnTo>
                    <a:lnTo>
                      <a:pt x="105282" y="20501"/>
                    </a:lnTo>
                    <a:lnTo>
                      <a:pt x="105111" y="20365"/>
                    </a:lnTo>
                    <a:lnTo>
                      <a:pt x="104907" y="20246"/>
                    </a:lnTo>
                    <a:lnTo>
                      <a:pt x="70705" y="49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6"/>
              <p:cNvSpPr/>
              <p:nvPr/>
            </p:nvSpPr>
            <p:spPr>
              <a:xfrm>
                <a:off x="3695225" y="4243957"/>
                <a:ext cx="120325" cy="152977"/>
              </a:xfrm>
              <a:custGeom>
                <a:avLst/>
                <a:gdLst/>
                <a:ahLst/>
                <a:cxnLst/>
                <a:rect l="l" t="t" r="r" b="b"/>
                <a:pathLst>
                  <a:path w="4142" h="5266" extrusionOk="0">
                    <a:moveTo>
                      <a:pt x="0" y="0"/>
                    </a:moveTo>
                    <a:lnTo>
                      <a:pt x="0" y="4789"/>
                    </a:lnTo>
                    <a:lnTo>
                      <a:pt x="222" y="4891"/>
                    </a:lnTo>
                    <a:lnTo>
                      <a:pt x="460" y="4993"/>
                    </a:lnTo>
                    <a:lnTo>
                      <a:pt x="716" y="5079"/>
                    </a:lnTo>
                    <a:lnTo>
                      <a:pt x="972" y="5147"/>
                    </a:lnTo>
                    <a:lnTo>
                      <a:pt x="1244" y="5198"/>
                    </a:lnTo>
                    <a:lnTo>
                      <a:pt x="1517" y="5249"/>
                    </a:lnTo>
                    <a:lnTo>
                      <a:pt x="1790" y="5266"/>
                    </a:lnTo>
                    <a:lnTo>
                      <a:pt x="2352" y="5266"/>
                    </a:lnTo>
                    <a:lnTo>
                      <a:pt x="2625" y="5249"/>
                    </a:lnTo>
                    <a:lnTo>
                      <a:pt x="2897" y="5198"/>
                    </a:lnTo>
                    <a:lnTo>
                      <a:pt x="3170" y="5147"/>
                    </a:lnTo>
                    <a:lnTo>
                      <a:pt x="3426" y="5079"/>
                    </a:lnTo>
                    <a:lnTo>
                      <a:pt x="3681" y="4993"/>
                    </a:lnTo>
                    <a:lnTo>
                      <a:pt x="3920" y="4891"/>
                    </a:lnTo>
                    <a:lnTo>
                      <a:pt x="4141" y="4789"/>
                    </a:lnTo>
                    <a:lnTo>
                      <a:pt x="4141" y="0"/>
                    </a:lnTo>
                    <a:lnTo>
                      <a:pt x="3920" y="119"/>
                    </a:lnTo>
                    <a:lnTo>
                      <a:pt x="3681" y="222"/>
                    </a:lnTo>
                    <a:lnTo>
                      <a:pt x="3426" y="307"/>
                    </a:lnTo>
                    <a:lnTo>
                      <a:pt x="3170" y="375"/>
                    </a:lnTo>
                    <a:lnTo>
                      <a:pt x="2897" y="426"/>
                    </a:lnTo>
                    <a:lnTo>
                      <a:pt x="2625" y="460"/>
                    </a:lnTo>
                    <a:lnTo>
                      <a:pt x="2352" y="494"/>
                    </a:lnTo>
                    <a:lnTo>
                      <a:pt x="1790" y="494"/>
                    </a:lnTo>
                    <a:lnTo>
                      <a:pt x="1517" y="460"/>
                    </a:lnTo>
                    <a:lnTo>
                      <a:pt x="1244" y="426"/>
                    </a:lnTo>
                    <a:lnTo>
                      <a:pt x="972" y="375"/>
                    </a:lnTo>
                    <a:lnTo>
                      <a:pt x="716" y="307"/>
                    </a:lnTo>
                    <a:lnTo>
                      <a:pt x="460" y="222"/>
                    </a:lnTo>
                    <a:lnTo>
                      <a:pt x="222" y="1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6"/>
              <p:cNvSpPr/>
              <p:nvPr/>
            </p:nvSpPr>
            <p:spPr>
              <a:xfrm>
                <a:off x="3695225" y="4243957"/>
                <a:ext cx="120325" cy="152977"/>
              </a:xfrm>
              <a:custGeom>
                <a:avLst/>
                <a:gdLst/>
                <a:ahLst/>
                <a:cxnLst/>
                <a:rect l="l" t="t" r="r" b="b"/>
                <a:pathLst>
                  <a:path w="4142" h="5266" fill="none" extrusionOk="0">
                    <a:moveTo>
                      <a:pt x="0" y="0"/>
                    </a:moveTo>
                    <a:lnTo>
                      <a:pt x="0" y="4789"/>
                    </a:lnTo>
                    <a:lnTo>
                      <a:pt x="0" y="4789"/>
                    </a:lnTo>
                    <a:lnTo>
                      <a:pt x="222" y="4891"/>
                    </a:lnTo>
                    <a:lnTo>
                      <a:pt x="460" y="4993"/>
                    </a:lnTo>
                    <a:lnTo>
                      <a:pt x="716" y="5079"/>
                    </a:lnTo>
                    <a:lnTo>
                      <a:pt x="972" y="5147"/>
                    </a:lnTo>
                    <a:lnTo>
                      <a:pt x="1244" y="5198"/>
                    </a:lnTo>
                    <a:lnTo>
                      <a:pt x="1517" y="5249"/>
                    </a:lnTo>
                    <a:lnTo>
                      <a:pt x="1790" y="5266"/>
                    </a:lnTo>
                    <a:lnTo>
                      <a:pt x="2079" y="5266"/>
                    </a:lnTo>
                    <a:lnTo>
                      <a:pt x="2352" y="5266"/>
                    </a:lnTo>
                    <a:lnTo>
                      <a:pt x="2625" y="5249"/>
                    </a:lnTo>
                    <a:lnTo>
                      <a:pt x="2897" y="5198"/>
                    </a:lnTo>
                    <a:lnTo>
                      <a:pt x="3170" y="5147"/>
                    </a:lnTo>
                    <a:lnTo>
                      <a:pt x="3426" y="5079"/>
                    </a:lnTo>
                    <a:lnTo>
                      <a:pt x="3681" y="4993"/>
                    </a:lnTo>
                    <a:lnTo>
                      <a:pt x="3920" y="4891"/>
                    </a:lnTo>
                    <a:lnTo>
                      <a:pt x="4141" y="4789"/>
                    </a:lnTo>
                    <a:lnTo>
                      <a:pt x="4141" y="0"/>
                    </a:lnTo>
                    <a:lnTo>
                      <a:pt x="4141" y="0"/>
                    </a:lnTo>
                    <a:lnTo>
                      <a:pt x="3920" y="119"/>
                    </a:lnTo>
                    <a:lnTo>
                      <a:pt x="3681" y="222"/>
                    </a:lnTo>
                    <a:lnTo>
                      <a:pt x="3426" y="307"/>
                    </a:lnTo>
                    <a:lnTo>
                      <a:pt x="3170" y="375"/>
                    </a:lnTo>
                    <a:lnTo>
                      <a:pt x="2897" y="426"/>
                    </a:lnTo>
                    <a:lnTo>
                      <a:pt x="2625" y="460"/>
                    </a:lnTo>
                    <a:lnTo>
                      <a:pt x="2352" y="494"/>
                    </a:lnTo>
                    <a:lnTo>
                      <a:pt x="2079" y="494"/>
                    </a:lnTo>
                    <a:lnTo>
                      <a:pt x="1790" y="494"/>
                    </a:lnTo>
                    <a:lnTo>
                      <a:pt x="1517" y="460"/>
                    </a:lnTo>
                    <a:lnTo>
                      <a:pt x="1244" y="426"/>
                    </a:lnTo>
                    <a:lnTo>
                      <a:pt x="972" y="375"/>
                    </a:lnTo>
                    <a:lnTo>
                      <a:pt x="716" y="307"/>
                    </a:lnTo>
                    <a:lnTo>
                      <a:pt x="460" y="222"/>
                    </a:lnTo>
                    <a:lnTo>
                      <a:pt x="222" y="119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6"/>
              <p:cNvSpPr/>
              <p:nvPr/>
            </p:nvSpPr>
            <p:spPr>
              <a:xfrm>
                <a:off x="2929845" y="2604788"/>
                <a:ext cx="2583707" cy="1498544"/>
              </a:xfrm>
              <a:custGeom>
                <a:avLst/>
                <a:gdLst/>
                <a:ahLst/>
                <a:cxnLst/>
                <a:rect l="l" t="t" r="r" b="b"/>
                <a:pathLst>
                  <a:path w="88940" h="51585" extrusionOk="0">
                    <a:moveTo>
                      <a:pt x="53357" y="0"/>
                    </a:moveTo>
                    <a:lnTo>
                      <a:pt x="0" y="31016"/>
                    </a:lnTo>
                    <a:lnTo>
                      <a:pt x="35549" y="51584"/>
                    </a:lnTo>
                    <a:lnTo>
                      <a:pt x="88939" y="20552"/>
                    </a:lnTo>
                    <a:lnTo>
                      <a:pt x="533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6"/>
              <p:cNvSpPr/>
              <p:nvPr/>
            </p:nvSpPr>
            <p:spPr>
              <a:xfrm>
                <a:off x="5208146" y="2906772"/>
                <a:ext cx="45086" cy="25767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887" extrusionOk="0">
                    <a:moveTo>
                      <a:pt x="614" y="0"/>
                    </a:moveTo>
                    <a:lnTo>
                      <a:pt x="478" y="35"/>
                    </a:lnTo>
                    <a:lnTo>
                      <a:pt x="342" y="69"/>
                    </a:lnTo>
                    <a:lnTo>
                      <a:pt x="222" y="120"/>
                    </a:lnTo>
                    <a:lnTo>
                      <a:pt x="120" y="188"/>
                    </a:lnTo>
                    <a:lnTo>
                      <a:pt x="52" y="273"/>
                    </a:lnTo>
                    <a:lnTo>
                      <a:pt x="18" y="358"/>
                    </a:lnTo>
                    <a:lnTo>
                      <a:pt x="1" y="444"/>
                    </a:lnTo>
                    <a:lnTo>
                      <a:pt x="18" y="529"/>
                    </a:lnTo>
                    <a:lnTo>
                      <a:pt x="52" y="614"/>
                    </a:lnTo>
                    <a:lnTo>
                      <a:pt x="120" y="682"/>
                    </a:lnTo>
                    <a:lnTo>
                      <a:pt x="222" y="750"/>
                    </a:lnTo>
                    <a:lnTo>
                      <a:pt x="342" y="818"/>
                    </a:lnTo>
                    <a:lnTo>
                      <a:pt x="461" y="853"/>
                    </a:lnTo>
                    <a:lnTo>
                      <a:pt x="614" y="870"/>
                    </a:lnTo>
                    <a:lnTo>
                      <a:pt x="751" y="887"/>
                    </a:lnTo>
                    <a:lnTo>
                      <a:pt x="904" y="870"/>
                    </a:lnTo>
                    <a:lnTo>
                      <a:pt x="1040" y="853"/>
                    </a:lnTo>
                    <a:lnTo>
                      <a:pt x="1177" y="818"/>
                    </a:lnTo>
                    <a:lnTo>
                      <a:pt x="1313" y="750"/>
                    </a:lnTo>
                    <a:lnTo>
                      <a:pt x="1415" y="682"/>
                    </a:lnTo>
                    <a:lnTo>
                      <a:pt x="1483" y="597"/>
                    </a:lnTo>
                    <a:lnTo>
                      <a:pt x="1534" y="512"/>
                    </a:lnTo>
                    <a:lnTo>
                      <a:pt x="1551" y="426"/>
                    </a:lnTo>
                    <a:lnTo>
                      <a:pt x="1534" y="341"/>
                    </a:lnTo>
                    <a:lnTo>
                      <a:pt x="1483" y="273"/>
                    </a:lnTo>
                    <a:lnTo>
                      <a:pt x="1415" y="188"/>
                    </a:lnTo>
                    <a:lnTo>
                      <a:pt x="1313" y="120"/>
                    </a:lnTo>
                    <a:lnTo>
                      <a:pt x="1194" y="69"/>
                    </a:lnTo>
                    <a:lnTo>
                      <a:pt x="1057" y="35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rgbClr val="2B4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6"/>
              <p:cNvSpPr/>
              <p:nvPr/>
            </p:nvSpPr>
            <p:spPr>
              <a:xfrm>
                <a:off x="5012109" y="2792893"/>
                <a:ext cx="168345" cy="96562"/>
              </a:xfrm>
              <a:custGeom>
                <a:avLst/>
                <a:gdLst/>
                <a:ahLst/>
                <a:cxnLst/>
                <a:rect l="l" t="t" r="r" b="b"/>
                <a:pathLst>
                  <a:path w="5795" h="3324" extrusionOk="0">
                    <a:moveTo>
                      <a:pt x="563" y="1"/>
                    </a:moveTo>
                    <a:lnTo>
                      <a:pt x="443" y="18"/>
                    </a:lnTo>
                    <a:lnTo>
                      <a:pt x="341" y="35"/>
                    </a:lnTo>
                    <a:lnTo>
                      <a:pt x="256" y="52"/>
                    </a:lnTo>
                    <a:lnTo>
                      <a:pt x="171" y="103"/>
                    </a:lnTo>
                    <a:lnTo>
                      <a:pt x="86" y="137"/>
                    </a:lnTo>
                    <a:lnTo>
                      <a:pt x="34" y="205"/>
                    </a:lnTo>
                    <a:lnTo>
                      <a:pt x="17" y="257"/>
                    </a:lnTo>
                    <a:lnTo>
                      <a:pt x="0" y="308"/>
                    </a:lnTo>
                    <a:lnTo>
                      <a:pt x="17" y="376"/>
                    </a:lnTo>
                    <a:lnTo>
                      <a:pt x="34" y="427"/>
                    </a:lnTo>
                    <a:lnTo>
                      <a:pt x="86" y="478"/>
                    </a:lnTo>
                    <a:lnTo>
                      <a:pt x="171" y="529"/>
                    </a:lnTo>
                    <a:lnTo>
                      <a:pt x="4840" y="3239"/>
                    </a:lnTo>
                    <a:lnTo>
                      <a:pt x="4925" y="3273"/>
                    </a:lnTo>
                    <a:lnTo>
                      <a:pt x="5028" y="3307"/>
                    </a:lnTo>
                    <a:lnTo>
                      <a:pt x="5130" y="3324"/>
                    </a:lnTo>
                    <a:lnTo>
                      <a:pt x="5334" y="3324"/>
                    </a:lnTo>
                    <a:lnTo>
                      <a:pt x="5437" y="3307"/>
                    </a:lnTo>
                    <a:lnTo>
                      <a:pt x="5539" y="3273"/>
                    </a:lnTo>
                    <a:lnTo>
                      <a:pt x="5624" y="3239"/>
                    </a:lnTo>
                    <a:lnTo>
                      <a:pt x="5692" y="3188"/>
                    </a:lnTo>
                    <a:lnTo>
                      <a:pt x="5743" y="3137"/>
                    </a:lnTo>
                    <a:lnTo>
                      <a:pt x="5777" y="3068"/>
                    </a:lnTo>
                    <a:lnTo>
                      <a:pt x="5794" y="3017"/>
                    </a:lnTo>
                    <a:lnTo>
                      <a:pt x="5777" y="2949"/>
                    </a:lnTo>
                    <a:lnTo>
                      <a:pt x="5743" y="2898"/>
                    </a:lnTo>
                    <a:lnTo>
                      <a:pt x="5692" y="2830"/>
                    </a:lnTo>
                    <a:lnTo>
                      <a:pt x="5624" y="2779"/>
                    </a:lnTo>
                    <a:lnTo>
                      <a:pt x="955" y="103"/>
                    </a:lnTo>
                    <a:lnTo>
                      <a:pt x="852" y="52"/>
                    </a:lnTo>
                    <a:lnTo>
                      <a:pt x="767" y="35"/>
                    </a:lnTo>
                    <a:lnTo>
                      <a:pt x="665" y="18"/>
                    </a:lnTo>
                    <a:lnTo>
                      <a:pt x="563" y="1"/>
                    </a:lnTo>
                    <a:close/>
                  </a:path>
                </a:pathLst>
              </a:custGeom>
              <a:solidFill>
                <a:srgbClr val="2B4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6"/>
              <p:cNvSpPr/>
              <p:nvPr/>
            </p:nvSpPr>
            <p:spPr>
              <a:xfrm>
                <a:off x="3280346" y="3857783"/>
                <a:ext cx="70824" cy="41629"/>
              </a:xfrm>
              <a:custGeom>
                <a:avLst/>
                <a:gdLst/>
                <a:ahLst/>
                <a:cxnLst/>
                <a:rect l="l" t="t" r="r" b="b"/>
                <a:pathLst>
                  <a:path w="2438" h="1433" fill="none" extrusionOk="0">
                    <a:moveTo>
                      <a:pt x="1619" y="120"/>
                    </a:moveTo>
                    <a:lnTo>
                      <a:pt x="1619" y="120"/>
                    </a:lnTo>
                    <a:lnTo>
                      <a:pt x="1517" y="69"/>
                    </a:lnTo>
                    <a:lnTo>
                      <a:pt x="1415" y="35"/>
                    </a:lnTo>
                    <a:lnTo>
                      <a:pt x="1296" y="18"/>
                    </a:lnTo>
                    <a:lnTo>
                      <a:pt x="1176" y="1"/>
                    </a:lnTo>
                    <a:lnTo>
                      <a:pt x="1057" y="18"/>
                    </a:lnTo>
                    <a:lnTo>
                      <a:pt x="938" y="35"/>
                    </a:lnTo>
                    <a:lnTo>
                      <a:pt x="836" y="69"/>
                    </a:lnTo>
                    <a:lnTo>
                      <a:pt x="733" y="120"/>
                    </a:lnTo>
                    <a:lnTo>
                      <a:pt x="171" y="444"/>
                    </a:lnTo>
                    <a:lnTo>
                      <a:pt x="171" y="444"/>
                    </a:lnTo>
                    <a:lnTo>
                      <a:pt x="86" y="495"/>
                    </a:lnTo>
                    <a:lnTo>
                      <a:pt x="35" y="563"/>
                    </a:lnTo>
                    <a:lnTo>
                      <a:pt x="1" y="631"/>
                    </a:lnTo>
                    <a:lnTo>
                      <a:pt x="1" y="700"/>
                    </a:lnTo>
                    <a:lnTo>
                      <a:pt x="1" y="768"/>
                    </a:lnTo>
                    <a:lnTo>
                      <a:pt x="35" y="836"/>
                    </a:lnTo>
                    <a:lnTo>
                      <a:pt x="86" y="904"/>
                    </a:lnTo>
                    <a:lnTo>
                      <a:pt x="171" y="955"/>
                    </a:lnTo>
                    <a:lnTo>
                      <a:pt x="801" y="1313"/>
                    </a:lnTo>
                    <a:lnTo>
                      <a:pt x="801" y="1313"/>
                    </a:lnTo>
                    <a:lnTo>
                      <a:pt x="904" y="1364"/>
                    </a:lnTo>
                    <a:lnTo>
                      <a:pt x="1023" y="1398"/>
                    </a:lnTo>
                    <a:lnTo>
                      <a:pt x="1125" y="1415"/>
                    </a:lnTo>
                    <a:lnTo>
                      <a:pt x="1245" y="1432"/>
                    </a:lnTo>
                    <a:lnTo>
                      <a:pt x="1364" y="1415"/>
                    </a:lnTo>
                    <a:lnTo>
                      <a:pt x="1483" y="1398"/>
                    </a:lnTo>
                    <a:lnTo>
                      <a:pt x="1602" y="1364"/>
                    </a:lnTo>
                    <a:lnTo>
                      <a:pt x="1688" y="1313"/>
                    </a:lnTo>
                    <a:lnTo>
                      <a:pt x="2250" y="989"/>
                    </a:lnTo>
                    <a:lnTo>
                      <a:pt x="2250" y="989"/>
                    </a:lnTo>
                    <a:lnTo>
                      <a:pt x="2335" y="938"/>
                    </a:lnTo>
                    <a:lnTo>
                      <a:pt x="2386" y="870"/>
                    </a:lnTo>
                    <a:lnTo>
                      <a:pt x="2420" y="802"/>
                    </a:lnTo>
                    <a:lnTo>
                      <a:pt x="2437" y="734"/>
                    </a:lnTo>
                    <a:lnTo>
                      <a:pt x="2420" y="666"/>
                    </a:lnTo>
                    <a:lnTo>
                      <a:pt x="2386" y="597"/>
                    </a:lnTo>
                    <a:lnTo>
                      <a:pt x="2335" y="529"/>
                    </a:lnTo>
                    <a:lnTo>
                      <a:pt x="2250" y="478"/>
                    </a:lnTo>
                    <a:lnTo>
                      <a:pt x="1619" y="120"/>
                    </a:lnTo>
                    <a:close/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6"/>
              <p:cNvSpPr/>
              <p:nvPr/>
            </p:nvSpPr>
            <p:spPr>
              <a:xfrm>
                <a:off x="3615015" y="4031072"/>
                <a:ext cx="27249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29" fill="none" extrusionOk="0">
                    <a:moveTo>
                      <a:pt x="938" y="529"/>
                    </a:moveTo>
                    <a:lnTo>
                      <a:pt x="1" y="0"/>
                    </a:lnTo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6"/>
              <p:cNvSpPr/>
              <p:nvPr/>
            </p:nvSpPr>
            <p:spPr>
              <a:xfrm>
                <a:off x="3603133" y="4039003"/>
                <a:ext cx="27249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29" fill="none" extrusionOk="0">
                    <a:moveTo>
                      <a:pt x="938" y="528"/>
                    </a:moveTo>
                    <a:lnTo>
                      <a:pt x="1" y="0"/>
                    </a:lnTo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6"/>
              <p:cNvSpPr/>
              <p:nvPr/>
            </p:nvSpPr>
            <p:spPr>
              <a:xfrm>
                <a:off x="3589769" y="4045917"/>
                <a:ext cx="27249" cy="1586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46" fill="none" extrusionOk="0">
                    <a:moveTo>
                      <a:pt x="938" y="546"/>
                    </a:moveTo>
                    <a:lnTo>
                      <a:pt x="0" y="1"/>
                    </a:lnTo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6"/>
              <p:cNvSpPr/>
              <p:nvPr/>
            </p:nvSpPr>
            <p:spPr>
              <a:xfrm>
                <a:off x="4323454" y="2604788"/>
                <a:ext cx="1190149" cy="688630"/>
              </a:xfrm>
              <a:custGeom>
                <a:avLst/>
                <a:gdLst/>
                <a:ahLst/>
                <a:cxnLst/>
                <a:rect l="l" t="t" r="r" b="b"/>
                <a:pathLst>
                  <a:path w="40969" h="23705" extrusionOk="0">
                    <a:moveTo>
                      <a:pt x="5386" y="0"/>
                    </a:moveTo>
                    <a:lnTo>
                      <a:pt x="1" y="3119"/>
                    </a:lnTo>
                    <a:lnTo>
                      <a:pt x="35634" y="23705"/>
                    </a:lnTo>
                    <a:lnTo>
                      <a:pt x="40968" y="20552"/>
                    </a:lnTo>
                    <a:lnTo>
                      <a:pt x="5386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6"/>
              <p:cNvSpPr/>
              <p:nvPr/>
            </p:nvSpPr>
            <p:spPr>
              <a:xfrm>
                <a:off x="4325429" y="3019141"/>
                <a:ext cx="828274" cy="479732"/>
              </a:xfrm>
              <a:custGeom>
                <a:avLst/>
                <a:gdLst/>
                <a:ahLst/>
                <a:cxnLst/>
                <a:rect l="l" t="t" r="r" b="b"/>
                <a:pathLst>
                  <a:path w="28512" h="16514" extrusionOk="0">
                    <a:moveTo>
                      <a:pt x="12203" y="1"/>
                    </a:moveTo>
                    <a:lnTo>
                      <a:pt x="1" y="7107"/>
                    </a:lnTo>
                    <a:lnTo>
                      <a:pt x="16275" y="16514"/>
                    </a:lnTo>
                    <a:lnTo>
                      <a:pt x="28511" y="9408"/>
                    </a:lnTo>
                    <a:lnTo>
                      <a:pt x="12203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6"/>
              <p:cNvSpPr/>
              <p:nvPr/>
            </p:nvSpPr>
            <p:spPr>
              <a:xfrm>
                <a:off x="3762042" y="3093918"/>
                <a:ext cx="894101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41" extrusionOk="0">
                    <a:moveTo>
                      <a:pt x="938" y="0"/>
                    </a:moveTo>
                    <a:lnTo>
                      <a:pt x="1" y="511"/>
                    </a:lnTo>
                    <a:lnTo>
                      <a:pt x="29840" y="17740"/>
                    </a:lnTo>
                    <a:lnTo>
                      <a:pt x="30778" y="17229"/>
                    </a:lnTo>
                    <a:lnTo>
                      <a:pt x="938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6"/>
              <p:cNvSpPr/>
              <p:nvPr/>
            </p:nvSpPr>
            <p:spPr>
              <a:xfrm>
                <a:off x="3661061" y="3154809"/>
                <a:ext cx="894101" cy="515870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58" extrusionOk="0">
                    <a:moveTo>
                      <a:pt x="938" y="0"/>
                    </a:moveTo>
                    <a:lnTo>
                      <a:pt x="0" y="511"/>
                    </a:lnTo>
                    <a:lnTo>
                      <a:pt x="29840" y="17757"/>
                    </a:lnTo>
                    <a:lnTo>
                      <a:pt x="30777" y="17229"/>
                    </a:lnTo>
                    <a:lnTo>
                      <a:pt x="938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6"/>
              <p:cNvSpPr/>
              <p:nvPr/>
            </p:nvSpPr>
            <p:spPr>
              <a:xfrm>
                <a:off x="3558075" y="3213724"/>
                <a:ext cx="894101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41" extrusionOk="0">
                    <a:moveTo>
                      <a:pt x="921" y="0"/>
                    </a:moveTo>
                    <a:lnTo>
                      <a:pt x="1" y="511"/>
                    </a:lnTo>
                    <a:lnTo>
                      <a:pt x="29823" y="17740"/>
                    </a:lnTo>
                    <a:lnTo>
                      <a:pt x="30778" y="17212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6"/>
              <p:cNvSpPr/>
              <p:nvPr/>
            </p:nvSpPr>
            <p:spPr>
              <a:xfrm>
                <a:off x="3457093" y="3274615"/>
                <a:ext cx="894101" cy="515870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58" extrusionOk="0">
                    <a:moveTo>
                      <a:pt x="921" y="0"/>
                    </a:moveTo>
                    <a:lnTo>
                      <a:pt x="0" y="528"/>
                    </a:lnTo>
                    <a:lnTo>
                      <a:pt x="29840" y="17757"/>
                    </a:lnTo>
                    <a:lnTo>
                      <a:pt x="30777" y="17229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6"/>
              <p:cNvSpPr/>
              <p:nvPr/>
            </p:nvSpPr>
            <p:spPr>
              <a:xfrm>
                <a:off x="3359075" y="3341926"/>
                <a:ext cx="893578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60" h="17741" extrusionOk="0">
                    <a:moveTo>
                      <a:pt x="920" y="1"/>
                    </a:moveTo>
                    <a:lnTo>
                      <a:pt x="0" y="512"/>
                    </a:lnTo>
                    <a:lnTo>
                      <a:pt x="29823" y="17741"/>
                    </a:lnTo>
                    <a:lnTo>
                      <a:pt x="30760" y="17230"/>
                    </a:lnTo>
                    <a:lnTo>
                      <a:pt x="920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3258064" y="3402817"/>
                <a:ext cx="894101" cy="515899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59" extrusionOk="0">
                    <a:moveTo>
                      <a:pt x="921" y="1"/>
                    </a:moveTo>
                    <a:lnTo>
                      <a:pt x="1" y="529"/>
                    </a:lnTo>
                    <a:lnTo>
                      <a:pt x="29840" y="17758"/>
                    </a:lnTo>
                    <a:lnTo>
                      <a:pt x="30777" y="17230"/>
                    </a:lnTo>
                    <a:lnTo>
                      <a:pt x="921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3154613" y="3461732"/>
                <a:ext cx="894072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77" h="17741" extrusionOk="0">
                    <a:moveTo>
                      <a:pt x="937" y="1"/>
                    </a:moveTo>
                    <a:lnTo>
                      <a:pt x="0" y="512"/>
                    </a:lnTo>
                    <a:lnTo>
                      <a:pt x="29840" y="17741"/>
                    </a:lnTo>
                    <a:lnTo>
                      <a:pt x="30777" y="17230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4379406" y="4186524"/>
                <a:ext cx="910427" cy="545559"/>
              </a:xfrm>
              <a:custGeom>
                <a:avLst/>
                <a:gdLst/>
                <a:ahLst/>
                <a:cxnLst/>
                <a:rect l="l" t="t" r="r" b="b"/>
                <a:pathLst>
                  <a:path w="31340" h="18780" extrusionOk="0">
                    <a:moveTo>
                      <a:pt x="16650" y="0"/>
                    </a:moveTo>
                    <a:lnTo>
                      <a:pt x="16275" y="17"/>
                    </a:lnTo>
                    <a:lnTo>
                      <a:pt x="15917" y="69"/>
                    </a:lnTo>
                    <a:lnTo>
                      <a:pt x="15542" y="154"/>
                    </a:lnTo>
                    <a:lnTo>
                      <a:pt x="15167" y="273"/>
                    </a:lnTo>
                    <a:lnTo>
                      <a:pt x="14792" y="409"/>
                    </a:lnTo>
                    <a:lnTo>
                      <a:pt x="14417" y="580"/>
                    </a:lnTo>
                    <a:lnTo>
                      <a:pt x="14043" y="784"/>
                    </a:lnTo>
                    <a:lnTo>
                      <a:pt x="13668" y="1006"/>
                    </a:lnTo>
                    <a:lnTo>
                      <a:pt x="13293" y="1244"/>
                    </a:lnTo>
                    <a:lnTo>
                      <a:pt x="12918" y="1500"/>
                    </a:lnTo>
                    <a:lnTo>
                      <a:pt x="12526" y="1773"/>
                    </a:lnTo>
                    <a:lnTo>
                      <a:pt x="12151" y="2045"/>
                    </a:lnTo>
                    <a:lnTo>
                      <a:pt x="11418" y="2659"/>
                    </a:lnTo>
                    <a:lnTo>
                      <a:pt x="10668" y="3289"/>
                    </a:lnTo>
                    <a:lnTo>
                      <a:pt x="9953" y="3937"/>
                    </a:lnTo>
                    <a:lnTo>
                      <a:pt x="9237" y="4602"/>
                    </a:lnTo>
                    <a:lnTo>
                      <a:pt x="8555" y="5232"/>
                    </a:lnTo>
                    <a:lnTo>
                      <a:pt x="7891" y="5812"/>
                    </a:lnTo>
                    <a:lnTo>
                      <a:pt x="7260" y="6357"/>
                    </a:lnTo>
                    <a:lnTo>
                      <a:pt x="6953" y="6612"/>
                    </a:lnTo>
                    <a:lnTo>
                      <a:pt x="6647" y="6834"/>
                    </a:lnTo>
                    <a:lnTo>
                      <a:pt x="6357" y="7038"/>
                    </a:lnTo>
                    <a:lnTo>
                      <a:pt x="6084" y="7226"/>
                    </a:lnTo>
                    <a:lnTo>
                      <a:pt x="5812" y="7379"/>
                    </a:lnTo>
                    <a:lnTo>
                      <a:pt x="5556" y="7499"/>
                    </a:lnTo>
                    <a:lnTo>
                      <a:pt x="0" y="8504"/>
                    </a:lnTo>
                    <a:lnTo>
                      <a:pt x="0" y="10736"/>
                    </a:lnTo>
                    <a:lnTo>
                      <a:pt x="17" y="10736"/>
                    </a:lnTo>
                    <a:lnTo>
                      <a:pt x="52" y="11145"/>
                    </a:lnTo>
                    <a:lnTo>
                      <a:pt x="137" y="11554"/>
                    </a:lnTo>
                    <a:lnTo>
                      <a:pt x="256" y="11963"/>
                    </a:lnTo>
                    <a:lnTo>
                      <a:pt x="409" y="12355"/>
                    </a:lnTo>
                    <a:lnTo>
                      <a:pt x="597" y="12747"/>
                    </a:lnTo>
                    <a:lnTo>
                      <a:pt x="818" y="13139"/>
                    </a:lnTo>
                    <a:lnTo>
                      <a:pt x="1074" y="13514"/>
                    </a:lnTo>
                    <a:lnTo>
                      <a:pt x="1364" y="13872"/>
                    </a:lnTo>
                    <a:lnTo>
                      <a:pt x="1688" y="14230"/>
                    </a:lnTo>
                    <a:lnTo>
                      <a:pt x="2045" y="14571"/>
                    </a:lnTo>
                    <a:lnTo>
                      <a:pt x="2420" y="14912"/>
                    </a:lnTo>
                    <a:lnTo>
                      <a:pt x="2829" y="15235"/>
                    </a:lnTo>
                    <a:lnTo>
                      <a:pt x="3272" y="15559"/>
                    </a:lnTo>
                    <a:lnTo>
                      <a:pt x="3732" y="15866"/>
                    </a:lnTo>
                    <a:lnTo>
                      <a:pt x="4227" y="16156"/>
                    </a:lnTo>
                    <a:lnTo>
                      <a:pt x="4738" y="16428"/>
                    </a:lnTo>
                    <a:lnTo>
                      <a:pt x="5283" y="16701"/>
                    </a:lnTo>
                    <a:lnTo>
                      <a:pt x="5846" y="16957"/>
                    </a:lnTo>
                    <a:lnTo>
                      <a:pt x="6442" y="17195"/>
                    </a:lnTo>
                    <a:lnTo>
                      <a:pt x="7039" y="17417"/>
                    </a:lnTo>
                    <a:lnTo>
                      <a:pt x="7669" y="17621"/>
                    </a:lnTo>
                    <a:lnTo>
                      <a:pt x="8317" y="17809"/>
                    </a:lnTo>
                    <a:lnTo>
                      <a:pt x="8981" y="17996"/>
                    </a:lnTo>
                    <a:lnTo>
                      <a:pt x="9663" y="18149"/>
                    </a:lnTo>
                    <a:lnTo>
                      <a:pt x="10379" y="18303"/>
                    </a:lnTo>
                    <a:lnTo>
                      <a:pt x="11094" y="18422"/>
                    </a:lnTo>
                    <a:lnTo>
                      <a:pt x="11827" y="18524"/>
                    </a:lnTo>
                    <a:lnTo>
                      <a:pt x="12560" y="18627"/>
                    </a:lnTo>
                    <a:lnTo>
                      <a:pt x="13327" y="18695"/>
                    </a:lnTo>
                    <a:lnTo>
                      <a:pt x="14094" y="18746"/>
                    </a:lnTo>
                    <a:lnTo>
                      <a:pt x="14878" y="18780"/>
                    </a:lnTo>
                    <a:lnTo>
                      <a:pt x="16462" y="18780"/>
                    </a:lnTo>
                    <a:lnTo>
                      <a:pt x="17246" y="18746"/>
                    </a:lnTo>
                    <a:lnTo>
                      <a:pt x="18013" y="18695"/>
                    </a:lnTo>
                    <a:lnTo>
                      <a:pt x="18780" y="18627"/>
                    </a:lnTo>
                    <a:lnTo>
                      <a:pt x="19513" y="18524"/>
                    </a:lnTo>
                    <a:lnTo>
                      <a:pt x="20246" y="18422"/>
                    </a:lnTo>
                    <a:lnTo>
                      <a:pt x="20961" y="18303"/>
                    </a:lnTo>
                    <a:lnTo>
                      <a:pt x="21677" y="18149"/>
                    </a:lnTo>
                    <a:lnTo>
                      <a:pt x="22359" y="17996"/>
                    </a:lnTo>
                    <a:lnTo>
                      <a:pt x="23023" y="17809"/>
                    </a:lnTo>
                    <a:lnTo>
                      <a:pt x="23671" y="17621"/>
                    </a:lnTo>
                    <a:lnTo>
                      <a:pt x="24301" y="17417"/>
                    </a:lnTo>
                    <a:lnTo>
                      <a:pt x="24898" y="17195"/>
                    </a:lnTo>
                    <a:lnTo>
                      <a:pt x="25494" y="16957"/>
                    </a:lnTo>
                    <a:lnTo>
                      <a:pt x="26057" y="16701"/>
                    </a:lnTo>
                    <a:lnTo>
                      <a:pt x="26602" y="16428"/>
                    </a:lnTo>
                    <a:lnTo>
                      <a:pt x="27113" y="16156"/>
                    </a:lnTo>
                    <a:lnTo>
                      <a:pt x="27607" y="15866"/>
                    </a:lnTo>
                    <a:lnTo>
                      <a:pt x="28068" y="15559"/>
                    </a:lnTo>
                    <a:lnTo>
                      <a:pt x="28511" y="15235"/>
                    </a:lnTo>
                    <a:lnTo>
                      <a:pt x="28920" y="14912"/>
                    </a:lnTo>
                    <a:lnTo>
                      <a:pt x="29295" y="14571"/>
                    </a:lnTo>
                    <a:lnTo>
                      <a:pt x="29652" y="14230"/>
                    </a:lnTo>
                    <a:lnTo>
                      <a:pt x="29976" y="13872"/>
                    </a:lnTo>
                    <a:lnTo>
                      <a:pt x="30266" y="13514"/>
                    </a:lnTo>
                    <a:lnTo>
                      <a:pt x="30522" y="13139"/>
                    </a:lnTo>
                    <a:lnTo>
                      <a:pt x="30743" y="12747"/>
                    </a:lnTo>
                    <a:lnTo>
                      <a:pt x="30931" y="12355"/>
                    </a:lnTo>
                    <a:lnTo>
                      <a:pt x="31084" y="11963"/>
                    </a:lnTo>
                    <a:lnTo>
                      <a:pt x="31203" y="11554"/>
                    </a:lnTo>
                    <a:lnTo>
                      <a:pt x="31288" y="11145"/>
                    </a:lnTo>
                    <a:lnTo>
                      <a:pt x="31323" y="10736"/>
                    </a:lnTo>
                    <a:lnTo>
                      <a:pt x="31340" y="10736"/>
                    </a:lnTo>
                    <a:lnTo>
                      <a:pt x="31340" y="8760"/>
                    </a:lnTo>
                    <a:lnTo>
                      <a:pt x="26074" y="2932"/>
                    </a:lnTo>
                    <a:lnTo>
                      <a:pt x="25034" y="2454"/>
                    </a:lnTo>
                    <a:lnTo>
                      <a:pt x="23995" y="1960"/>
                    </a:lnTo>
                    <a:lnTo>
                      <a:pt x="22904" y="1466"/>
                    </a:lnTo>
                    <a:lnTo>
                      <a:pt x="22342" y="1227"/>
                    </a:lnTo>
                    <a:lnTo>
                      <a:pt x="21779" y="1006"/>
                    </a:lnTo>
                    <a:lnTo>
                      <a:pt x="21200" y="801"/>
                    </a:lnTo>
                    <a:lnTo>
                      <a:pt x="20603" y="597"/>
                    </a:lnTo>
                    <a:lnTo>
                      <a:pt x="19990" y="426"/>
                    </a:lnTo>
                    <a:lnTo>
                      <a:pt x="19359" y="290"/>
                    </a:lnTo>
                    <a:lnTo>
                      <a:pt x="18712" y="171"/>
                    </a:lnTo>
                    <a:lnTo>
                      <a:pt x="18047" y="69"/>
                    </a:lnTo>
                    <a:lnTo>
                      <a:pt x="17349" y="17"/>
                    </a:lnTo>
                    <a:lnTo>
                      <a:pt x="16650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4379406" y="4186030"/>
                <a:ext cx="910427" cy="481707"/>
              </a:xfrm>
              <a:custGeom>
                <a:avLst/>
                <a:gdLst/>
                <a:ahLst/>
                <a:cxnLst/>
                <a:rect l="l" t="t" r="r" b="b"/>
                <a:pathLst>
                  <a:path w="31340" h="16582" extrusionOk="0">
                    <a:moveTo>
                      <a:pt x="15661" y="0"/>
                    </a:moveTo>
                    <a:lnTo>
                      <a:pt x="14861" y="17"/>
                    </a:lnTo>
                    <a:lnTo>
                      <a:pt x="14060" y="51"/>
                    </a:lnTo>
                    <a:lnTo>
                      <a:pt x="13276" y="103"/>
                    </a:lnTo>
                    <a:lnTo>
                      <a:pt x="12509" y="171"/>
                    </a:lnTo>
                    <a:lnTo>
                      <a:pt x="11759" y="256"/>
                    </a:lnTo>
                    <a:lnTo>
                      <a:pt x="11009" y="375"/>
                    </a:lnTo>
                    <a:lnTo>
                      <a:pt x="10276" y="512"/>
                    </a:lnTo>
                    <a:lnTo>
                      <a:pt x="9578" y="648"/>
                    </a:lnTo>
                    <a:lnTo>
                      <a:pt x="8879" y="818"/>
                    </a:lnTo>
                    <a:lnTo>
                      <a:pt x="8197" y="1006"/>
                    </a:lnTo>
                    <a:lnTo>
                      <a:pt x="7550" y="1193"/>
                    </a:lnTo>
                    <a:lnTo>
                      <a:pt x="6902" y="1415"/>
                    </a:lnTo>
                    <a:lnTo>
                      <a:pt x="6289" y="1653"/>
                    </a:lnTo>
                    <a:lnTo>
                      <a:pt x="5709" y="1892"/>
                    </a:lnTo>
                    <a:lnTo>
                      <a:pt x="5130" y="2148"/>
                    </a:lnTo>
                    <a:lnTo>
                      <a:pt x="4585" y="2437"/>
                    </a:lnTo>
                    <a:lnTo>
                      <a:pt x="4073" y="2710"/>
                    </a:lnTo>
                    <a:lnTo>
                      <a:pt x="3579" y="3017"/>
                    </a:lnTo>
                    <a:lnTo>
                      <a:pt x="3119" y="3340"/>
                    </a:lnTo>
                    <a:lnTo>
                      <a:pt x="2676" y="3664"/>
                    </a:lnTo>
                    <a:lnTo>
                      <a:pt x="2267" y="3988"/>
                    </a:lnTo>
                    <a:lnTo>
                      <a:pt x="1892" y="4346"/>
                    </a:lnTo>
                    <a:lnTo>
                      <a:pt x="1551" y="4704"/>
                    </a:lnTo>
                    <a:lnTo>
                      <a:pt x="1227" y="5062"/>
                    </a:lnTo>
                    <a:lnTo>
                      <a:pt x="955" y="5437"/>
                    </a:lnTo>
                    <a:lnTo>
                      <a:pt x="699" y="5829"/>
                    </a:lnTo>
                    <a:lnTo>
                      <a:pt x="495" y="6220"/>
                    </a:lnTo>
                    <a:lnTo>
                      <a:pt x="324" y="6629"/>
                    </a:lnTo>
                    <a:lnTo>
                      <a:pt x="188" y="7038"/>
                    </a:lnTo>
                    <a:lnTo>
                      <a:pt x="86" y="7447"/>
                    </a:lnTo>
                    <a:lnTo>
                      <a:pt x="17" y="7873"/>
                    </a:lnTo>
                    <a:lnTo>
                      <a:pt x="0" y="8078"/>
                    </a:lnTo>
                    <a:lnTo>
                      <a:pt x="0" y="8300"/>
                    </a:lnTo>
                    <a:lnTo>
                      <a:pt x="0" y="8504"/>
                    </a:lnTo>
                    <a:lnTo>
                      <a:pt x="17" y="8726"/>
                    </a:lnTo>
                    <a:lnTo>
                      <a:pt x="86" y="9135"/>
                    </a:lnTo>
                    <a:lnTo>
                      <a:pt x="188" y="9561"/>
                    </a:lnTo>
                    <a:lnTo>
                      <a:pt x="324" y="9970"/>
                    </a:lnTo>
                    <a:lnTo>
                      <a:pt x="495" y="10362"/>
                    </a:lnTo>
                    <a:lnTo>
                      <a:pt x="699" y="10753"/>
                    </a:lnTo>
                    <a:lnTo>
                      <a:pt x="955" y="11145"/>
                    </a:lnTo>
                    <a:lnTo>
                      <a:pt x="1227" y="11520"/>
                    </a:lnTo>
                    <a:lnTo>
                      <a:pt x="1551" y="11895"/>
                    </a:lnTo>
                    <a:lnTo>
                      <a:pt x="1892" y="12253"/>
                    </a:lnTo>
                    <a:lnTo>
                      <a:pt x="2267" y="12594"/>
                    </a:lnTo>
                    <a:lnTo>
                      <a:pt x="2676" y="12935"/>
                    </a:lnTo>
                    <a:lnTo>
                      <a:pt x="3119" y="13259"/>
                    </a:lnTo>
                    <a:lnTo>
                      <a:pt x="3579" y="13565"/>
                    </a:lnTo>
                    <a:lnTo>
                      <a:pt x="4073" y="13872"/>
                    </a:lnTo>
                    <a:lnTo>
                      <a:pt x="4585" y="14162"/>
                    </a:lnTo>
                    <a:lnTo>
                      <a:pt x="5130" y="14434"/>
                    </a:lnTo>
                    <a:lnTo>
                      <a:pt x="5709" y="14690"/>
                    </a:lnTo>
                    <a:lnTo>
                      <a:pt x="6289" y="14946"/>
                    </a:lnTo>
                    <a:lnTo>
                      <a:pt x="6902" y="15167"/>
                    </a:lnTo>
                    <a:lnTo>
                      <a:pt x="7550" y="15389"/>
                    </a:lnTo>
                    <a:lnTo>
                      <a:pt x="8197" y="15593"/>
                    </a:lnTo>
                    <a:lnTo>
                      <a:pt x="8879" y="15764"/>
                    </a:lnTo>
                    <a:lnTo>
                      <a:pt x="9578" y="15934"/>
                    </a:lnTo>
                    <a:lnTo>
                      <a:pt x="10276" y="16087"/>
                    </a:lnTo>
                    <a:lnTo>
                      <a:pt x="11009" y="16207"/>
                    </a:lnTo>
                    <a:lnTo>
                      <a:pt x="11759" y="16326"/>
                    </a:lnTo>
                    <a:lnTo>
                      <a:pt x="12509" y="16411"/>
                    </a:lnTo>
                    <a:lnTo>
                      <a:pt x="13276" y="16496"/>
                    </a:lnTo>
                    <a:lnTo>
                      <a:pt x="14060" y="16548"/>
                    </a:lnTo>
                    <a:lnTo>
                      <a:pt x="14861" y="16582"/>
                    </a:lnTo>
                    <a:lnTo>
                      <a:pt x="16479" y="16582"/>
                    </a:lnTo>
                    <a:lnTo>
                      <a:pt x="17280" y="16548"/>
                    </a:lnTo>
                    <a:lnTo>
                      <a:pt x="18064" y="16496"/>
                    </a:lnTo>
                    <a:lnTo>
                      <a:pt x="18831" y="16411"/>
                    </a:lnTo>
                    <a:lnTo>
                      <a:pt x="19581" y="16326"/>
                    </a:lnTo>
                    <a:lnTo>
                      <a:pt x="20331" y="16207"/>
                    </a:lnTo>
                    <a:lnTo>
                      <a:pt x="21064" y="16087"/>
                    </a:lnTo>
                    <a:lnTo>
                      <a:pt x="21762" y="15934"/>
                    </a:lnTo>
                    <a:lnTo>
                      <a:pt x="22461" y="15764"/>
                    </a:lnTo>
                    <a:lnTo>
                      <a:pt x="23143" y="15593"/>
                    </a:lnTo>
                    <a:lnTo>
                      <a:pt x="23790" y="15389"/>
                    </a:lnTo>
                    <a:lnTo>
                      <a:pt x="24438" y="15167"/>
                    </a:lnTo>
                    <a:lnTo>
                      <a:pt x="25051" y="14946"/>
                    </a:lnTo>
                    <a:lnTo>
                      <a:pt x="25631" y="14690"/>
                    </a:lnTo>
                    <a:lnTo>
                      <a:pt x="26210" y="14434"/>
                    </a:lnTo>
                    <a:lnTo>
                      <a:pt x="26755" y="14162"/>
                    </a:lnTo>
                    <a:lnTo>
                      <a:pt x="27267" y="13872"/>
                    </a:lnTo>
                    <a:lnTo>
                      <a:pt x="27761" y="13565"/>
                    </a:lnTo>
                    <a:lnTo>
                      <a:pt x="28221" y="13259"/>
                    </a:lnTo>
                    <a:lnTo>
                      <a:pt x="28664" y="12935"/>
                    </a:lnTo>
                    <a:lnTo>
                      <a:pt x="29073" y="12594"/>
                    </a:lnTo>
                    <a:lnTo>
                      <a:pt x="29448" y="12253"/>
                    </a:lnTo>
                    <a:lnTo>
                      <a:pt x="29789" y="11895"/>
                    </a:lnTo>
                    <a:lnTo>
                      <a:pt x="30113" y="11520"/>
                    </a:lnTo>
                    <a:lnTo>
                      <a:pt x="30385" y="11145"/>
                    </a:lnTo>
                    <a:lnTo>
                      <a:pt x="30641" y="10753"/>
                    </a:lnTo>
                    <a:lnTo>
                      <a:pt x="30845" y="10362"/>
                    </a:lnTo>
                    <a:lnTo>
                      <a:pt x="31016" y="9970"/>
                    </a:lnTo>
                    <a:lnTo>
                      <a:pt x="31152" y="9561"/>
                    </a:lnTo>
                    <a:lnTo>
                      <a:pt x="31254" y="9135"/>
                    </a:lnTo>
                    <a:lnTo>
                      <a:pt x="31323" y="8726"/>
                    </a:lnTo>
                    <a:lnTo>
                      <a:pt x="31340" y="8504"/>
                    </a:lnTo>
                    <a:lnTo>
                      <a:pt x="31340" y="8300"/>
                    </a:lnTo>
                    <a:lnTo>
                      <a:pt x="31340" y="8078"/>
                    </a:lnTo>
                    <a:lnTo>
                      <a:pt x="31323" y="7873"/>
                    </a:lnTo>
                    <a:lnTo>
                      <a:pt x="31254" y="7447"/>
                    </a:lnTo>
                    <a:lnTo>
                      <a:pt x="31152" y="7038"/>
                    </a:lnTo>
                    <a:lnTo>
                      <a:pt x="31016" y="6629"/>
                    </a:lnTo>
                    <a:lnTo>
                      <a:pt x="30845" y="6220"/>
                    </a:lnTo>
                    <a:lnTo>
                      <a:pt x="30641" y="5829"/>
                    </a:lnTo>
                    <a:lnTo>
                      <a:pt x="30385" y="5437"/>
                    </a:lnTo>
                    <a:lnTo>
                      <a:pt x="30113" y="5062"/>
                    </a:lnTo>
                    <a:lnTo>
                      <a:pt x="29789" y="4704"/>
                    </a:lnTo>
                    <a:lnTo>
                      <a:pt x="29448" y="4346"/>
                    </a:lnTo>
                    <a:lnTo>
                      <a:pt x="29073" y="3988"/>
                    </a:lnTo>
                    <a:lnTo>
                      <a:pt x="28664" y="3664"/>
                    </a:lnTo>
                    <a:lnTo>
                      <a:pt x="28221" y="3340"/>
                    </a:lnTo>
                    <a:lnTo>
                      <a:pt x="27761" y="3017"/>
                    </a:lnTo>
                    <a:lnTo>
                      <a:pt x="27267" y="2710"/>
                    </a:lnTo>
                    <a:lnTo>
                      <a:pt x="26755" y="2437"/>
                    </a:lnTo>
                    <a:lnTo>
                      <a:pt x="26210" y="2148"/>
                    </a:lnTo>
                    <a:lnTo>
                      <a:pt x="25631" y="1892"/>
                    </a:lnTo>
                    <a:lnTo>
                      <a:pt x="25051" y="1653"/>
                    </a:lnTo>
                    <a:lnTo>
                      <a:pt x="24438" y="1415"/>
                    </a:lnTo>
                    <a:lnTo>
                      <a:pt x="23790" y="1193"/>
                    </a:lnTo>
                    <a:lnTo>
                      <a:pt x="23143" y="1006"/>
                    </a:lnTo>
                    <a:lnTo>
                      <a:pt x="22461" y="818"/>
                    </a:lnTo>
                    <a:lnTo>
                      <a:pt x="21762" y="648"/>
                    </a:lnTo>
                    <a:lnTo>
                      <a:pt x="21064" y="512"/>
                    </a:lnTo>
                    <a:lnTo>
                      <a:pt x="20331" y="375"/>
                    </a:lnTo>
                    <a:lnTo>
                      <a:pt x="19581" y="256"/>
                    </a:lnTo>
                    <a:lnTo>
                      <a:pt x="18831" y="171"/>
                    </a:lnTo>
                    <a:lnTo>
                      <a:pt x="18064" y="103"/>
                    </a:lnTo>
                    <a:lnTo>
                      <a:pt x="17280" y="51"/>
                    </a:lnTo>
                    <a:lnTo>
                      <a:pt x="16479" y="17"/>
                    </a:lnTo>
                    <a:lnTo>
                      <a:pt x="15661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4452673" y="4204332"/>
                <a:ext cx="763899" cy="442606"/>
              </a:xfrm>
              <a:custGeom>
                <a:avLst/>
                <a:gdLst/>
                <a:ahLst/>
                <a:cxnLst/>
                <a:rect l="l" t="t" r="r" b="b"/>
                <a:pathLst>
                  <a:path w="26296" h="15236" extrusionOk="0">
                    <a:moveTo>
                      <a:pt x="12833" y="700"/>
                    </a:moveTo>
                    <a:lnTo>
                      <a:pt x="13429" y="717"/>
                    </a:lnTo>
                    <a:lnTo>
                      <a:pt x="14026" y="734"/>
                    </a:lnTo>
                    <a:lnTo>
                      <a:pt x="14605" y="768"/>
                    </a:lnTo>
                    <a:lnTo>
                      <a:pt x="15184" y="819"/>
                    </a:lnTo>
                    <a:lnTo>
                      <a:pt x="15781" y="887"/>
                    </a:lnTo>
                    <a:lnTo>
                      <a:pt x="16343" y="955"/>
                    </a:lnTo>
                    <a:lnTo>
                      <a:pt x="16923" y="1057"/>
                    </a:lnTo>
                    <a:lnTo>
                      <a:pt x="17485" y="1177"/>
                    </a:lnTo>
                    <a:lnTo>
                      <a:pt x="18030" y="1313"/>
                    </a:lnTo>
                    <a:lnTo>
                      <a:pt x="18576" y="1466"/>
                    </a:lnTo>
                    <a:lnTo>
                      <a:pt x="19121" y="1637"/>
                    </a:lnTo>
                    <a:lnTo>
                      <a:pt x="19121" y="1637"/>
                    </a:lnTo>
                    <a:lnTo>
                      <a:pt x="18269" y="1620"/>
                    </a:lnTo>
                    <a:lnTo>
                      <a:pt x="17417" y="1637"/>
                    </a:lnTo>
                    <a:lnTo>
                      <a:pt x="16565" y="1688"/>
                    </a:lnTo>
                    <a:lnTo>
                      <a:pt x="15713" y="1756"/>
                    </a:lnTo>
                    <a:lnTo>
                      <a:pt x="14861" y="1875"/>
                    </a:lnTo>
                    <a:lnTo>
                      <a:pt x="14026" y="2012"/>
                    </a:lnTo>
                    <a:lnTo>
                      <a:pt x="13191" y="2165"/>
                    </a:lnTo>
                    <a:lnTo>
                      <a:pt x="12373" y="2370"/>
                    </a:lnTo>
                    <a:lnTo>
                      <a:pt x="9919" y="955"/>
                    </a:lnTo>
                    <a:lnTo>
                      <a:pt x="10498" y="870"/>
                    </a:lnTo>
                    <a:lnTo>
                      <a:pt x="11077" y="802"/>
                    </a:lnTo>
                    <a:lnTo>
                      <a:pt x="11657" y="751"/>
                    </a:lnTo>
                    <a:lnTo>
                      <a:pt x="12253" y="717"/>
                    </a:lnTo>
                    <a:lnTo>
                      <a:pt x="12833" y="700"/>
                    </a:lnTo>
                    <a:close/>
                    <a:moveTo>
                      <a:pt x="18695" y="2319"/>
                    </a:moveTo>
                    <a:lnTo>
                      <a:pt x="19189" y="2336"/>
                    </a:lnTo>
                    <a:lnTo>
                      <a:pt x="19683" y="2353"/>
                    </a:lnTo>
                    <a:lnTo>
                      <a:pt x="20161" y="2404"/>
                    </a:lnTo>
                    <a:lnTo>
                      <a:pt x="20638" y="2438"/>
                    </a:lnTo>
                    <a:lnTo>
                      <a:pt x="21115" y="2506"/>
                    </a:lnTo>
                    <a:lnTo>
                      <a:pt x="16872" y="4960"/>
                    </a:lnTo>
                    <a:lnTo>
                      <a:pt x="13276" y="2898"/>
                    </a:lnTo>
                    <a:lnTo>
                      <a:pt x="13770" y="2796"/>
                    </a:lnTo>
                    <a:lnTo>
                      <a:pt x="14247" y="2693"/>
                    </a:lnTo>
                    <a:lnTo>
                      <a:pt x="14741" y="2608"/>
                    </a:lnTo>
                    <a:lnTo>
                      <a:pt x="15236" y="2540"/>
                    </a:lnTo>
                    <a:lnTo>
                      <a:pt x="15730" y="2472"/>
                    </a:lnTo>
                    <a:lnTo>
                      <a:pt x="16224" y="2421"/>
                    </a:lnTo>
                    <a:lnTo>
                      <a:pt x="16718" y="2370"/>
                    </a:lnTo>
                    <a:lnTo>
                      <a:pt x="17212" y="2353"/>
                    </a:lnTo>
                    <a:lnTo>
                      <a:pt x="17724" y="2319"/>
                    </a:lnTo>
                    <a:close/>
                    <a:moveTo>
                      <a:pt x="9271" y="1075"/>
                    </a:moveTo>
                    <a:lnTo>
                      <a:pt x="8658" y="1211"/>
                    </a:lnTo>
                    <a:lnTo>
                      <a:pt x="11231" y="2693"/>
                    </a:lnTo>
                    <a:lnTo>
                      <a:pt x="10737" y="2847"/>
                    </a:lnTo>
                    <a:lnTo>
                      <a:pt x="10242" y="3034"/>
                    </a:lnTo>
                    <a:lnTo>
                      <a:pt x="9765" y="3205"/>
                    </a:lnTo>
                    <a:lnTo>
                      <a:pt x="9288" y="3409"/>
                    </a:lnTo>
                    <a:lnTo>
                      <a:pt x="8828" y="3614"/>
                    </a:lnTo>
                    <a:lnTo>
                      <a:pt x="8385" y="3835"/>
                    </a:lnTo>
                    <a:lnTo>
                      <a:pt x="7942" y="4057"/>
                    </a:lnTo>
                    <a:lnTo>
                      <a:pt x="7516" y="4312"/>
                    </a:lnTo>
                    <a:lnTo>
                      <a:pt x="7073" y="4568"/>
                    </a:lnTo>
                    <a:lnTo>
                      <a:pt x="6664" y="4824"/>
                    </a:lnTo>
                    <a:lnTo>
                      <a:pt x="6289" y="5096"/>
                    </a:lnTo>
                    <a:lnTo>
                      <a:pt x="5914" y="5386"/>
                    </a:lnTo>
                    <a:lnTo>
                      <a:pt x="5573" y="5676"/>
                    </a:lnTo>
                    <a:lnTo>
                      <a:pt x="5249" y="5965"/>
                    </a:lnTo>
                    <a:lnTo>
                      <a:pt x="4943" y="6255"/>
                    </a:lnTo>
                    <a:lnTo>
                      <a:pt x="4653" y="6545"/>
                    </a:lnTo>
                    <a:lnTo>
                      <a:pt x="2046" y="5045"/>
                    </a:lnTo>
                    <a:lnTo>
                      <a:pt x="2267" y="4721"/>
                    </a:lnTo>
                    <a:lnTo>
                      <a:pt x="2540" y="4415"/>
                    </a:lnTo>
                    <a:lnTo>
                      <a:pt x="2812" y="4125"/>
                    </a:lnTo>
                    <a:lnTo>
                      <a:pt x="3136" y="3818"/>
                    </a:lnTo>
                    <a:lnTo>
                      <a:pt x="3477" y="3546"/>
                    </a:lnTo>
                    <a:lnTo>
                      <a:pt x="3835" y="3256"/>
                    </a:lnTo>
                    <a:lnTo>
                      <a:pt x="4244" y="2983"/>
                    </a:lnTo>
                    <a:lnTo>
                      <a:pt x="4670" y="2728"/>
                    </a:lnTo>
                    <a:lnTo>
                      <a:pt x="5113" y="2489"/>
                    </a:lnTo>
                    <a:lnTo>
                      <a:pt x="5573" y="2250"/>
                    </a:lnTo>
                    <a:lnTo>
                      <a:pt x="6067" y="2029"/>
                    </a:lnTo>
                    <a:lnTo>
                      <a:pt x="6561" y="1841"/>
                    </a:lnTo>
                    <a:lnTo>
                      <a:pt x="7056" y="1654"/>
                    </a:lnTo>
                    <a:lnTo>
                      <a:pt x="7584" y="1483"/>
                    </a:lnTo>
                    <a:lnTo>
                      <a:pt x="8112" y="1330"/>
                    </a:lnTo>
                    <a:lnTo>
                      <a:pt x="8641" y="1194"/>
                    </a:lnTo>
                    <a:lnTo>
                      <a:pt x="9271" y="1075"/>
                    </a:lnTo>
                    <a:close/>
                    <a:moveTo>
                      <a:pt x="21831" y="3085"/>
                    </a:moveTo>
                    <a:lnTo>
                      <a:pt x="21916" y="3341"/>
                    </a:lnTo>
                    <a:lnTo>
                      <a:pt x="21967" y="3614"/>
                    </a:lnTo>
                    <a:lnTo>
                      <a:pt x="22018" y="3869"/>
                    </a:lnTo>
                    <a:lnTo>
                      <a:pt x="22052" y="4142"/>
                    </a:lnTo>
                    <a:lnTo>
                      <a:pt x="22069" y="4415"/>
                    </a:lnTo>
                    <a:lnTo>
                      <a:pt x="22069" y="4687"/>
                    </a:lnTo>
                    <a:lnTo>
                      <a:pt x="22052" y="4960"/>
                    </a:lnTo>
                    <a:lnTo>
                      <a:pt x="22001" y="5233"/>
                    </a:lnTo>
                    <a:lnTo>
                      <a:pt x="21950" y="5505"/>
                    </a:lnTo>
                    <a:lnTo>
                      <a:pt x="21882" y="5778"/>
                    </a:lnTo>
                    <a:lnTo>
                      <a:pt x="21796" y="6051"/>
                    </a:lnTo>
                    <a:lnTo>
                      <a:pt x="21677" y="6323"/>
                    </a:lnTo>
                    <a:lnTo>
                      <a:pt x="21558" y="6596"/>
                    </a:lnTo>
                    <a:lnTo>
                      <a:pt x="21422" y="6869"/>
                    </a:lnTo>
                    <a:lnTo>
                      <a:pt x="21268" y="7141"/>
                    </a:lnTo>
                    <a:lnTo>
                      <a:pt x="21081" y="7397"/>
                    </a:lnTo>
                    <a:lnTo>
                      <a:pt x="17724" y="5454"/>
                    </a:lnTo>
                    <a:lnTo>
                      <a:pt x="21831" y="3085"/>
                    </a:lnTo>
                    <a:close/>
                    <a:moveTo>
                      <a:pt x="12117" y="3205"/>
                    </a:moveTo>
                    <a:lnTo>
                      <a:pt x="16019" y="5454"/>
                    </a:lnTo>
                    <a:lnTo>
                      <a:pt x="9424" y="9305"/>
                    </a:lnTo>
                    <a:lnTo>
                      <a:pt x="5556" y="7073"/>
                    </a:lnTo>
                    <a:lnTo>
                      <a:pt x="5812" y="6766"/>
                    </a:lnTo>
                    <a:lnTo>
                      <a:pt x="6118" y="6460"/>
                    </a:lnTo>
                    <a:lnTo>
                      <a:pt x="6425" y="6170"/>
                    </a:lnTo>
                    <a:lnTo>
                      <a:pt x="6766" y="5880"/>
                    </a:lnTo>
                    <a:lnTo>
                      <a:pt x="7141" y="5608"/>
                    </a:lnTo>
                    <a:lnTo>
                      <a:pt x="7516" y="5335"/>
                    </a:lnTo>
                    <a:lnTo>
                      <a:pt x="7925" y="5062"/>
                    </a:lnTo>
                    <a:lnTo>
                      <a:pt x="8368" y="4790"/>
                    </a:lnTo>
                    <a:lnTo>
                      <a:pt x="8794" y="4551"/>
                    </a:lnTo>
                    <a:lnTo>
                      <a:pt x="9237" y="4329"/>
                    </a:lnTo>
                    <a:lnTo>
                      <a:pt x="9697" y="4108"/>
                    </a:lnTo>
                    <a:lnTo>
                      <a:pt x="10157" y="3903"/>
                    </a:lnTo>
                    <a:lnTo>
                      <a:pt x="10634" y="3716"/>
                    </a:lnTo>
                    <a:lnTo>
                      <a:pt x="11129" y="3528"/>
                    </a:lnTo>
                    <a:lnTo>
                      <a:pt x="11623" y="3358"/>
                    </a:lnTo>
                    <a:lnTo>
                      <a:pt x="12117" y="3205"/>
                    </a:lnTo>
                    <a:close/>
                    <a:moveTo>
                      <a:pt x="23228" y="3920"/>
                    </a:moveTo>
                    <a:lnTo>
                      <a:pt x="23552" y="4244"/>
                    </a:lnTo>
                    <a:lnTo>
                      <a:pt x="23859" y="4568"/>
                    </a:lnTo>
                    <a:lnTo>
                      <a:pt x="24114" y="4892"/>
                    </a:lnTo>
                    <a:lnTo>
                      <a:pt x="24353" y="5233"/>
                    </a:lnTo>
                    <a:lnTo>
                      <a:pt x="24557" y="5573"/>
                    </a:lnTo>
                    <a:lnTo>
                      <a:pt x="24728" y="5931"/>
                    </a:lnTo>
                    <a:lnTo>
                      <a:pt x="24864" y="6272"/>
                    </a:lnTo>
                    <a:lnTo>
                      <a:pt x="24966" y="6630"/>
                    </a:lnTo>
                    <a:lnTo>
                      <a:pt x="25034" y="6988"/>
                    </a:lnTo>
                    <a:lnTo>
                      <a:pt x="25085" y="7346"/>
                    </a:lnTo>
                    <a:lnTo>
                      <a:pt x="25085" y="7704"/>
                    </a:lnTo>
                    <a:lnTo>
                      <a:pt x="25068" y="8061"/>
                    </a:lnTo>
                    <a:lnTo>
                      <a:pt x="25017" y="8419"/>
                    </a:lnTo>
                    <a:lnTo>
                      <a:pt x="24932" y="8777"/>
                    </a:lnTo>
                    <a:lnTo>
                      <a:pt x="24813" y="9118"/>
                    </a:lnTo>
                    <a:lnTo>
                      <a:pt x="24676" y="9476"/>
                    </a:lnTo>
                    <a:lnTo>
                      <a:pt x="22001" y="7925"/>
                    </a:lnTo>
                    <a:lnTo>
                      <a:pt x="22188" y="7687"/>
                    </a:lnTo>
                    <a:lnTo>
                      <a:pt x="22342" y="7448"/>
                    </a:lnTo>
                    <a:lnTo>
                      <a:pt x="22495" y="7192"/>
                    </a:lnTo>
                    <a:lnTo>
                      <a:pt x="22632" y="6954"/>
                    </a:lnTo>
                    <a:lnTo>
                      <a:pt x="22751" y="6698"/>
                    </a:lnTo>
                    <a:lnTo>
                      <a:pt x="22870" y="6443"/>
                    </a:lnTo>
                    <a:lnTo>
                      <a:pt x="22955" y="6187"/>
                    </a:lnTo>
                    <a:lnTo>
                      <a:pt x="23041" y="5948"/>
                    </a:lnTo>
                    <a:lnTo>
                      <a:pt x="23109" y="5693"/>
                    </a:lnTo>
                    <a:lnTo>
                      <a:pt x="23177" y="5437"/>
                    </a:lnTo>
                    <a:lnTo>
                      <a:pt x="23211" y="5181"/>
                    </a:lnTo>
                    <a:lnTo>
                      <a:pt x="23245" y="4926"/>
                    </a:lnTo>
                    <a:lnTo>
                      <a:pt x="23262" y="4670"/>
                    </a:lnTo>
                    <a:lnTo>
                      <a:pt x="23262" y="4432"/>
                    </a:lnTo>
                    <a:lnTo>
                      <a:pt x="23262" y="4176"/>
                    </a:lnTo>
                    <a:lnTo>
                      <a:pt x="23228" y="3920"/>
                    </a:lnTo>
                    <a:close/>
                    <a:moveTo>
                      <a:pt x="1619" y="5778"/>
                    </a:moveTo>
                    <a:lnTo>
                      <a:pt x="4108" y="7209"/>
                    </a:lnTo>
                    <a:lnTo>
                      <a:pt x="3937" y="7465"/>
                    </a:lnTo>
                    <a:lnTo>
                      <a:pt x="3784" y="7704"/>
                    </a:lnTo>
                    <a:lnTo>
                      <a:pt x="3630" y="7959"/>
                    </a:lnTo>
                    <a:lnTo>
                      <a:pt x="3494" y="8198"/>
                    </a:lnTo>
                    <a:lnTo>
                      <a:pt x="3375" y="8453"/>
                    </a:lnTo>
                    <a:lnTo>
                      <a:pt x="3273" y="8709"/>
                    </a:lnTo>
                    <a:lnTo>
                      <a:pt x="3187" y="8965"/>
                    </a:lnTo>
                    <a:lnTo>
                      <a:pt x="3102" y="9220"/>
                    </a:lnTo>
                    <a:lnTo>
                      <a:pt x="3034" y="9459"/>
                    </a:lnTo>
                    <a:lnTo>
                      <a:pt x="2983" y="9714"/>
                    </a:lnTo>
                    <a:lnTo>
                      <a:pt x="2949" y="9970"/>
                    </a:lnTo>
                    <a:lnTo>
                      <a:pt x="2915" y="10226"/>
                    </a:lnTo>
                    <a:lnTo>
                      <a:pt x="2915" y="10481"/>
                    </a:lnTo>
                    <a:lnTo>
                      <a:pt x="2915" y="10737"/>
                    </a:lnTo>
                    <a:lnTo>
                      <a:pt x="2932" y="10976"/>
                    </a:lnTo>
                    <a:lnTo>
                      <a:pt x="2966" y="11231"/>
                    </a:lnTo>
                    <a:lnTo>
                      <a:pt x="2642" y="10907"/>
                    </a:lnTo>
                    <a:lnTo>
                      <a:pt x="2369" y="10601"/>
                    </a:lnTo>
                    <a:lnTo>
                      <a:pt x="2114" y="10277"/>
                    </a:lnTo>
                    <a:lnTo>
                      <a:pt x="1892" y="9936"/>
                    </a:lnTo>
                    <a:lnTo>
                      <a:pt x="1705" y="9595"/>
                    </a:lnTo>
                    <a:lnTo>
                      <a:pt x="1551" y="9254"/>
                    </a:lnTo>
                    <a:lnTo>
                      <a:pt x="1415" y="8914"/>
                    </a:lnTo>
                    <a:lnTo>
                      <a:pt x="1313" y="8573"/>
                    </a:lnTo>
                    <a:lnTo>
                      <a:pt x="1245" y="8215"/>
                    </a:lnTo>
                    <a:lnTo>
                      <a:pt x="1210" y="7874"/>
                    </a:lnTo>
                    <a:lnTo>
                      <a:pt x="1210" y="7516"/>
                    </a:lnTo>
                    <a:lnTo>
                      <a:pt x="1228" y="7158"/>
                    </a:lnTo>
                    <a:lnTo>
                      <a:pt x="1279" y="6817"/>
                    </a:lnTo>
                    <a:lnTo>
                      <a:pt x="1364" y="6460"/>
                    </a:lnTo>
                    <a:lnTo>
                      <a:pt x="1483" y="6119"/>
                    </a:lnTo>
                    <a:lnTo>
                      <a:pt x="1619" y="5778"/>
                    </a:lnTo>
                    <a:close/>
                    <a:moveTo>
                      <a:pt x="16872" y="5948"/>
                    </a:moveTo>
                    <a:lnTo>
                      <a:pt x="20552" y="8079"/>
                    </a:lnTo>
                    <a:lnTo>
                      <a:pt x="20297" y="8368"/>
                    </a:lnTo>
                    <a:lnTo>
                      <a:pt x="20007" y="8658"/>
                    </a:lnTo>
                    <a:lnTo>
                      <a:pt x="19683" y="8931"/>
                    </a:lnTo>
                    <a:lnTo>
                      <a:pt x="19360" y="9220"/>
                    </a:lnTo>
                    <a:lnTo>
                      <a:pt x="19002" y="9476"/>
                    </a:lnTo>
                    <a:lnTo>
                      <a:pt x="18627" y="9749"/>
                    </a:lnTo>
                    <a:lnTo>
                      <a:pt x="18235" y="10004"/>
                    </a:lnTo>
                    <a:lnTo>
                      <a:pt x="17826" y="10260"/>
                    </a:lnTo>
                    <a:lnTo>
                      <a:pt x="17366" y="10515"/>
                    </a:lnTo>
                    <a:lnTo>
                      <a:pt x="16906" y="10754"/>
                    </a:lnTo>
                    <a:lnTo>
                      <a:pt x="16428" y="10976"/>
                    </a:lnTo>
                    <a:lnTo>
                      <a:pt x="15951" y="11180"/>
                    </a:lnTo>
                    <a:lnTo>
                      <a:pt x="15457" y="11385"/>
                    </a:lnTo>
                    <a:lnTo>
                      <a:pt x="14946" y="11572"/>
                    </a:lnTo>
                    <a:lnTo>
                      <a:pt x="14435" y="11742"/>
                    </a:lnTo>
                    <a:lnTo>
                      <a:pt x="13906" y="11896"/>
                    </a:lnTo>
                    <a:lnTo>
                      <a:pt x="10277" y="9800"/>
                    </a:lnTo>
                    <a:lnTo>
                      <a:pt x="16872" y="5948"/>
                    </a:lnTo>
                    <a:close/>
                    <a:moveTo>
                      <a:pt x="5028" y="7755"/>
                    </a:moveTo>
                    <a:lnTo>
                      <a:pt x="8572" y="9800"/>
                    </a:lnTo>
                    <a:lnTo>
                      <a:pt x="4431" y="12185"/>
                    </a:lnTo>
                    <a:lnTo>
                      <a:pt x="4346" y="11930"/>
                    </a:lnTo>
                    <a:lnTo>
                      <a:pt x="4261" y="11657"/>
                    </a:lnTo>
                    <a:lnTo>
                      <a:pt x="4193" y="11385"/>
                    </a:lnTo>
                    <a:lnTo>
                      <a:pt x="4142" y="11095"/>
                    </a:lnTo>
                    <a:lnTo>
                      <a:pt x="4125" y="10822"/>
                    </a:lnTo>
                    <a:lnTo>
                      <a:pt x="4108" y="10550"/>
                    </a:lnTo>
                    <a:lnTo>
                      <a:pt x="4125" y="10260"/>
                    </a:lnTo>
                    <a:lnTo>
                      <a:pt x="4142" y="9987"/>
                    </a:lnTo>
                    <a:lnTo>
                      <a:pt x="4193" y="9697"/>
                    </a:lnTo>
                    <a:lnTo>
                      <a:pt x="4261" y="9425"/>
                    </a:lnTo>
                    <a:lnTo>
                      <a:pt x="4346" y="9135"/>
                    </a:lnTo>
                    <a:lnTo>
                      <a:pt x="4448" y="8862"/>
                    </a:lnTo>
                    <a:lnTo>
                      <a:pt x="4568" y="8573"/>
                    </a:lnTo>
                    <a:lnTo>
                      <a:pt x="4704" y="8300"/>
                    </a:lnTo>
                    <a:lnTo>
                      <a:pt x="4857" y="8027"/>
                    </a:lnTo>
                    <a:lnTo>
                      <a:pt x="5028" y="7755"/>
                    </a:lnTo>
                    <a:close/>
                    <a:moveTo>
                      <a:pt x="9424" y="10277"/>
                    </a:moveTo>
                    <a:lnTo>
                      <a:pt x="12730" y="12203"/>
                    </a:lnTo>
                    <a:lnTo>
                      <a:pt x="11827" y="12373"/>
                    </a:lnTo>
                    <a:lnTo>
                      <a:pt x="10924" y="12526"/>
                    </a:lnTo>
                    <a:lnTo>
                      <a:pt x="9987" y="12629"/>
                    </a:lnTo>
                    <a:lnTo>
                      <a:pt x="9067" y="12697"/>
                    </a:lnTo>
                    <a:lnTo>
                      <a:pt x="8146" y="12731"/>
                    </a:lnTo>
                    <a:lnTo>
                      <a:pt x="7243" y="12731"/>
                    </a:lnTo>
                    <a:lnTo>
                      <a:pt x="6323" y="12680"/>
                    </a:lnTo>
                    <a:lnTo>
                      <a:pt x="5437" y="12594"/>
                    </a:lnTo>
                    <a:lnTo>
                      <a:pt x="9424" y="10277"/>
                    </a:lnTo>
                    <a:close/>
                    <a:moveTo>
                      <a:pt x="21439" y="8590"/>
                    </a:moveTo>
                    <a:lnTo>
                      <a:pt x="24250" y="10209"/>
                    </a:lnTo>
                    <a:lnTo>
                      <a:pt x="24029" y="10515"/>
                    </a:lnTo>
                    <a:lnTo>
                      <a:pt x="23756" y="10839"/>
                    </a:lnTo>
                    <a:lnTo>
                      <a:pt x="23484" y="11129"/>
                    </a:lnTo>
                    <a:lnTo>
                      <a:pt x="23160" y="11419"/>
                    </a:lnTo>
                    <a:lnTo>
                      <a:pt x="22819" y="11708"/>
                    </a:lnTo>
                    <a:lnTo>
                      <a:pt x="22444" y="11998"/>
                    </a:lnTo>
                    <a:lnTo>
                      <a:pt x="22052" y="12271"/>
                    </a:lnTo>
                    <a:lnTo>
                      <a:pt x="21626" y="12526"/>
                    </a:lnTo>
                    <a:lnTo>
                      <a:pt x="21183" y="12765"/>
                    </a:lnTo>
                    <a:lnTo>
                      <a:pt x="20723" y="13003"/>
                    </a:lnTo>
                    <a:lnTo>
                      <a:pt x="20229" y="13225"/>
                    </a:lnTo>
                    <a:lnTo>
                      <a:pt x="19734" y="13412"/>
                    </a:lnTo>
                    <a:lnTo>
                      <a:pt x="19240" y="13600"/>
                    </a:lnTo>
                    <a:lnTo>
                      <a:pt x="18712" y="13770"/>
                    </a:lnTo>
                    <a:lnTo>
                      <a:pt x="18184" y="13924"/>
                    </a:lnTo>
                    <a:lnTo>
                      <a:pt x="17638" y="14043"/>
                    </a:lnTo>
                    <a:lnTo>
                      <a:pt x="14810" y="12407"/>
                    </a:lnTo>
                    <a:lnTo>
                      <a:pt x="15321" y="12237"/>
                    </a:lnTo>
                    <a:lnTo>
                      <a:pt x="15832" y="12066"/>
                    </a:lnTo>
                    <a:lnTo>
                      <a:pt x="16326" y="11879"/>
                    </a:lnTo>
                    <a:lnTo>
                      <a:pt x="16820" y="11674"/>
                    </a:lnTo>
                    <a:lnTo>
                      <a:pt x="17298" y="11470"/>
                    </a:lnTo>
                    <a:lnTo>
                      <a:pt x="17758" y="11231"/>
                    </a:lnTo>
                    <a:lnTo>
                      <a:pt x="18218" y="10993"/>
                    </a:lnTo>
                    <a:lnTo>
                      <a:pt x="18678" y="10754"/>
                    </a:lnTo>
                    <a:lnTo>
                      <a:pt x="19087" y="10498"/>
                    </a:lnTo>
                    <a:lnTo>
                      <a:pt x="19479" y="10243"/>
                    </a:lnTo>
                    <a:lnTo>
                      <a:pt x="19854" y="9987"/>
                    </a:lnTo>
                    <a:lnTo>
                      <a:pt x="20212" y="9714"/>
                    </a:lnTo>
                    <a:lnTo>
                      <a:pt x="20552" y="9442"/>
                    </a:lnTo>
                    <a:lnTo>
                      <a:pt x="20876" y="9152"/>
                    </a:lnTo>
                    <a:lnTo>
                      <a:pt x="21166" y="8879"/>
                    </a:lnTo>
                    <a:lnTo>
                      <a:pt x="21439" y="8590"/>
                    </a:lnTo>
                    <a:close/>
                    <a:moveTo>
                      <a:pt x="13668" y="12731"/>
                    </a:moveTo>
                    <a:lnTo>
                      <a:pt x="16377" y="14299"/>
                    </a:lnTo>
                    <a:lnTo>
                      <a:pt x="15764" y="14384"/>
                    </a:lnTo>
                    <a:lnTo>
                      <a:pt x="15133" y="14452"/>
                    </a:lnTo>
                    <a:lnTo>
                      <a:pt x="14503" y="14503"/>
                    </a:lnTo>
                    <a:lnTo>
                      <a:pt x="13872" y="14537"/>
                    </a:lnTo>
                    <a:lnTo>
                      <a:pt x="13242" y="14554"/>
                    </a:lnTo>
                    <a:lnTo>
                      <a:pt x="12611" y="14537"/>
                    </a:lnTo>
                    <a:lnTo>
                      <a:pt x="11981" y="14503"/>
                    </a:lnTo>
                    <a:lnTo>
                      <a:pt x="11350" y="14469"/>
                    </a:lnTo>
                    <a:lnTo>
                      <a:pt x="10720" y="14401"/>
                    </a:lnTo>
                    <a:lnTo>
                      <a:pt x="10106" y="14316"/>
                    </a:lnTo>
                    <a:lnTo>
                      <a:pt x="9493" y="14213"/>
                    </a:lnTo>
                    <a:lnTo>
                      <a:pt x="8879" y="14094"/>
                    </a:lnTo>
                    <a:lnTo>
                      <a:pt x="8283" y="13941"/>
                    </a:lnTo>
                    <a:lnTo>
                      <a:pt x="7703" y="13787"/>
                    </a:lnTo>
                    <a:lnTo>
                      <a:pt x="7141" y="13600"/>
                    </a:lnTo>
                    <a:lnTo>
                      <a:pt x="6579" y="13395"/>
                    </a:lnTo>
                    <a:lnTo>
                      <a:pt x="7465" y="13430"/>
                    </a:lnTo>
                    <a:lnTo>
                      <a:pt x="8351" y="13430"/>
                    </a:lnTo>
                    <a:lnTo>
                      <a:pt x="9237" y="13395"/>
                    </a:lnTo>
                    <a:lnTo>
                      <a:pt x="10140" y="13327"/>
                    </a:lnTo>
                    <a:lnTo>
                      <a:pt x="11026" y="13225"/>
                    </a:lnTo>
                    <a:lnTo>
                      <a:pt x="11912" y="13089"/>
                    </a:lnTo>
                    <a:lnTo>
                      <a:pt x="12799" y="12935"/>
                    </a:lnTo>
                    <a:lnTo>
                      <a:pt x="13668" y="12731"/>
                    </a:lnTo>
                    <a:close/>
                    <a:moveTo>
                      <a:pt x="13105" y="1"/>
                    </a:moveTo>
                    <a:lnTo>
                      <a:pt x="12475" y="18"/>
                    </a:lnTo>
                    <a:lnTo>
                      <a:pt x="11844" y="52"/>
                    </a:lnTo>
                    <a:lnTo>
                      <a:pt x="11214" y="86"/>
                    </a:lnTo>
                    <a:lnTo>
                      <a:pt x="10583" y="154"/>
                    </a:lnTo>
                    <a:lnTo>
                      <a:pt x="9970" y="222"/>
                    </a:lnTo>
                    <a:lnTo>
                      <a:pt x="9356" y="325"/>
                    </a:lnTo>
                    <a:lnTo>
                      <a:pt x="8760" y="444"/>
                    </a:lnTo>
                    <a:lnTo>
                      <a:pt x="8146" y="563"/>
                    </a:lnTo>
                    <a:lnTo>
                      <a:pt x="7567" y="717"/>
                    </a:lnTo>
                    <a:lnTo>
                      <a:pt x="6988" y="887"/>
                    </a:lnTo>
                    <a:lnTo>
                      <a:pt x="6425" y="1057"/>
                    </a:lnTo>
                    <a:lnTo>
                      <a:pt x="5863" y="1262"/>
                    </a:lnTo>
                    <a:lnTo>
                      <a:pt x="5335" y="1483"/>
                    </a:lnTo>
                    <a:lnTo>
                      <a:pt x="4806" y="1722"/>
                    </a:lnTo>
                    <a:lnTo>
                      <a:pt x="4295" y="1961"/>
                    </a:lnTo>
                    <a:lnTo>
                      <a:pt x="3818" y="2233"/>
                    </a:lnTo>
                    <a:lnTo>
                      <a:pt x="3341" y="2523"/>
                    </a:lnTo>
                    <a:lnTo>
                      <a:pt x="2915" y="2813"/>
                    </a:lnTo>
                    <a:lnTo>
                      <a:pt x="2506" y="3119"/>
                    </a:lnTo>
                    <a:lnTo>
                      <a:pt x="2131" y="3426"/>
                    </a:lnTo>
                    <a:lnTo>
                      <a:pt x="1790" y="3750"/>
                    </a:lnTo>
                    <a:lnTo>
                      <a:pt x="1483" y="4074"/>
                    </a:lnTo>
                    <a:lnTo>
                      <a:pt x="1193" y="4415"/>
                    </a:lnTo>
                    <a:lnTo>
                      <a:pt x="938" y="4755"/>
                    </a:lnTo>
                    <a:lnTo>
                      <a:pt x="716" y="5096"/>
                    </a:lnTo>
                    <a:lnTo>
                      <a:pt x="529" y="5454"/>
                    </a:lnTo>
                    <a:lnTo>
                      <a:pt x="358" y="5812"/>
                    </a:lnTo>
                    <a:lnTo>
                      <a:pt x="222" y="6170"/>
                    </a:lnTo>
                    <a:lnTo>
                      <a:pt x="120" y="6528"/>
                    </a:lnTo>
                    <a:lnTo>
                      <a:pt x="52" y="6903"/>
                    </a:lnTo>
                    <a:lnTo>
                      <a:pt x="18" y="7261"/>
                    </a:lnTo>
                    <a:lnTo>
                      <a:pt x="1" y="7618"/>
                    </a:lnTo>
                    <a:lnTo>
                      <a:pt x="18" y="7993"/>
                    </a:lnTo>
                    <a:lnTo>
                      <a:pt x="69" y="8351"/>
                    </a:lnTo>
                    <a:lnTo>
                      <a:pt x="137" y="8726"/>
                    </a:lnTo>
                    <a:lnTo>
                      <a:pt x="239" y="9084"/>
                    </a:lnTo>
                    <a:lnTo>
                      <a:pt x="375" y="9442"/>
                    </a:lnTo>
                    <a:lnTo>
                      <a:pt x="546" y="9800"/>
                    </a:lnTo>
                    <a:lnTo>
                      <a:pt x="750" y="10141"/>
                    </a:lnTo>
                    <a:lnTo>
                      <a:pt x="972" y="10498"/>
                    </a:lnTo>
                    <a:lnTo>
                      <a:pt x="1228" y="10839"/>
                    </a:lnTo>
                    <a:lnTo>
                      <a:pt x="1517" y="11180"/>
                    </a:lnTo>
                    <a:lnTo>
                      <a:pt x="1841" y="11504"/>
                    </a:lnTo>
                    <a:lnTo>
                      <a:pt x="2182" y="11828"/>
                    </a:lnTo>
                    <a:lnTo>
                      <a:pt x="2557" y="12134"/>
                    </a:lnTo>
                    <a:lnTo>
                      <a:pt x="2966" y="12441"/>
                    </a:lnTo>
                    <a:lnTo>
                      <a:pt x="3409" y="12731"/>
                    </a:lnTo>
                    <a:lnTo>
                      <a:pt x="3869" y="13021"/>
                    </a:lnTo>
                    <a:lnTo>
                      <a:pt x="4363" y="13293"/>
                    </a:lnTo>
                    <a:lnTo>
                      <a:pt x="4874" y="13532"/>
                    </a:lnTo>
                    <a:lnTo>
                      <a:pt x="5403" y="13770"/>
                    </a:lnTo>
                    <a:lnTo>
                      <a:pt x="5948" y="13992"/>
                    </a:lnTo>
                    <a:lnTo>
                      <a:pt x="6493" y="14196"/>
                    </a:lnTo>
                    <a:lnTo>
                      <a:pt x="7073" y="14367"/>
                    </a:lnTo>
                    <a:lnTo>
                      <a:pt x="7652" y="14537"/>
                    </a:lnTo>
                    <a:lnTo>
                      <a:pt x="8232" y="14691"/>
                    </a:lnTo>
                    <a:lnTo>
                      <a:pt x="8828" y="14810"/>
                    </a:lnTo>
                    <a:lnTo>
                      <a:pt x="9441" y="14929"/>
                    </a:lnTo>
                    <a:lnTo>
                      <a:pt x="10055" y="15031"/>
                    </a:lnTo>
                    <a:lnTo>
                      <a:pt x="10668" y="15100"/>
                    </a:lnTo>
                    <a:lnTo>
                      <a:pt x="11299" y="15168"/>
                    </a:lnTo>
                    <a:lnTo>
                      <a:pt x="11930" y="15202"/>
                    </a:lnTo>
                    <a:lnTo>
                      <a:pt x="12560" y="15236"/>
                    </a:lnTo>
                    <a:lnTo>
                      <a:pt x="13821" y="15236"/>
                    </a:lnTo>
                    <a:lnTo>
                      <a:pt x="14452" y="15202"/>
                    </a:lnTo>
                    <a:lnTo>
                      <a:pt x="15082" y="15168"/>
                    </a:lnTo>
                    <a:lnTo>
                      <a:pt x="15713" y="15100"/>
                    </a:lnTo>
                    <a:lnTo>
                      <a:pt x="16326" y="15031"/>
                    </a:lnTo>
                    <a:lnTo>
                      <a:pt x="16940" y="14929"/>
                    </a:lnTo>
                    <a:lnTo>
                      <a:pt x="17536" y="14810"/>
                    </a:lnTo>
                    <a:lnTo>
                      <a:pt x="18150" y="14691"/>
                    </a:lnTo>
                    <a:lnTo>
                      <a:pt x="18729" y="14537"/>
                    </a:lnTo>
                    <a:lnTo>
                      <a:pt x="19308" y="14367"/>
                    </a:lnTo>
                    <a:lnTo>
                      <a:pt x="19871" y="14196"/>
                    </a:lnTo>
                    <a:lnTo>
                      <a:pt x="20433" y="13992"/>
                    </a:lnTo>
                    <a:lnTo>
                      <a:pt x="20961" y="13770"/>
                    </a:lnTo>
                    <a:lnTo>
                      <a:pt x="21490" y="13532"/>
                    </a:lnTo>
                    <a:lnTo>
                      <a:pt x="22001" y="13293"/>
                    </a:lnTo>
                    <a:lnTo>
                      <a:pt x="22478" y="13021"/>
                    </a:lnTo>
                    <a:lnTo>
                      <a:pt x="22938" y="12731"/>
                    </a:lnTo>
                    <a:lnTo>
                      <a:pt x="23381" y="12441"/>
                    </a:lnTo>
                    <a:lnTo>
                      <a:pt x="23790" y="12134"/>
                    </a:lnTo>
                    <a:lnTo>
                      <a:pt x="24165" y="11828"/>
                    </a:lnTo>
                    <a:lnTo>
                      <a:pt x="24506" y="11504"/>
                    </a:lnTo>
                    <a:lnTo>
                      <a:pt x="24813" y="11180"/>
                    </a:lnTo>
                    <a:lnTo>
                      <a:pt x="25103" y="10839"/>
                    </a:lnTo>
                    <a:lnTo>
                      <a:pt x="25358" y="10498"/>
                    </a:lnTo>
                    <a:lnTo>
                      <a:pt x="25580" y="10141"/>
                    </a:lnTo>
                    <a:lnTo>
                      <a:pt x="25767" y="9800"/>
                    </a:lnTo>
                    <a:lnTo>
                      <a:pt x="25938" y="9442"/>
                    </a:lnTo>
                    <a:lnTo>
                      <a:pt x="26074" y="9084"/>
                    </a:lnTo>
                    <a:lnTo>
                      <a:pt x="26176" y="8726"/>
                    </a:lnTo>
                    <a:lnTo>
                      <a:pt x="26244" y="8351"/>
                    </a:lnTo>
                    <a:lnTo>
                      <a:pt x="26278" y="7993"/>
                    </a:lnTo>
                    <a:lnTo>
                      <a:pt x="26295" y="7618"/>
                    </a:lnTo>
                    <a:lnTo>
                      <a:pt x="26278" y="7261"/>
                    </a:lnTo>
                    <a:lnTo>
                      <a:pt x="26227" y="6903"/>
                    </a:lnTo>
                    <a:lnTo>
                      <a:pt x="26159" y="6528"/>
                    </a:lnTo>
                    <a:lnTo>
                      <a:pt x="26057" y="6170"/>
                    </a:lnTo>
                    <a:lnTo>
                      <a:pt x="25921" y="5812"/>
                    </a:lnTo>
                    <a:lnTo>
                      <a:pt x="25750" y="5454"/>
                    </a:lnTo>
                    <a:lnTo>
                      <a:pt x="25546" y="5096"/>
                    </a:lnTo>
                    <a:lnTo>
                      <a:pt x="25324" y="4755"/>
                    </a:lnTo>
                    <a:lnTo>
                      <a:pt x="25068" y="4415"/>
                    </a:lnTo>
                    <a:lnTo>
                      <a:pt x="24779" y="4074"/>
                    </a:lnTo>
                    <a:lnTo>
                      <a:pt x="24455" y="3750"/>
                    </a:lnTo>
                    <a:lnTo>
                      <a:pt x="24114" y="3426"/>
                    </a:lnTo>
                    <a:lnTo>
                      <a:pt x="23739" y="3119"/>
                    </a:lnTo>
                    <a:lnTo>
                      <a:pt x="23330" y="2813"/>
                    </a:lnTo>
                    <a:lnTo>
                      <a:pt x="22887" y="2523"/>
                    </a:lnTo>
                    <a:lnTo>
                      <a:pt x="22427" y="2233"/>
                    </a:lnTo>
                    <a:lnTo>
                      <a:pt x="21933" y="1961"/>
                    </a:lnTo>
                    <a:lnTo>
                      <a:pt x="21422" y="1722"/>
                    </a:lnTo>
                    <a:lnTo>
                      <a:pt x="20893" y="1483"/>
                    </a:lnTo>
                    <a:lnTo>
                      <a:pt x="20348" y="1262"/>
                    </a:lnTo>
                    <a:lnTo>
                      <a:pt x="19803" y="1057"/>
                    </a:lnTo>
                    <a:lnTo>
                      <a:pt x="19223" y="887"/>
                    </a:lnTo>
                    <a:lnTo>
                      <a:pt x="18644" y="717"/>
                    </a:lnTo>
                    <a:lnTo>
                      <a:pt x="18064" y="563"/>
                    </a:lnTo>
                    <a:lnTo>
                      <a:pt x="17468" y="444"/>
                    </a:lnTo>
                    <a:lnTo>
                      <a:pt x="16854" y="325"/>
                    </a:lnTo>
                    <a:lnTo>
                      <a:pt x="16241" y="222"/>
                    </a:lnTo>
                    <a:lnTo>
                      <a:pt x="15628" y="154"/>
                    </a:lnTo>
                    <a:lnTo>
                      <a:pt x="14997" y="86"/>
                    </a:lnTo>
                    <a:lnTo>
                      <a:pt x="14366" y="52"/>
                    </a:lnTo>
                    <a:lnTo>
                      <a:pt x="13736" y="18"/>
                    </a:lnTo>
                    <a:lnTo>
                      <a:pt x="1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3706119" y="2372584"/>
                <a:ext cx="39130" cy="138162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4756" extrusionOk="0">
                    <a:moveTo>
                      <a:pt x="1346" y="1"/>
                    </a:moveTo>
                    <a:lnTo>
                      <a:pt x="17" y="768"/>
                    </a:lnTo>
                    <a:lnTo>
                      <a:pt x="0" y="4755"/>
                    </a:lnTo>
                    <a:lnTo>
                      <a:pt x="1329" y="3988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3246182" y="1700781"/>
                <a:ext cx="550527" cy="809943"/>
              </a:xfrm>
              <a:custGeom>
                <a:avLst/>
                <a:gdLst/>
                <a:ahLst/>
                <a:cxnLst/>
                <a:rect l="l" t="t" r="r" b="b"/>
                <a:pathLst>
                  <a:path w="18951" h="27881" extrusionOk="0">
                    <a:moveTo>
                      <a:pt x="4977" y="1"/>
                    </a:moveTo>
                    <a:lnTo>
                      <a:pt x="4585" y="35"/>
                    </a:lnTo>
                    <a:lnTo>
                      <a:pt x="4193" y="86"/>
                    </a:lnTo>
                    <a:lnTo>
                      <a:pt x="3818" y="188"/>
                    </a:lnTo>
                    <a:lnTo>
                      <a:pt x="3460" y="290"/>
                    </a:lnTo>
                    <a:lnTo>
                      <a:pt x="3119" y="444"/>
                    </a:lnTo>
                    <a:lnTo>
                      <a:pt x="2795" y="614"/>
                    </a:lnTo>
                    <a:lnTo>
                      <a:pt x="2472" y="802"/>
                    </a:lnTo>
                    <a:lnTo>
                      <a:pt x="2182" y="1023"/>
                    </a:lnTo>
                    <a:lnTo>
                      <a:pt x="1892" y="1279"/>
                    </a:lnTo>
                    <a:lnTo>
                      <a:pt x="1637" y="1551"/>
                    </a:lnTo>
                    <a:lnTo>
                      <a:pt x="1381" y="1858"/>
                    </a:lnTo>
                    <a:lnTo>
                      <a:pt x="1160" y="2182"/>
                    </a:lnTo>
                    <a:lnTo>
                      <a:pt x="938" y="2523"/>
                    </a:lnTo>
                    <a:lnTo>
                      <a:pt x="751" y="2898"/>
                    </a:lnTo>
                    <a:lnTo>
                      <a:pt x="580" y="3290"/>
                    </a:lnTo>
                    <a:lnTo>
                      <a:pt x="427" y="3716"/>
                    </a:lnTo>
                    <a:lnTo>
                      <a:pt x="307" y="4159"/>
                    </a:lnTo>
                    <a:lnTo>
                      <a:pt x="188" y="4619"/>
                    </a:lnTo>
                    <a:lnTo>
                      <a:pt x="103" y="5113"/>
                    </a:lnTo>
                    <a:lnTo>
                      <a:pt x="52" y="5624"/>
                    </a:lnTo>
                    <a:lnTo>
                      <a:pt x="1" y="6153"/>
                    </a:lnTo>
                    <a:lnTo>
                      <a:pt x="1" y="6698"/>
                    </a:lnTo>
                    <a:lnTo>
                      <a:pt x="1" y="7277"/>
                    </a:lnTo>
                    <a:lnTo>
                      <a:pt x="35" y="7840"/>
                    </a:lnTo>
                    <a:lnTo>
                      <a:pt x="103" y="8419"/>
                    </a:lnTo>
                    <a:lnTo>
                      <a:pt x="188" y="9016"/>
                    </a:lnTo>
                    <a:lnTo>
                      <a:pt x="290" y="9595"/>
                    </a:lnTo>
                    <a:lnTo>
                      <a:pt x="410" y="10191"/>
                    </a:lnTo>
                    <a:lnTo>
                      <a:pt x="563" y="10788"/>
                    </a:lnTo>
                    <a:lnTo>
                      <a:pt x="733" y="11367"/>
                    </a:lnTo>
                    <a:lnTo>
                      <a:pt x="921" y="11964"/>
                    </a:lnTo>
                    <a:lnTo>
                      <a:pt x="1125" y="12560"/>
                    </a:lnTo>
                    <a:lnTo>
                      <a:pt x="1347" y="13140"/>
                    </a:lnTo>
                    <a:lnTo>
                      <a:pt x="1603" y="13719"/>
                    </a:lnTo>
                    <a:lnTo>
                      <a:pt x="1858" y="14298"/>
                    </a:lnTo>
                    <a:lnTo>
                      <a:pt x="2131" y="14878"/>
                    </a:lnTo>
                    <a:lnTo>
                      <a:pt x="2438" y="15440"/>
                    </a:lnTo>
                    <a:lnTo>
                      <a:pt x="2744" y="16003"/>
                    </a:lnTo>
                    <a:lnTo>
                      <a:pt x="3068" y="16548"/>
                    </a:lnTo>
                    <a:lnTo>
                      <a:pt x="3426" y="17093"/>
                    </a:lnTo>
                    <a:lnTo>
                      <a:pt x="3784" y="17621"/>
                    </a:lnTo>
                    <a:lnTo>
                      <a:pt x="4142" y="18150"/>
                    </a:lnTo>
                    <a:lnTo>
                      <a:pt x="4534" y="18644"/>
                    </a:lnTo>
                    <a:lnTo>
                      <a:pt x="4926" y="19138"/>
                    </a:lnTo>
                    <a:lnTo>
                      <a:pt x="5335" y="19615"/>
                    </a:lnTo>
                    <a:lnTo>
                      <a:pt x="5761" y="20075"/>
                    </a:lnTo>
                    <a:lnTo>
                      <a:pt x="6187" y="20518"/>
                    </a:lnTo>
                    <a:lnTo>
                      <a:pt x="6630" y="20944"/>
                    </a:lnTo>
                    <a:lnTo>
                      <a:pt x="7073" y="21353"/>
                    </a:lnTo>
                    <a:lnTo>
                      <a:pt x="7533" y="21745"/>
                    </a:lnTo>
                    <a:lnTo>
                      <a:pt x="7993" y="22103"/>
                    </a:lnTo>
                    <a:lnTo>
                      <a:pt x="8470" y="22444"/>
                    </a:lnTo>
                    <a:lnTo>
                      <a:pt x="8947" y="22768"/>
                    </a:lnTo>
                    <a:lnTo>
                      <a:pt x="9442" y="23058"/>
                    </a:lnTo>
                    <a:lnTo>
                      <a:pt x="9868" y="23296"/>
                    </a:lnTo>
                    <a:lnTo>
                      <a:pt x="10294" y="23501"/>
                    </a:lnTo>
                    <a:lnTo>
                      <a:pt x="10703" y="23688"/>
                    </a:lnTo>
                    <a:lnTo>
                      <a:pt x="11112" y="23859"/>
                    </a:lnTo>
                    <a:lnTo>
                      <a:pt x="11521" y="23995"/>
                    </a:lnTo>
                    <a:lnTo>
                      <a:pt x="11913" y="24114"/>
                    </a:lnTo>
                    <a:lnTo>
                      <a:pt x="12305" y="24216"/>
                    </a:lnTo>
                    <a:lnTo>
                      <a:pt x="12697" y="24285"/>
                    </a:lnTo>
                    <a:lnTo>
                      <a:pt x="15832" y="27880"/>
                    </a:lnTo>
                    <a:lnTo>
                      <a:pt x="15849" y="23893"/>
                    </a:lnTo>
                    <a:lnTo>
                      <a:pt x="16190" y="23705"/>
                    </a:lnTo>
                    <a:lnTo>
                      <a:pt x="16514" y="23501"/>
                    </a:lnTo>
                    <a:lnTo>
                      <a:pt x="16838" y="23262"/>
                    </a:lnTo>
                    <a:lnTo>
                      <a:pt x="17127" y="22989"/>
                    </a:lnTo>
                    <a:lnTo>
                      <a:pt x="17400" y="22683"/>
                    </a:lnTo>
                    <a:lnTo>
                      <a:pt x="17656" y="22359"/>
                    </a:lnTo>
                    <a:lnTo>
                      <a:pt x="17894" y="22001"/>
                    </a:lnTo>
                    <a:lnTo>
                      <a:pt x="18099" y="21626"/>
                    </a:lnTo>
                    <a:lnTo>
                      <a:pt x="18286" y="21217"/>
                    </a:lnTo>
                    <a:lnTo>
                      <a:pt x="18457" y="20774"/>
                    </a:lnTo>
                    <a:lnTo>
                      <a:pt x="18610" y="20314"/>
                    </a:lnTo>
                    <a:lnTo>
                      <a:pt x="18729" y="19837"/>
                    </a:lnTo>
                    <a:lnTo>
                      <a:pt x="18814" y="19326"/>
                    </a:lnTo>
                    <a:lnTo>
                      <a:pt x="18883" y="18780"/>
                    </a:lnTo>
                    <a:lnTo>
                      <a:pt x="18934" y="18235"/>
                    </a:lnTo>
                    <a:lnTo>
                      <a:pt x="18951" y="17638"/>
                    </a:lnTo>
                    <a:lnTo>
                      <a:pt x="18934" y="17076"/>
                    </a:lnTo>
                    <a:lnTo>
                      <a:pt x="18900" y="16497"/>
                    </a:lnTo>
                    <a:lnTo>
                      <a:pt x="18831" y="15917"/>
                    </a:lnTo>
                    <a:lnTo>
                      <a:pt x="18763" y="15338"/>
                    </a:lnTo>
                    <a:lnTo>
                      <a:pt x="18644" y="14758"/>
                    </a:lnTo>
                    <a:lnTo>
                      <a:pt x="18525" y="14162"/>
                    </a:lnTo>
                    <a:lnTo>
                      <a:pt x="18371" y="13566"/>
                    </a:lnTo>
                    <a:lnTo>
                      <a:pt x="18218" y="12969"/>
                    </a:lnTo>
                    <a:lnTo>
                      <a:pt x="18013" y="12390"/>
                    </a:lnTo>
                    <a:lnTo>
                      <a:pt x="17809" y="11793"/>
                    </a:lnTo>
                    <a:lnTo>
                      <a:pt x="17587" y="11214"/>
                    </a:lnTo>
                    <a:lnTo>
                      <a:pt x="17349" y="10617"/>
                    </a:lnTo>
                    <a:lnTo>
                      <a:pt x="17076" y="10038"/>
                    </a:lnTo>
                    <a:lnTo>
                      <a:pt x="16804" y="9476"/>
                    </a:lnTo>
                    <a:lnTo>
                      <a:pt x="16497" y="8913"/>
                    </a:lnTo>
                    <a:lnTo>
                      <a:pt x="16190" y="8351"/>
                    </a:lnTo>
                    <a:lnTo>
                      <a:pt x="15866" y="7789"/>
                    </a:lnTo>
                    <a:lnTo>
                      <a:pt x="15525" y="7260"/>
                    </a:lnTo>
                    <a:lnTo>
                      <a:pt x="15168" y="6732"/>
                    </a:lnTo>
                    <a:lnTo>
                      <a:pt x="14793" y="6204"/>
                    </a:lnTo>
                    <a:lnTo>
                      <a:pt x="14401" y="5710"/>
                    </a:lnTo>
                    <a:lnTo>
                      <a:pt x="14009" y="5215"/>
                    </a:lnTo>
                    <a:lnTo>
                      <a:pt x="13600" y="4738"/>
                    </a:lnTo>
                    <a:lnTo>
                      <a:pt x="13191" y="4278"/>
                    </a:lnTo>
                    <a:lnTo>
                      <a:pt x="12748" y="3835"/>
                    </a:lnTo>
                    <a:lnTo>
                      <a:pt x="12322" y="3409"/>
                    </a:lnTo>
                    <a:lnTo>
                      <a:pt x="11862" y="3000"/>
                    </a:lnTo>
                    <a:lnTo>
                      <a:pt x="11401" y="2608"/>
                    </a:lnTo>
                    <a:lnTo>
                      <a:pt x="10941" y="2250"/>
                    </a:lnTo>
                    <a:lnTo>
                      <a:pt x="10464" y="1909"/>
                    </a:lnTo>
                    <a:lnTo>
                      <a:pt x="9987" y="1585"/>
                    </a:lnTo>
                    <a:lnTo>
                      <a:pt x="9493" y="1296"/>
                    </a:lnTo>
                    <a:lnTo>
                      <a:pt x="9016" y="1023"/>
                    </a:lnTo>
                    <a:lnTo>
                      <a:pt x="8538" y="785"/>
                    </a:lnTo>
                    <a:lnTo>
                      <a:pt x="8061" y="580"/>
                    </a:lnTo>
                    <a:lnTo>
                      <a:pt x="7584" y="410"/>
                    </a:lnTo>
                    <a:lnTo>
                      <a:pt x="7124" y="273"/>
                    </a:lnTo>
                    <a:lnTo>
                      <a:pt x="6681" y="154"/>
                    </a:lnTo>
                    <a:lnTo>
                      <a:pt x="6238" y="69"/>
                    </a:lnTo>
                    <a:lnTo>
                      <a:pt x="5812" y="18"/>
                    </a:lnTo>
                    <a:lnTo>
                      <a:pt x="5386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3326392" y="1678005"/>
                <a:ext cx="508433" cy="711928"/>
              </a:xfrm>
              <a:custGeom>
                <a:avLst/>
                <a:gdLst/>
                <a:ahLst/>
                <a:cxnLst/>
                <a:rect l="l" t="t" r="r" b="b"/>
                <a:pathLst>
                  <a:path w="17502" h="24507" extrusionOk="0">
                    <a:moveTo>
                      <a:pt x="3937" y="1"/>
                    </a:moveTo>
                    <a:lnTo>
                      <a:pt x="3511" y="18"/>
                    </a:lnTo>
                    <a:lnTo>
                      <a:pt x="3119" y="52"/>
                    </a:lnTo>
                    <a:lnTo>
                      <a:pt x="2727" y="103"/>
                    </a:lnTo>
                    <a:lnTo>
                      <a:pt x="2352" y="205"/>
                    </a:lnTo>
                    <a:lnTo>
                      <a:pt x="1994" y="325"/>
                    </a:lnTo>
                    <a:lnTo>
                      <a:pt x="1653" y="461"/>
                    </a:lnTo>
                    <a:lnTo>
                      <a:pt x="1330" y="648"/>
                    </a:lnTo>
                    <a:lnTo>
                      <a:pt x="0" y="1415"/>
                    </a:lnTo>
                    <a:lnTo>
                      <a:pt x="0" y="1415"/>
                    </a:lnTo>
                    <a:lnTo>
                      <a:pt x="324" y="1245"/>
                    </a:lnTo>
                    <a:lnTo>
                      <a:pt x="665" y="1091"/>
                    </a:lnTo>
                    <a:lnTo>
                      <a:pt x="1040" y="972"/>
                    </a:lnTo>
                    <a:lnTo>
                      <a:pt x="1398" y="887"/>
                    </a:lnTo>
                    <a:lnTo>
                      <a:pt x="1790" y="819"/>
                    </a:lnTo>
                    <a:lnTo>
                      <a:pt x="2199" y="785"/>
                    </a:lnTo>
                    <a:lnTo>
                      <a:pt x="2608" y="785"/>
                    </a:lnTo>
                    <a:lnTo>
                      <a:pt x="3034" y="802"/>
                    </a:lnTo>
                    <a:lnTo>
                      <a:pt x="3460" y="853"/>
                    </a:lnTo>
                    <a:lnTo>
                      <a:pt x="3903" y="938"/>
                    </a:lnTo>
                    <a:lnTo>
                      <a:pt x="4363" y="1040"/>
                    </a:lnTo>
                    <a:lnTo>
                      <a:pt x="4823" y="1194"/>
                    </a:lnTo>
                    <a:lnTo>
                      <a:pt x="5283" y="1364"/>
                    </a:lnTo>
                    <a:lnTo>
                      <a:pt x="5760" y="1569"/>
                    </a:lnTo>
                    <a:lnTo>
                      <a:pt x="6255" y="1807"/>
                    </a:lnTo>
                    <a:lnTo>
                      <a:pt x="6732" y="2080"/>
                    </a:lnTo>
                    <a:lnTo>
                      <a:pt x="7226" y="2369"/>
                    </a:lnTo>
                    <a:lnTo>
                      <a:pt x="7703" y="2693"/>
                    </a:lnTo>
                    <a:lnTo>
                      <a:pt x="8180" y="3034"/>
                    </a:lnTo>
                    <a:lnTo>
                      <a:pt x="8640" y="3392"/>
                    </a:lnTo>
                    <a:lnTo>
                      <a:pt x="9101" y="3784"/>
                    </a:lnTo>
                    <a:lnTo>
                      <a:pt x="9561" y="4193"/>
                    </a:lnTo>
                    <a:lnTo>
                      <a:pt x="9987" y="4619"/>
                    </a:lnTo>
                    <a:lnTo>
                      <a:pt x="10430" y="5062"/>
                    </a:lnTo>
                    <a:lnTo>
                      <a:pt x="10839" y="5522"/>
                    </a:lnTo>
                    <a:lnTo>
                      <a:pt x="11248" y="5999"/>
                    </a:lnTo>
                    <a:lnTo>
                      <a:pt x="11640" y="6494"/>
                    </a:lnTo>
                    <a:lnTo>
                      <a:pt x="12032" y="6988"/>
                    </a:lnTo>
                    <a:lnTo>
                      <a:pt x="12407" y="7516"/>
                    </a:lnTo>
                    <a:lnTo>
                      <a:pt x="12764" y="8044"/>
                    </a:lnTo>
                    <a:lnTo>
                      <a:pt x="13105" y="8573"/>
                    </a:lnTo>
                    <a:lnTo>
                      <a:pt x="13429" y="9135"/>
                    </a:lnTo>
                    <a:lnTo>
                      <a:pt x="13736" y="9697"/>
                    </a:lnTo>
                    <a:lnTo>
                      <a:pt x="14043" y="10260"/>
                    </a:lnTo>
                    <a:lnTo>
                      <a:pt x="14315" y="10822"/>
                    </a:lnTo>
                    <a:lnTo>
                      <a:pt x="14588" y="11401"/>
                    </a:lnTo>
                    <a:lnTo>
                      <a:pt x="14826" y="11998"/>
                    </a:lnTo>
                    <a:lnTo>
                      <a:pt x="15048" y="12577"/>
                    </a:lnTo>
                    <a:lnTo>
                      <a:pt x="15252" y="13174"/>
                    </a:lnTo>
                    <a:lnTo>
                      <a:pt x="15457" y="13753"/>
                    </a:lnTo>
                    <a:lnTo>
                      <a:pt x="15610" y="14350"/>
                    </a:lnTo>
                    <a:lnTo>
                      <a:pt x="15764" y="14946"/>
                    </a:lnTo>
                    <a:lnTo>
                      <a:pt x="15883" y="15542"/>
                    </a:lnTo>
                    <a:lnTo>
                      <a:pt x="16002" y="16122"/>
                    </a:lnTo>
                    <a:lnTo>
                      <a:pt x="16070" y="16701"/>
                    </a:lnTo>
                    <a:lnTo>
                      <a:pt x="16139" y="17281"/>
                    </a:lnTo>
                    <a:lnTo>
                      <a:pt x="16173" y="17860"/>
                    </a:lnTo>
                    <a:lnTo>
                      <a:pt x="16190" y="18422"/>
                    </a:lnTo>
                    <a:lnTo>
                      <a:pt x="16173" y="18985"/>
                    </a:lnTo>
                    <a:lnTo>
                      <a:pt x="16122" y="19513"/>
                    </a:lnTo>
                    <a:lnTo>
                      <a:pt x="16070" y="20007"/>
                    </a:lnTo>
                    <a:lnTo>
                      <a:pt x="15985" y="20502"/>
                    </a:lnTo>
                    <a:lnTo>
                      <a:pt x="15883" y="20962"/>
                    </a:lnTo>
                    <a:lnTo>
                      <a:pt x="15747" y="21405"/>
                    </a:lnTo>
                    <a:lnTo>
                      <a:pt x="15610" y="21814"/>
                    </a:lnTo>
                    <a:lnTo>
                      <a:pt x="15440" y="22223"/>
                    </a:lnTo>
                    <a:lnTo>
                      <a:pt x="15252" y="22581"/>
                    </a:lnTo>
                    <a:lnTo>
                      <a:pt x="15031" y="22938"/>
                    </a:lnTo>
                    <a:lnTo>
                      <a:pt x="14809" y="23262"/>
                    </a:lnTo>
                    <a:lnTo>
                      <a:pt x="14571" y="23552"/>
                    </a:lnTo>
                    <a:lnTo>
                      <a:pt x="14298" y="23825"/>
                    </a:lnTo>
                    <a:lnTo>
                      <a:pt x="14025" y="24080"/>
                    </a:lnTo>
                    <a:lnTo>
                      <a:pt x="13736" y="24302"/>
                    </a:lnTo>
                    <a:lnTo>
                      <a:pt x="13412" y="24506"/>
                    </a:lnTo>
                    <a:lnTo>
                      <a:pt x="14741" y="23739"/>
                    </a:lnTo>
                    <a:lnTo>
                      <a:pt x="15065" y="23535"/>
                    </a:lnTo>
                    <a:lnTo>
                      <a:pt x="15355" y="23313"/>
                    </a:lnTo>
                    <a:lnTo>
                      <a:pt x="15627" y="23058"/>
                    </a:lnTo>
                    <a:lnTo>
                      <a:pt x="15900" y="22785"/>
                    </a:lnTo>
                    <a:lnTo>
                      <a:pt x="16139" y="22478"/>
                    </a:lnTo>
                    <a:lnTo>
                      <a:pt x="16360" y="22155"/>
                    </a:lnTo>
                    <a:lnTo>
                      <a:pt x="16565" y="21814"/>
                    </a:lnTo>
                    <a:lnTo>
                      <a:pt x="16769" y="21439"/>
                    </a:lnTo>
                    <a:lnTo>
                      <a:pt x="16922" y="21047"/>
                    </a:lnTo>
                    <a:lnTo>
                      <a:pt x="17076" y="20638"/>
                    </a:lnTo>
                    <a:lnTo>
                      <a:pt x="17212" y="20195"/>
                    </a:lnTo>
                    <a:lnTo>
                      <a:pt x="17314" y="19735"/>
                    </a:lnTo>
                    <a:lnTo>
                      <a:pt x="17400" y="19240"/>
                    </a:lnTo>
                    <a:lnTo>
                      <a:pt x="17451" y="18729"/>
                    </a:lnTo>
                    <a:lnTo>
                      <a:pt x="17502" y="18201"/>
                    </a:lnTo>
                    <a:lnTo>
                      <a:pt x="17502" y="17656"/>
                    </a:lnTo>
                    <a:lnTo>
                      <a:pt x="17502" y="17093"/>
                    </a:lnTo>
                    <a:lnTo>
                      <a:pt x="17468" y="16514"/>
                    </a:lnTo>
                    <a:lnTo>
                      <a:pt x="17400" y="15934"/>
                    </a:lnTo>
                    <a:lnTo>
                      <a:pt x="17314" y="15355"/>
                    </a:lnTo>
                    <a:lnTo>
                      <a:pt x="17212" y="14759"/>
                    </a:lnTo>
                    <a:lnTo>
                      <a:pt x="17093" y="14179"/>
                    </a:lnTo>
                    <a:lnTo>
                      <a:pt x="16940" y="13583"/>
                    </a:lnTo>
                    <a:lnTo>
                      <a:pt x="16769" y="12986"/>
                    </a:lnTo>
                    <a:lnTo>
                      <a:pt x="16582" y="12407"/>
                    </a:lnTo>
                    <a:lnTo>
                      <a:pt x="16377" y="11810"/>
                    </a:lnTo>
                    <a:lnTo>
                      <a:pt x="16156" y="11214"/>
                    </a:lnTo>
                    <a:lnTo>
                      <a:pt x="15900" y="10635"/>
                    </a:lnTo>
                    <a:lnTo>
                      <a:pt x="15644" y="10055"/>
                    </a:lnTo>
                    <a:lnTo>
                      <a:pt x="15372" y="9493"/>
                    </a:lnTo>
                    <a:lnTo>
                      <a:pt x="15065" y="8913"/>
                    </a:lnTo>
                    <a:lnTo>
                      <a:pt x="14758" y="8351"/>
                    </a:lnTo>
                    <a:lnTo>
                      <a:pt x="14434" y="7806"/>
                    </a:lnTo>
                    <a:lnTo>
                      <a:pt x="14077" y="7260"/>
                    </a:lnTo>
                    <a:lnTo>
                      <a:pt x="13719" y="6732"/>
                    </a:lnTo>
                    <a:lnTo>
                      <a:pt x="13361" y="6221"/>
                    </a:lnTo>
                    <a:lnTo>
                      <a:pt x="12969" y="5710"/>
                    </a:lnTo>
                    <a:lnTo>
                      <a:pt x="12577" y="5232"/>
                    </a:lnTo>
                    <a:lnTo>
                      <a:pt x="12168" y="4755"/>
                    </a:lnTo>
                    <a:lnTo>
                      <a:pt x="11742" y="4295"/>
                    </a:lnTo>
                    <a:lnTo>
                      <a:pt x="11316" y="3852"/>
                    </a:lnTo>
                    <a:lnTo>
                      <a:pt x="10873" y="3426"/>
                    </a:lnTo>
                    <a:lnTo>
                      <a:pt x="10430" y="3017"/>
                    </a:lnTo>
                    <a:lnTo>
                      <a:pt x="9970" y="2625"/>
                    </a:lnTo>
                    <a:lnTo>
                      <a:pt x="9509" y="2267"/>
                    </a:lnTo>
                    <a:lnTo>
                      <a:pt x="9032" y="1926"/>
                    </a:lnTo>
                    <a:lnTo>
                      <a:pt x="8555" y="1603"/>
                    </a:lnTo>
                    <a:lnTo>
                      <a:pt x="8061" y="1296"/>
                    </a:lnTo>
                    <a:lnTo>
                      <a:pt x="7567" y="1040"/>
                    </a:lnTo>
                    <a:lnTo>
                      <a:pt x="7090" y="802"/>
                    </a:lnTo>
                    <a:lnTo>
                      <a:pt x="6612" y="597"/>
                    </a:lnTo>
                    <a:lnTo>
                      <a:pt x="6135" y="427"/>
                    </a:lnTo>
                    <a:lnTo>
                      <a:pt x="5675" y="273"/>
                    </a:lnTo>
                    <a:lnTo>
                      <a:pt x="5232" y="171"/>
                    </a:lnTo>
                    <a:lnTo>
                      <a:pt x="4789" y="86"/>
                    </a:lnTo>
                    <a:lnTo>
                      <a:pt x="4346" y="35"/>
                    </a:lnTo>
                    <a:lnTo>
                      <a:pt x="3937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6"/>
              <p:cNvSpPr/>
              <p:nvPr/>
            </p:nvSpPr>
            <p:spPr>
              <a:xfrm>
                <a:off x="3367964" y="1951781"/>
                <a:ext cx="76779" cy="98044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375" extrusionOk="0">
                    <a:moveTo>
                      <a:pt x="580" y="1"/>
                    </a:moveTo>
                    <a:lnTo>
                      <a:pt x="478" y="35"/>
                    </a:lnTo>
                    <a:lnTo>
                      <a:pt x="393" y="86"/>
                    </a:lnTo>
                    <a:lnTo>
                      <a:pt x="308" y="137"/>
                    </a:lnTo>
                    <a:lnTo>
                      <a:pt x="222" y="205"/>
                    </a:lnTo>
                    <a:lnTo>
                      <a:pt x="154" y="290"/>
                    </a:lnTo>
                    <a:lnTo>
                      <a:pt x="103" y="393"/>
                    </a:lnTo>
                    <a:lnTo>
                      <a:pt x="69" y="512"/>
                    </a:lnTo>
                    <a:lnTo>
                      <a:pt x="35" y="631"/>
                    </a:lnTo>
                    <a:lnTo>
                      <a:pt x="1" y="767"/>
                    </a:lnTo>
                    <a:lnTo>
                      <a:pt x="1" y="921"/>
                    </a:lnTo>
                    <a:lnTo>
                      <a:pt x="1" y="1091"/>
                    </a:lnTo>
                    <a:lnTo>
                      <a:pt x="18" y="1245"/>
                    </a:lnTo>
                    <a:lnTo>
                      <a:pt x="52" y="1415"/>
                    </a:lnTo>
                    <a:lnTo>
                      <a:pt x="103" y="1568"/>
                    </a:lnTo>
                    <a:lnTo>
                      <a:pt x="154" y="1739"/>
                    </a:lnTo>
                    <a:lnTo>
                      <a:pt x="222" y="1909"/>
                    </a:lnTo>
                    <a:lnTo>
                      <a:pt x="376" y="2216"/>
                    </a:lnTo>
                    <a:lnTo>
                      <a:pt x="580" y="2523"/>
                    </a:lnTo>
                    <a:lnTo>
                      <a:pt x="683" y="2659"/>
                    </a:lnTo>
                    <a:lnTo>
                      <a:pt x="802" y="2795"/>
                    </a:lnTo>
                    <a:lnTo>
                      <a:pt x="921" y="2915"/>
                    </a:lnTo>
                    <a:lnTo>
                      <a:pt x="1057" y="3017"/>
                    </a:lnTo>
                    <a:lnTo>
                      <a:pt x="1177" y="3119"/>
                    </a:lnTo>
                    <a:lnTo>
                      <a:pt x="1313" y="3204"/>
                    </a:lnTo>
                    <a:lnTo>
                      <a:pt x="1449" y="3273"/>
                    </a:lnTo>
                    <a:lnTo>
                      <a:pt x="1586" y="3324"/>
                    </a:lnTo>
                    <a:lnTo>
                      <a:pt x="1705" y="3358"/>
                    </a:lnTo>
                    <a:lnTo>
                      <a:pt x="1824" y="3375"/>
                    </a:lnTo>
                    <a:lnTo>
                      <a:pt x="2046" y="3375"/>
                    </a:lnTo>
                    <a:lnTo>
                      <a:pt x="2148" y="3341"/>
                    </a:lnTo>
                    <a:lnTo>
                      <a:pt x="2250" y="3290"/>
                    </a:lnTo>
                    <a:lnTo>
                      <a:pt x="2336" y="3238"/>
                    </a:lnTo>
                    <a:lnTo>
                      <a:pt x="2404" y="3170"/>
                    </a:lnTo>
                    <a:lnTo>
                      <a:pt x="2472" y="3085"/>
                    </a:lnTo>
                    <a:lnTo>
                      <a:pt x="2540" y="2983"/>
                    </a:lnTo>
                    <a:lnTo>
                      <a:pt x="2574" y="2864"/>
                    </a:lnTo>
                    <a:lnTo>
                      <a:pt x="2608" y="2744"/>
                    </a:lnTo>
                    <a:lnTo>
                      <a:pt x="2625" y="2608"/>
                    </a:lnTo>
                    <a:lnTo>
                      <a:pt x="2642" y="2455"/>
                    </a:lnTo>
                    <a:lnTo>
                      <a:pt x="2625" y="2284"/>
                    </a:lnTo>
                    <a:lnTo>
                      <a:pt x="2608" y="2131"/>
                    </a:lnTo>
                    <a:lnTo>
                      <a:pt x="2574" y="1960"/>
                    </a:lnTo>
                    <a:lnTo>
                      <a:pt x="2540" y="1807"/>
                    </a:lnTo>
                    <a:lnTo>
                      <a:pt x="2489" y="1637"/>
                    </a:lnTo>
                    <a:lnTo>
                      <a:pt x="2421" y="1466"/>
                    </a:lnTo>
                    <a:lnTo>
                      <a:pt x="2250" y="1159"/>
                    </a:lnTo>
                    <a:lnTo>
                      <a:pt x="2063" y="853"/>
                    </a:lnTo>
                    <a:lnTo>
                      <a:pt x="1944" y="716"/>
                    </a:lnTo>
                    <a:lnTo>
                      <a:pt x="1841" y="580"/>
                    </a:lnTo>
                    <a:lnTo>
                      <a:pt x="1722" y="461"/>
                    </a:lnTo>
                    <a:lnTo>
                      <a:pt x="1586" y="358"/>
                    </a:lnTo>
                    <a:lnTo>
                      <a:pt x="1466" y="256"/>
                    </a:lnTo>
                    <a:lnTo>
                      <a:pt x="1330" y="171"/>
                    </a:lnTo>
                    <a:lnTo>
                      <a:pt x="1194" y="103"/>
                    </a:lnTo>
                    <a:lnTo>
                      <a:pt x="1057" y="52"/>
                    </a:lnTo>
                    <a:lnTo>
                      <a:pt x="938" y="18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6"/>
              <p:cNvSpPr/>
              <p:nvPr/>
            </p:nvSpPr>
            <p:spPr>
              <a:xfrm>
                <a:off x="3463020" y="2005758"/>
                <a:ext cx="76779" cy="98538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392" extrusionOk="0">
                    <a:moveTo>
                      <a:pt x="682" y="0"/>
                    </a:moveTo>
                    <a:lnTo>
                      <a:pt x="580" y="17"/>
                    </a:lnTo>
                    <a:lnTo>
                      <a:pt x="478" y="34"/>
                    </a:lnTo>
                    <a:lnTo>
                      <a:pt x="393" y="85"/>
                    </a:lnTo>
                    <a:lnTo>
                      <a:pt x="308" y="136"/>
                    </a:lnTo>
                    <a:lnTo>
                      <a:pt x="222" y="222"/>
                    </a:lnTo>
                    <a:lnTo>
                      <a:pt x="154" y="307"/>
                    </a:lnTo>
                    <a:lnTo>
                      <a:pt x="103" y="409"/>
                    </a:lnTo>
                    <a:lnTo>
                      <a:pt x="52" y="511"/>
                    </a:lnTo>
                    <a:lnTo>
                      <a:pt x="18" y="648"/>
                    </a:lnTo>
                    <a:lnTo>
                      <a:pt x="1" y="784"/>
                    </a:lnTo>
                    <a:lnTo>
                      <a:pt x="1" y="937"/>
                    </a:lnTo>
                    <a:lnTo>
                      <a:pt x="1" y="1091"/>
                    </a:lnTo>
                    <a:lnTo>
                      <a:pt x="18" y="1261"/>
                    </a:lnTo>
                    <a:lnTo>
                      <a:pt x="52" y="1415"/>
                    </a:lnTo>
                    <a:lnTo>
                      <a:pt x="103" y="1585"/>
                    </a:lnTo>
                    <a:lnTo>
                      <a:pt x="154" y="1755"/>
                    </a:lnTo>
                    <a:lnTo>
                      <a:pt x="222" y="1909"/>
                    </a:lnTo>
                    <a:lnTo>
                      <a:pt x="376" y="2233"/>
                    </a:lnTo>
                    <a:lnTo>
                      <a:pt x="580" y="2522"/>
                    </a:lnTo>
                    <a:lnTo>
                      <a:pt x="682" y="2659"/>
                    </a:lnTo>
                    <a:lnTo>
                      <a:pt x="802" y="2795"/>
                    </a:lnTo>
                    <a:lnTo>
                      <a:pt x="921" y="2914"/>
                    </a:lnTo>
                    <a:lnTo>
                      <a:pt x="1040" y="3034"/>
                    </a:lnTo>
                    <a:lnTo>
                      <a:pt x="1177" y="3119"/>
                    </a:lnTo>
                    <a:lnTo>
                      <a:pt x="1313" y="3204"/>
                    </a:lnTo>
                    <a:lnTo>
                      <a:pt x="1449" y="3272"/>
                    </a:lnTo>
                    <a:lnTo>
                      <a:pt x="1569" y="3340"/>
                    </a:lnTo>
                    <a:lnTo>
                      <a:pt x="1705" y="3374"/>
                    </a:lnTo>
                    <a:lnTo>
                      <a:pt x="1824" y="3391"/>
                    </a:lnTo>
                    <a:lnTo>
                      <a:pt x="1944" y="3391"/>
                    </a:lnTo>
                    <a:lnTo>
                      <a:pt x="2046" y="3374"/>
                    </a:lnTo>
                    <a:lnTo>
                      <a:pt x="2148" y="3340"/>
                    </a:lnTo>
                    <a:lnTo>
                      <a:pt x="2250" y="3306"/>
                    </a:lnTo>
                    <a:lnTo>
                      <a:pt x="2335" y="3238"/>
                    </a:lnTo>
                    <a:lnTo>
                      <a:pt x="2404" y="3170"/>
                    </a:lnTo>
                    <a:lnTo>
                      <a:pt x="2472" y="3085"/>
                    </a:lnTo>
                    <a:lnTo>
                      <a:pt x="2523" y="2982"/>
                    </a:lnTo>
                    <a:lnTo>
                      <a:pt x="2574" y="2880"/>
                    </a:lnTo>
                    <a:lnTo>
                      <a:pt x="2608" y="2744"/>
                    </a:lnTo>
                    <a:lnTo>
                      <a:pt x="2625" y="2607"/>
                    </a:lnTo>
                    <a:lnTo>
                      <a:pt x="2642" y="2454"/>
                    </a:lnTo>
                    <a:lnTo>
                      <a:pt x="2625" y="2301"/>
                    </a:lnTo>
                    <a:lnTo>
                      <a:pt x="2608" y="2130"/>
                    </a:lnTo>
                    <a:lnTo>
                      <a:pt x="2574" y="1977"/>
                    </a:lnTo>
                    <a:lnTo>
                      <a:pt x="2540" y="1807"/>
                    </a:lnTo>
                    <a:lnTo>
                      <a:pt x="2472" y="1636"/>
                    </a:lnTo>
                    <a:lnTo>
                      <a:pt x="2404" y="1483"/>
                    </a:lnTo>
                    <a:lnTo>
                      <a:pt x="2250" y="1159"/>
                    </a:lnTo>
                    <a:lnTo>
                      <a:pt x="2063" y="869"/>
                    </a:lnTo>
                    <a:lnTo>
                      <a:pt x="1944" y="733"/>
                    </a:lnTo>
                    <a:lnTo>
                      <a:pt x="1824" y="597"/>
                    </a:lnTo>
                    <a:lnTo>
                      <a:pt x="1705" y="477"/>
                    </a:lnTo>
                    <a:lnTo>
                      <a:pt x="1586" y="358"/>
                    </a:lnTo>
                    <a:lnTo>
                      <a:pt x="1449" y="273"/>
                    </a:lnTo>
                    <a:lnTo>
                      <a:pt x="1313" y="171"/>
                    </a:lnTo>
                    <a:lnTo>
                      <a:pt x="1177" y="102"/>
                    </a:lnTo>
                    <a:lnTo>
                      <a:pt x="1057" y="51"/>
                    </a:lnTo>
                    <a:lnTo>
                      <a:pt x="921" y="17"/>
                    </a:lnTo>
                    <a:lnTo>
                      <a:pt x="80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6"/>
              <p:cNvSpPr/>
              <p:nvPr/>
            </p:nvSpPr>
            <p:spPr>
              <a:xfrm>
                <a:off x="3558568" y="2061681"/>
                <a:ext cx="76779" cy="98567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393" extrusionOk="0">
                    <a:moveTo>
                      <a:pt x="700" y="1"/>
                    </a:moveTo>
                    <a:lnTo>
                      <a:pt x="597" y="18"/>
                    </a:lnTo>
                    <a:lnTo>
                      <a:pt x="495" y="52"/>
                    </a:lnTo>
                    <a:lnTo>
                      <a:pt x="393" y="86"/>
                    </a:lnTo>
                    <a:lnTo>
                      <a:pt x="308" y="154"/>
                    </a:lnTo>
                    <a:lnTo>
                      <a:pt x="239" y="222"/>
                    </a:lnTo>
                    <a:lnTo>
                      <a:pt x="171" y="308"/>
                    </a:lnTo>
                    <a:lnTo>
                      <a:pt x="120" y="410"/>
                    </a:lnTo>
                    <a:lnTo>
                      <a:pt x="69" y="529"/>
                    </a:lnTo>
                    <a:lnTo>
                      <a:pt x="35" y="648"/>
                    </a:lnTo>
                    <a:lnTo>
                      <a:pt x="18" y="785"/>
                    </a:lnTo>
                    <a:lnTo>
                      <a:pt x="1" y="938"/>
                    </a:lnTo>
                    <a:lnTo>
                      <a:pt x="18" y="1091"/>
                    </a:lnTo>
                    <a:lnTo>
                      <a:pt x="35" y="1262"/>
                    </a:lnTo>
                    <a:lnTo>
                      <a:pt x="69" y="1432"/>
                    </a:lnTo>
                    <a:lnTo>
                      <a:pt x="103" y="1586"/>
                    </a:lnTo>
                    <a:lnTo>
                      <a:pt x="171" y="1756"/>
                    </a:lnTo>
                    <a:lnTo>
                      <a:pt x="239" y="1909"/>
                    </a:lnTo>
                    <a:lnTo>
                      <a:pt x="393" y="2233"/>
                    </a:lnTo>
                    <a:lnTo>
                      <a:pt x="580" y="2540"/>
                    </a:lnTo>
                    <a:lnTo>
                      <a:pt x="700" y="2676"/>
                    </a:lnTo>
                    <a:lnTo>
                      <a:pt x="802" y="2796"/>
                    </a:lnTo>
                    <a:lnTo>
                      <a:pt x="938" y="2915"/>
                    </a:lnTo>
                    <a:lnTo>
                      <a:pt x="1057" y="3034"/>
                    </a:lnTo>
                    <a:lnTo>
                      <a:pt x="1194" y="3136"/>
                    </a:lnTo>
                    <a:lnTo>
                      <a:pt x="1330" y="3222"/>
                    </a:lnTo>
                    <a:lnTo>
                      <a:pt x="1466" y="3290"/>
                    </a:lnTo>
                    <a:lnTo>
                      <a:pt x="1586" y="3341"/>
                    </a:lnTo>
                    <a:lnTo>
                      <a:pt x="1722" y="3375"/>
                    </a:lnTo>
                    <a:lnTo>
                      <a:pt x="1841" y="3392"/>
                    </a:lnTo>
                    <a:lnTo>
                      <a:pt x="1961" y="3392"/>
                    </a:lnTo>
                    <a:lnTo>
                      <a:pt x="2063" y="3375"/>
                    </a:lnTo>
                    <a:lnTo>
                      <a:pt x="2165" y="3358"/>
                    </a:lnTo>
                    <a:lnTo>
                      <a:pt x="2250" y="3307"/>
                    </a:lnTo>
                    <a:lnTo>
                      <a:pt x="2335" y="3256"/>
                    </a:lnTo>
                    <a:lnTo>
                      <a:pt x="2421" y="3188"/>
                    </a:lnTo>
                    <a:lnTo>
                      <a:pt x="2489" y="3085"/>
                    </a:lnTo>
                    <a:lnTo>
                      <a:pt x="2540" y="3000"/>
                    </a:lnTo>
                    <a:lnTo>
                      <a:pt x="2591" y="2881"/>
                    </a:lnTo>
                    <a:lnTo>
                      <a:pt x="2625" y="2744"/>
                    </a:lnTo>
                    <a:lnTo>
                      <a:pt x="2642" y="2608"/>
                    </a:lnTo>
                    <a:lnTo>
                      <a:pt x="2642" y="2455"/>
                    </a:lnTo>
                    <a:lnTo>
                      <a:pt x="2642" y="2301"/>
                    </a:lnTo>
                    <a:lnTo>
                      <a:pt x="2625" y="2148"/>
                    </a:lnTo>
                    <a:lnTo>
                      <a:pt x="2591" y="1978"/>
                    </a:lnTo>
                    <a:lnTo>
                      <a:pt x="2540" y="1807"/>
                    </a:lnTo>
                    <a:lnTo>
                      <a:pt x="2489" y="1654"/>
                    </a:lnTo>
                    <a:lnTo>
                      <a:pt x="2421" y="1483"/>
                    </a:lnTo>
                    <a:lnTo>
                      <a:pt x="2267" y="1160"/>
                    </a:lnTo>
                    <a:lnTo>
                      <a:pt x="2063" y="870"/>
                    </a:lnTo>
                    <a:lnTo>
                      <a:pt x="1961" y="734"/>
                    </a:lnTo>
                    <a:lnTo>
                      <a:pt x="1841" y="597"/>
                    </a:lnTo>
                    <a:lnTo>
                      <a:pt x="1722" y="478"/>
                    </a:lnTo>
                    <a:lnTo>
                      <a:pt x="1603" y="376"/>
                    </a:lnTo>
                    <a:lnTo>
                      <a:pt x="1466" y="273"/>
                    </a:lnTo>
                    <a:lnTo>
                      <a:pt x="1330" y="188"/>
                    </a:lnTo>
                    <a:lnTo>
                      <a:pt x="1194" y="120"/>
                    </a:lnTo>
                    <a:lnTo>
                      <a:pt x="1074" y="69"/>
                    </a:lnTo>
                    <a:lnTo>
                      <a:pt x="938" y="35"/>
                    </a:lnTo>
                    <a:lnTo>
                      <a:pt x="8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6"/>
              <p:cNvSpPr/>
              <p:nvPr/>
            </p:nvSpPr>
            <p:spPr>
              <a:xfrm>
                <a:off x="5616080" y="3637984"/>
                <a:ext cx="1511" cy="271327"/>
              </a:xfrm>
              <a:custGeom>
                <a:avLst/>
                <a:gdLst/>
                <a:ahLst/>
                <a:cxnLst/>
                <a:rect l="l" t="t" r="r" b="b"/>
                <a:pathLst>
                  <a:path w="52" h="9340" extrusionOk="0">
                    <a:moveTo>
                      <a:pt x="18" y="1"/>
                    </a:moveTo>
                    <a:lnTo>
                      <a:pt x="1" y="529"/>
                    </a:lnTo>
                    <a:lnTo>
                      <a:pt x="52" y="9339"/>
                    </a:lnTo>
                    <a:lnTo>
                      <a:pt x="52" y="8811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6"/>
              <p:cNvSpPr/>
              <p:nvPr/>
            </p:nvSpPr>
            <p:spPr>
              <a:xfrm>
                <a:off x="5617562" y="3893923"/>
                <a:ext cx="1046" cy="162419"/>
              </a:xfrm>
              <a:custGeom>
                <a:avLst/>
                <a:gdLst/>
                <a:ahLst/>
                <a:cxnLst/>
                <a:rect l="l" t="t" r="r" b="b"/>
                <a:pathLst>
                  <a:path w="36" h="5591" extrusionOk="0">
                    <a:moveTo>
                      <a:pt x="1" y="1"/>
                    </a:moveTo>
                    <a:lnTo>
                      <a:pt x="1" y="529"/>
                    </a:lnTo>
                    <a:lnTo>
                      <a:pt x="35" y="5591"/>
                    </a:lnTo>
                    <a:lnTo>
                      <a:pt x="35" y="50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6"/>
              <p:cNvSpPr/>
              <p:nvPr/>
            </p:nvSpPr>
            <p:spPr>
              <a:xfrm>
                <a:off x="5175463" y="3893923"/>
                <a:ext cx="442112" cy="15396"/>
              </a:xfrm>
              <a:custGeom>
                <a:avLst/>
                <a:gdLst/>
                <a:ahLst/>
                <a:cxnLst/>
                <a:rect l="l" t="t" r="r" b="b"/>
                <a:pathLst>
                  <a:path w="15219" h="530" extrusionOk="0">
                    <a:moveTo>
                      <a:pt x="1" y="1"/>
                    </a:moveTo>
                    <a:lnTo>
                      <a:pt x="1" y="529"/>
                    </a:lnTo>
                    <a:lnTo>
                      <a:pt x="15219" y="529"/>
                    </a:lnTo>
                    <a:lnTo>
                      <a:pt x="15219" y="1"/>
                    </a:lnTo>
                    <a:close/>
                  </a:path>
                </a:pathLst>
              </a:custGeom>
              <a:solidFill>
                <a:srgbClr val="A4A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6"/>
              <p:cNvSpPr/>
              <p:nvPr/>
            </p:nvSpPr>
            <p:spPr>
              <a:xfrm>
                <a:off x="5872049" y="4040978"/>
                <a:ext cx="435169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14980" h="529" extrusionOk="0">
                    <a:moveTo>
                      <a:pt x="0" y="0"/>
                    </a:moveTo>
                    <a:lnTo>
                      <a:pt x="0" y="529"/>
                    </a:lnTo>
                    <a:lnTo>
                      <a:pt x="14980" y="529"/>
                    </a:lnTo>
                    <a:lnTo>
                      <a:pt x="14980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6"/>
              <p:cNvSpPr/>
              <p:nvPr/>
            </p:nvSpPr>
            <p:spPr>
              <a:xfrm>
                <a:off x="5618579" y="4040978"/>
                <a:ext cx="253490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529" extrusionOk="0">
                    <a:moveTo>
                      <a:pt x="0" y="0"/>
                    </a:moveTo>
                    <a:lnTo>
                      <a:pt x="0" y="529"/>
                    </a:lnTo>
                    <a:lnTo>
                      <a:pt x="8725" y="529"/>
                    </a:lnTo>
                    <a:lnTo>
                      <a:pt x="8725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6"/>
              <p:cNvSpPr/>
              <p:nvPr/>
            </p:nvSpPr>
            <p:spPr>
              <a:xfrm>
                <a:off x="5872049" y="4040978"/>
                <a:ext cx="1511" cy="267347"/>
              </a:xfrm>
              <a:custGeom>
                <a:avLst/>
                <a:gdLst/>
                <a:ahLst/>
                <a:cxnLst/>
                <a:rect l="l" t="t" r="r" b="b"/>
                <a:pathLst>
                  <a:path w="52" h="9203" extrusionOk="0">
                    <a:moveTo>
                      <a:pt x="0" y="0"/>
                    </a:moveTo>
                    <a:lnTo>
                      <a:pt x="0" y="529"/>
                    </a:lnTo>
                    <a:lnTo>
                      <a:pt x="51" y="9203"/>
                    </a:lnTo>
                    <a:lnTo>
                      <a:pt x="51" y="8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876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6"/>
              <p:cNvSpPr/>
              <p:nvPr/>
            </p:nvSpPr>
            <p:spPr>
              <a:xfrm>
                <a:off x="5172500" y="3637984"/>
                <a:ext cx="1134693" cy="658447"/>
              </a:xfrm>
              <a:custGeom>
                <a:avLst/>
                <a:gdLst/>
                <a:ahLst/>
                <a:cxnLst/>
                <a:rect l="l" t="t" r="r" b="b"/>
                <a:pathLst>
                  <a:path w="39060" h="22666" extrusionOk="0">
                    <a:moveTo>
                      <a:pt x="15287" y="1"/>
                    </a:moveTo>
                    <a:lnTo>
                      <a:pt x="103" y="8811"/>
                    </a:lnTo>
                    <a:lnTo>
                      <a:pt x="1" y="8862"/>
                    </a:lnTo>
                    <a:lnTo>
                      <a:pt x="23910" y="22666"/>
                    </a:lnTo>
                    <a:lnTo>
                      <a:pt x="24182" y="22512"/>
                    </a:lnTo>
                    <a:lnTo>
                      <a:pt x="39060" y="13872"/>
                    </a:lnTo>
                    <a:lnTo>
                      <a:pt x="16974" y="13872"/>
                    </a:lnTo>
                    <a:lnTo>
                      <a:pt x="16821" y="13855"/>
                    </a:lnTo>
                    <a:lnTo>
                      <a:pt x="16650" y="13838"/>
                    </a:lnTo>
                    <a:lnTo>
                      <a:pt x="16497" y="13787"/>
                    </a:lnTo>
                    <a:lnTo>
                      <a:pt x="16343" y="13736"/>
                    </a:lnTo>
                    <a:lnTo>
                      <a:pt x="16207" y="13668"/>
                    </a:lnTo>
                    <a:lnTo>
                      <a:pt x="16071" y="13583"/>
                    </a:lnTo>
                    <a:lnTo>
                      <a:pt x="15951" y="13497"/>
                    </a:lnTo>
                    <a:lnTo>
                      <a:pt x="15832" y="13395"/>
                    </a:lnTo>
                    <a:lnTo>
                      <a:pt x="15730" y="13276"/>
                    </a:lnTo>
                    <a:lnTo>
                      <a:pt x="15628" y="13157"/>
                    </a:lnTo>
                    <a:lnTo>
                      <a:pt x="15542" y="13020"/>
                    </a:lnTo>
                    <a:lnTo>
                      <a:pt x="15474" y="12884"/>
                    </a:lnTo>
                    <a:lnTo>
                      <a:pt x="15423" y="12730"/>
                    </a:lnTo>
                    <a:lnTo>
                      <a:pt x="15389" y="12577"/>
                    </a:lnTo>
                    <a:lnTo>
                      <a:pt x="15355" y="12407"/>
                    </a:lnTo>
                    <a:lnTo>
                      <a:pt x="15355" y="12236"/>
                    </a:lnTo>
                    <a:lnTo>
                      <a:pt x="15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6"/>
              <p:cNvSpPr/>
              <p:nvPr/>
            </p:nvSpPr>
            <p:spPr>
              <a:xfrm>
                <a:off x="5172500" y="3895433"/>
                <a:ext cx="694586" cy="416838"/>
              </a:xfrm>
              <a:custGeom>
                <a:avLst/>
                <a:gdLst/>
                <a:ahLst/>
                <a:cxnLst/>
                <a:rect l="l" t="t" r="r" b="b"/>
                <a:pathLst>
                  <a:path w="23910" h="14349" extrusionOk="0">
                    <a:moveTo>
                      <a:pt x="1" y="0"/>
                    </a:moveTo>
                    <a:lnTo>
                      <a:pt x="1" y="545"/>
                    </a:lnTo>
                    <a:lnTo>
                      <a:pt x="23910" y="14349"/>
                    </a:lnTo>
                    <a:lnTo>
                      <a:pt x="23910" y="138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8CD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6"/>
              <p:cNvSpPr/>
              <p:nvPr/>
            </p:nvSpPr>
            <p:spPr>
              <a:xfrm>
                <a:off x="5867082" y="4031566"/>
                <a:ext cx="452018" cy="280710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9663" extrusionOk="0">
                    <a:moveTo>
                      <a:pt x="15543" y="0"/>
                    </a:moveTo>
                    <a:lnTo>
                      <a:pt x="15151" y="324"/>
                    </a:lnTo>
                    <a:lnTo>
                      <a:pt x="222" y="8998"/>
                    </a:lnTo>
                    <a:lnTo>
                      <a:pt x="1" y="9118"/>
                    </a:lnTo>
                    <a:lnTo>
                      <a:pt x="1" y="9663"/>
                    </a:lnTo>
                    <a:lnTo>
                      <a:pt x="222" y="9527"/>
                    </a:lnTo>
                    <a:lnTo>
                      <a:pt x="15560" y="614"/>
                    </a:lnTo>
                    <a:lnTo>
                      <a:pt x="15543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6"/>
              <p:cNvSpPr/>
              <p:nvPr/>
            </p:nvSpPr>
            <p:spPr>
              <a:xfrm>
                <a:off x="5616574" y="3637984"/>
                <a:ext cx="695573" cy="403011"/>
              </a:xfrm>
              <a:custGeom>
                <a:avLst/>
                <a:gdLst/>
                <a:ahLst/>
                <a:cxnLst/>
                <a:rect l="l" t="t" r="r" b="b"/>
                <a:pathLst>
                  <a:path w="23944" h="13873" extrusionOk="0">
                    <a:moveTo>
                      <a:pt x="1" y="1"/>
                    </a:moveTo>
                    <a:lnTo>
                      <a:pt x="69" y="13054"/>
                    </a:lnTo>
                    <a:lnTo>
                      <a:pt x="86" y="13225"/>
                    </a:lnTo>
                    <a:lnTo>
                      <a:pt x="137" y="13378"/>
                    </a:lnTo>
                    <a:lnTo>
                      <a:pt x="205" y="13514"/>
                    </a:lnTo>
                    <a:lnTo>
                      <a:pt x="308" y="13634"/>
                    </a:lnTo>
                    <a:lnTo>
                      <a:pt x="427" y="13736"/>
                    </a:lnTo>
                    <a:lnTo>
                      <a:pt x="563" y="13804"/>
                    </a:lnTo>
                    <a:lnTo>
                      <a:pt x="717" y="13855"/>
                    </a:lnTo>
                    <a:lnTo>
                      <a:pt x="887" y="13872"/>
                    </a:lnTo>
                    <a:lnTo>
                      <a:pt x="23774" y="13872"/>
                    </a:lnTo>
                    <a:lnTo>
                      <a:pt x="23944" y="1377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6"/>
              <p:cNvSpPr/>
              <p:nvPr/>
            </p:nvSpPr>
            <p:spPr>
              <a:xfrm>
                <a:off x="5622530" y="3641441"/>
                <a:ext cx="696067" cy="393105"/>
              </a:xfrm>
              <a:custGeom>
                <a:avLst/>
                <a:gdLst/>
                <a:ahLst/>
                <a:cxnLst/>
                <a:rect l="l" t="t" r="r" b="b"/>
                <a:pathLst>
                  <a:path w="23961" h="13532" extrusionOk="0">
                    <a:moveTo>
                      <a:pt x="0" y="1"/>
                    </a:moveTo>
                    <a:lnTo>
                      <a:pt x="86" y="12935"/>
                    </a:lnTo>
                    <a:lnTo>
                      <a:pt x="86" y="13055"/>
                    </a:lnTo>
                    <a:lnTo>
                      <a:pt x="120" y="13174"/>
                    </a:lnTo>
                    <a:lnTo>
                      <a:pt x="188" y="13276"/>
                    </a:lnTo>
                    <a:lnTo>
                      <a:pt x="256" y="13361"/>
                    </a:lnTo>
                    <a:lnTo>
                      <a:pt x="341" y="13429"/>
                    </a:lnTo>
                    <a:lnTo>
                      <a:pt x="443" y="13481"/>
                    </a:lnTo>
                    <a:lnTo>
                      <a:pt x="563" y="13515"/>
                    </a:lnTo>
                    <a:lnTo>
                      <a:pt x="682" y="13532"/>
                    </a:lnTo>
                    <a:lnTo>
                      <a:pt x="8589" y="13532"/>
                    </a:lnTo>
                    <a:lnTo>
                      <a:pt x="23961" y="1342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6"/>
              <p:cNvSpPr/>
              <p:nvPr/>
            </p:nvSpPr>
            <p:spPr>
              <a:xfrm>
                <a:off x="5616574" y="3637984"/>
                <a:ext cx="702022" cy="403011"/>
              </a:xfrm>
              <a:custGeom>
                <a:avLst/>
                <a:gdLst/>
                <a:ahLst/>
                <a:cxnLst/>
                <a:rect l="l" t="t" r="r" b="b"/>
                <a:pathLst>
                  <a:path w="24166" h="13873" extrusionOk="0">
                    <a:moveTo>
                      <a:pt x="1" y="1"/>
                    </a:moveTo>
                    <a:lnTo>
                      <a:pt x="35" y="8811"/>
                    </a:lnTo>
                    <a:lnTo>
                      <a:pt x="69" y="13054"/>
                    </a:lnTo>
                    <a:lnTo>
                      <a:pt x="86" y="13225"/>
                    </a:lnTo>
                    <a:lnTo>
                      <a:pt x="137" y="13378"/>
                    </a:lnTo>
                    <a:lnTo>
                      <a:pt x="205" y="13514"/>
                    </a:lnTo>
                    <a:lnTo>
                      <a:pt x="308" y="13634"/>
                    </a:lnTo>
                    <a:lnTo>
                      <a:pt x="427" y="13736"/>
                    </a:lnTo>
                    <a:lnTo>
                      <a:pt x="563" y="13804"/>
                    </a:lnTo>
                    <a:lnTo>
                      <a:pt x="717" y="13855"/>
                    </a:lnTo>
                    <a:lnTo>
                      <a:pt x="887" y="13872"/>
                    </a:lnTo>
                    <a:lnTo>
                      <a:pt x="8794" y="13872"/>
                    </a:lnTo>
                    <a:lnTo>
                      <a:pt x="23944" y="13770"/>
                    </a:lnTo>
                    <a:lnTo>
                      <a:pt x="24166" y="13548"/>
                    </a:lnTo>
                    <a:lnTo>
                      <a:pt x="24166" y="13548"/>
                    </a:lnTo>
                    <a:lnTo>
                      <a:pt x="8794" y="13651"/>
                    </a:lnTo>
                    <a:lnTo>
                      <a:pt x="887" y="13651"/>
                    </a:lnTo>
                    <a:lnTo>
                      <a:pt x="768" y="13634"/>
                    </a:lnTo>
                    <a:lnTo>
                      <a:pt x="648" y="13600"/>
                    </a:lnTo>
                    <a:lnTo>
                      <a:pt x="546" y="13548"/>
                    </a:lnTo>
                    <a:lnTo>
                      <a:pt x="461" y="13480"/>
                    </a:lnTo>
                    <a:lnTo>
                      <a:pt x="393" y="13395"/>
                    </a:lnTo>
                    <a:lnTo>
                      <a:pt x="325" y="13293"/>
                    </a:lnTo>
                    <a:lnTo>
                      <a:pt x="291" y="13174"/>
                    </a:lnTo>
                    <a:lnTo>
                      <a:pt x="291" y="13054"/>
                    </a:lnTo>
                    <a:lnTo>
                      <a:pt x="205" y="1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6"/>
              <p:cNvSpPr/>
              <p:nvPr/>
            </p:nvSpPr>
            <p:spPr>
              <a:xfrm>
                <a:off x="5362116" y="2143372"/>
                <a:ext cx="211920" cy="100542"/>
              </a:xfrm>
              <a:custGeom>
                <a:avLst/>
                <a:gdLst/>
                <a:ahLst/>
                <a:cxnLst/>
                <a:rect l="l" t="t" r="r" b="b"/>
                <a:pathLst>
                  <a:path w="7295" h="3461" extrusionOk="0">
                    <a:moveTo>
                      <a:pt x="159" y="2550"/>
                    </a:moveTo>
                    <a:lnTo>
                      <a:pt x="103" y="2574"/>
                    </a:lnTo>
                    <a:lnTo>
                      <a:pt x="1" y="2642"/>
                    </a:lnTo>
                    <a:lnTo>
                      <a:pt x="159" y="2550"/>
                    </a:lnTo>
                    <a:close/>
                    <a:moveTo>
                      <a:pt x="1" y="2642"/>
                    </a:moveTo>
                    <a:lnTo>
                      <a:pt x="1" y="2642"/>
                    </a:lnTo>
                    <a:lnTo>
                      <a:pt x="1" y="2642"/>
                    </a:lnTo>
                    <a:close/>
                    <a:moveTo>
                      <a:pt x="4909" y="1"/>
                    </a:moveTo>
                    <a:lnTo>
                      <a:pt x="4772" y="18"/>
                    </a:lnTo>
                    <a:lnTo>
                      <a:pt x="4636" y="35"/>
                    </a:lnTo>
                    <a:lnTo>
                      <a:pt x="4517" y="69"/>
                    </a:lnTo>
                    <a:lnTo>
                      <a:pt x="4397" y="120"/>
                    </a:lnTo>
                    <a:lnTo>
                      <a:pt x="4278" y="171"/>
                    </a:lnTo>
                    <a:lnTo>
                      <a:pt x="4159" y="222"/>
                    </a:lnTo>
                    <a:lnTo>
                      <a:pt x="159" y="2550"/>
                    </a:lnTo>
                    <a:lnTo>
                      <a:pt x="159" y="2550"/>
                    </a:lnTo>
                    <a:lnTo>
                      <a:pt x="222" y="2523"/>
                    </a:lnTo>
                    <a:lnTo>
                      <a:pt x="358" y="2489"/>
                    </a:lnTo>
                    <a:lnTo>
                      <a:pt x="478" y="2455"/>
                    </a:lnTo>
                    <a:lnTo>
                      <a:pt x="614" y="2438"/>
                    </a:lnTo>
                    <a:lnTo>
                      <a:pt x="750" y="2421"/>
                    </a:lnTo>
                    <a:lnTo>
                      <a:pt x="1040" y="2438"/>
                    </a:lnTo>
                    <a:lnTo>
                      <a:pt x="1347" y="2472"/>
                    </a:lnTo>
                    <a:lnTo>
                      <a:pt x="1654" y="2557"/>
                    </a:lnTo>
                    <a:lnTo>
                      <a:pt x="1994" y="2693"/>
                    </a:lnTo>
                    <a:lnTo>
                      <a:pt x="2318" y="2864"/>
                    </a:lnTo>
                    <a:lnTo>
                      <a:pt x="2540" y="3000"/>
                    </a:lnTo>
                    <a:lnTo>
                      <a:pt x="2744" y="3136"/>
                    </a:lnTo>
                    <a:lnTo>
                      <a:pt x="2932" y="3290"/>
                    </a:lnTo>
                    <a:lnTo>
                      <a:pt x="3136" y="3460"/>
                    </a:lnTo>
                    <a:lnTo>
                      <a:pt x="7294" y="1040"/>
                    </a:lnTo>
                    <a:lnTo>
                      <a:pt x="7090" y="870"/>
                    </a:lnTo>
                    <a:lnTo>
                      <a:pt x="6902" y="716"/>
                    </a:lnTo>
                    <a:lnTo>
                      <a:pt x="6698" y="580"/>
                    </a:lnTo>
                    <a:lnTo>
                      <a:pt x="6493" y="461"/>
                    </a:lnTo>
                    <a:lnTo>
                      <a:pt x="6153" y="273"/>
                    </a:lnTo>
                    <a:lnTo>
                      <a:pt x="5829" y="154"/>
                    </a:lnTo>
                    <a:lnTo>
                      <a:pt x="5505" y="52"/>
                    </a:lnTo>
                    <a:lnTo>
                      <a:pt x="5198" y="18"/>
                    </a:lnTo>
                    <a:lnTo>
                      <a:pt x="490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6"/>
              <p:cNvSpPr/>
              <p:nvPr/>
            </p:nvSpPr>
            <p:spPr>
              <a:xfrm>
                <a:off x="5591329" y="2381008"/>
                <a:ext cx="120819" cy="157945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5437" extrusionOk="0">
                    <a:moveTo>
                      <a:pt x="4159" y="0"/>
                    </a:moveTo>
                    <a:lnTo>
                      <a:pt x="1" y="2420"/>
                    </a:lnTo>
                    <a:lnTo>
                      <a:pt x="1" y="5437"/>
                    </a:lnTo>
                    <a:lnTo>
                      <a:pt x="4159" y="3017"/>
                    </a:lnTo>
                    <a:lnTo>
                      <a:pt x="4159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6"/>
              <p:cNvSpPr/>
              <p:nvPr/>
            </p:nvSpPr>
            <p:spPr>
              <a:xfrm>
                <a:off x="5714622" y="2452299"/>
                <a:ext cx="142577" cy="79742"/>
              </a:xfrm>
              <a:custGeom>
                <a:avLst/>
                <a:gdLst/>
                <a:ahLst/>
                <a:cxnLst/>
                <a:rect l="l" t="t" r="r" b="b"/>
                <a:pathLst>
                  <a:path w="4908" h="2745" extrusionOk="0">
                    <a:moveTo>
                      <a:pt x="4175" y="0"/>
                    </a:moveTo>
                    <a:lnTo>
                      <a:pt x="0" y="2420"/>
                    </a:lnTo>
                    <a:lnTo>
                      <a:pt x="511" y="2710"/>
                    </a:lnTo>
                    <a:lnTo>
                      <a:pt x="579" y="2744"/>
                    </a:lnTo>
                    <a:lnTo>
                      <a:pt x="699" y="2744"/>
                    </a:lnTo>
                    <a:lnTo>
                      <a:pt x="750" y="2727"/>
                    </a:lnTo>
                    <a:lnTo>
                      <a:pt x="4908" y="307"/>
                    </a:lnTo>
                    <a:lnTo>
                      <a:pt x="4908" y="307"/>
                    </a:lnTo>
                    <a:lnTo>
                      <a:pt x="4857" y="324"/>
                    </a:lnTo>
                    <a:lnTo>
                      <a:pt x="4806" y="341"/>
                    </a:lnTo>
                    <a:lnTo>
                      <a:pt x="4738" y="324"/>
                    </a:lnTo>
                    <a:lnTo>
                      <a:pt x="4669" y="290"/>
                    </a:lnTo>
                    <a:lnTo>
                      <a:pt x="4175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6"/>
              <p:cNvSpPr/>
              <p:nvPr/>
            </p:nvSpPr>
            <p:spPr>
              <a:xfrm>
                <a:off x="5566577" y="2291909"/>
                <a:ext cx="200038" cy="159426"/>
              </a:xfrm>
              <a:custGeom>
                <a:avLst/>
                <a:gdLst/>
                <a:ahLst/>
                <a:cxnLst/>
                <a:rect l="l" t="t" r="r" b="b"/>
                <a:pathLst>
                  <a:path w="6886" h="5488" extrusionOk="0">
                    <a:moveTo>
                      <a:pt x="6885" y="0"/>
                    </a:moveTo>
                    <a:lnTo>
                      <a:pt x="2727" y="2420"/>
                    </a:lnTo>
                    <a:lnTo>
                      <a:pt x="86" y="4380"/>
                    </a:lnTo>
                    <a:lnTo>
                      <a:pt x="52" y="4414"/>
                    </a:lnTo>
                    <a:lnTo>
                      <a:pt x="35" y="4448"/>
                    </a:lnTo>
                    <a:lnTo>
                      <a:pt x="1" y="4550"/>
                    </a:lnTo>
                    <a:lnTo>
                      <a:pt x="18" y="4652"/>
                    </a:lnTo>
                    <a:lnTo>
                      <a:pt x="35" y="4772"/>
                    </a:lnTo>
                    <a:lnTo>
                      <a:pt x="86" y="4891"/>
                    </a:lnTo>
                    <a:lnTo>
                      <a:pt x="154" y="5010"/>
                    </a:lnTo>
                    <a:lnTo>
                      <a:pt x="239" y="5112"/>
                    </a:lnTo>
                    <a:lnTo>
                      <a:pt x="359" y="5198"/>
                    </a:lnTo>
                    <a:lnTo>
                      <a:pt x="853" y="5487"/>
                    </a:lnTo>
                    <a:lnTo>
                      <a:pt x="5011" y="3067"/>
                    </a:lnTo>
                    <a:lnTo>
                      <a:pt x="4517" y="2778"/>
                    </a:lnTo>
                    <a:lnTo>
                      <a:pt x="4414" y="2693"/>
                    </a:lnTo>
                    <a:lnTo>
                      <a:pt x="4312" y="2590"/>
                    </a:lnTo>
                    <a:lnTo>
                      <a:pt x="4244" y="2488"/>
                    </a:lnTo>
                    <a:lnTo>
                      <a:pt x="4193" y="2352"/>
                    </a:lnTo>
                    <a:lnTo>
                      <a:pt x="4176" y="2232"/>
                    </a:lnTo>
                    <a:lnTo>
                      <a:pt x="4176" y="2130"/>
                    </a:lnTo>
                    <a:lnTo>
                      <a:pt x="4193" y="2028"/>
                    </a:lnTo>
                    <a:lnTo>
                      <a:pt x="4210" y="1994"/>
                    </a:lnTo>
                    <a:lnTo>
                      <a:pt x="4244" y="1960"/>
                    </a:lnTo>
                    <a:lnTo>
                      <a:pt x="6885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6"/>
              <p:cNvSpPr/>
              <p:nvPr/>
            </p:nvSpPr>
            <p:spPr>
              <a:xfrm>
                <a:off x="5645800" y="2291909"/>
                <a:ext cx="121313" cy="70301"/>
              </a:xfrm>
              <a:custGeom>
                <a:avLst/>
                <a:gdLst/>
                <a:ahLst/>
                <a:cxnLst/>
                <a:rect l="l" t="t" r="r" b="b"/>
                <a:pathLst>
                  <a:path w="4176" h="2420" extrusionOk="0">
                    <a:moveTo>
                      <a:pt x="4158" y="0"/>
                    </a:moveTo>
                    <a:lnTo>
                      <a:pt x="0" y="2420"/>
                    </a:lnTo>
                    <a:lnTo>
                      <a:pt x="17" y="2420"/>
                    </a:lnTo>
                    <a:lnTo>
                      <a:pt x="41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6"/>
              <p:cNvSpPr/>
              <p:nvPr/>
            </p:nvSpPr>
            <p:spPr>
              <a:xfrm>
                <a:off x="5505193" y="2033966"/>
                <a:ext cx="422794" cy="349036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12015" extrusionOk="0">
                    <a:moveTo>
                      <a:pt x="5607" y="0"/>
                    </a:moveTo>
                    <a:lnTo>
                      <a:pt x="5352" y="35"/>
                    </a:lnTo>
                    <a:lnTo>
                      <a:pt x="5096" y="69"/>
                    </a:lnTo>
                    <a:lnTo>
                      <a:pt x="4840" y="137"/>
                    </a:lnTo>
                    <a:lnTo>
                      <a:pt x="4602" y="205"/>
                    </a:lnTo>
                    <a:lnTo>
                      <a:pt x="4380" y="307"/>
                    </a:lnTo>
                    <a:lnTo>
                      <a:pt x="4159" y="427"/>
                    </a:lnTo>
                    <a:lnTo>
                      <a:pt x="1" y="2846"/>
                    </a:lnTo>
                    <a:lnTo>
                      <a:pt x="222" y="2727"/>
                    </a:lnTo>
                    <a:lnTo>
                      <a:pt x="444" y="2625"/>
                    </a:lnTo>
                    <a:lnTo>
                      <a:pt x="682" y="2557"/>
                    </a:lnTo>
                    <a:lnTo>
                      <a:pt x="938" y="2489"/>
                    </a:lnTo>
                    <a:lnTo>
                      <a:pt x="1176" y="2454"/>
                    </a:lnTo>
                    <a:lnTo>
                      <a:pt x="1449" y="2420"/>
                    </a:lnTo>
                    <a:lnTo>
                      <a:pt x="1722" y="2420"/>
                    </a:lnTo>
                    <a:lnTo>
                      <a:pt x="1994" y="2437"/>
                    </a:lnTo>
                    <a:lnTo>
                      <a:pt x="2267" y="2471"/>
                    </a:lnTo>
                    <a:lnTo>
                      <a:pt x="2557" y="2523"/>
                    </a:lnTo>
                    <a:lnTo>
                      <a:pt x="2864" y="2591"/>
                    </a:lnTo>
                    <a:lnTo>
                      <a:pt x="3170" y="2693"/>
                    </a:lnTo>
                    <a:lnTo>
                      <a:pt x="3477" y="2812"/>
                    </a:lnTo>
                    <a:lnTo>
                      <a:pt x="3784" y="2949"/>
                    </a:lnTo>
                    <a:lnTo>
                      <a:pt x="4108" y="3102"/>
                    </a:lnTo>
                    <a:lnTo>
                      <a:pt x="4414" y="3272"/>
                    </a:lnTo>
                    <a:lnTo>
                      <a:pt x="4687" y="3426"/>
                    </a:lnTo>
                    <a:lnTo>
                      <a:pt x="4960" y="3613"/>
                    </a:lnTo>
                    <a:lnTo>
                      <a:pt x="5215" y="3784"/>
                    </a:lnTo>
                    <a:lnTo>
                      <a:pt x="5471" y="3988"/>
                    </a:lnTo>
                    <a:lnTo>
                      <a:pt x="5982" y="4397"/>
                    </a:lnTo>
                    <a:lnTo>
                      <a:pt x="6476" y="4857"/>
                    </a:lnTo>
                    <a:lnTo>
                      <a:pt x="6936" y="5334"/>
                    </a:lnTo>
                    <a:lnTo>
                      <a:pt x="7397" y="5863"/>
                    </a:lnTo>
                    <a:lnTo>
                      <a:pt x="7823" y="6408"/>
                    </a:lnTo>
                    <a:lnTo>
                      <a:pt x="8232" y="6970"/>
                    </a:lnTo>
                    <a:lnTo>
                      <a:pt x="8606" y="7567"/>
                    </a:lnTo>
                    <a:lnTo>
                      <a:pt x="8964" y="8163"/>
                    </a:lnTo>
                    <a:lnTo>
                      <a:pt x="9288" y="8794"/>
                    </a:lnTo>
                    <a:lnTo>
                      <a:pt x="9578" y="9424"/>
                    </a:lnTo>
                    <a:lnTo>
                      <a:pt x="9833" y="10072"/>
                    </a:lnTo>
                    <a:lnTo>
                      <a:pt x="10055" y="10720"/>
                    </a:lnTo>
                    <a:lnTo>
                      <a:pt x="10242" y="11367"/>
                    </a:lnTo>
                    <a:lnTo>
                      <a:pt x="10396" y="12015"/>
                    </a:lnTo>
                    <a:lnTo>
                      <a:pt x="14554" y="9595"/>
                    </a:lnTo>
                    <a:lnTo>
                      <a:pt x="14401" y="8947"/>
                    </a:lnTo>
                    <a:lnTo>
                      <a:pt x="14213" y="8300"/>
                    </a:lnTo>
                    <a:lnTo>
                      <a:pt x="13992" y="7652"/>
                    </a:lnTo>
                    <a:lnTo>
                      <a:pt x="13736" y="7004"/>
                    </a:lnTo>
                    <a:lnTo>
                      <a:pt x="13446" y="6374"/>
                    </a:lnTo>
                    <a:lnTo>
                      <a:pt x="13122" y="5760"/>
                    </a:lnTo>
                    <a:lnTo>
                      <a:pt x="12765" y="5147"/>
                    </a:lnTo>
                    <a:lnTo>
                      <a:pt x="12390" y="4551"/>
                    </a:lnTo>
                    <a:lnTo>
                      <a:pt x="11981" y="3988"/>
                    </a:lnTo>
                    <a:lnTo>
                      <a:pt x="11555" y="3443"/>
                    </a:lnTo>
                    <a:lnTo>
                      <a:pt x="11095" y="2915"/>
                    </a:lnTo>
                    <a:lnTo>
                      <a:pt x="10634" y="2437"/>
                    </a:lnTo>
                    <a:lnTo>
                      <a:pt x="10140" y="1977"/>
                    </a:lnTo>
                    <a:lnTo>
                      <a:pt x="9629" y="1568"/>
                    </a:lnTo>
                    <a:lnTo>
                      <a:pt x="9373" y="1364"/>
                    </a:lnTo>
                    <a:lnTo>
                      <a:pt x="9118" y="1193"/>
                    </a:lnTo>
                    <a:lnTo>
                      <a:pt x="8845" y="1023"/>
                    </a:lnTo>
                    <a:lnTo>
                      <a:pt x="8572" y="853"/>
                    </a:lnTo>
                    <a:lnTo>
                      <a:pt x="8266" y="682"/>
                    </a:lnTo>
                    <a:lnTo>
                      <a:pt x="7942" y="529"/>
                    </a:lnTo>
                    <a:lnTo>
                      <a:pt x="7635" y="392"/>
                    </a:lnTo>
                    <a:lnTo>
                      <a:pt x="7328" y="273"/>
                    </a:lnTo>
                    <a:lnTo>
                      <a:pt x="7022" y="188"/>
                    </a:lnTo>
                    <a:lnTo>
                      <a:pt x="6732" y="103"/>
                    </a:lnTo>
                    <a:lnTo>
                      <a:pt x="6442" y="52"/>
                    </a:lnTo>
                    <a:lnTo>
                      <a:pt x="6152" y="18"/>
                    </a:lnTo>
                    <a:lnTo>
                      <a:pt x="5880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6"/>
              <p:cNvSpPr/>
              <p:nvPr/>
            </p:nvSpPr>
            <p:spPr>
              <a:xfrm>
                <a:off x="5807178" y="2312681"/>
                <a:ext cx="271821" cy="270339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9306" extrusionOk="0">
                    <a:moveTo>
                      <a:pt x="4159" y="1"/>
                    </a:moveTo>
                    <a:lnTo>
                      <a:pt x="1" y="2421"/>
                    </a:lnTo>
                    <a:lnTo>
                      <a:pt x="256" y="2506"/>
                    </a:lnTo>
                    <a:lnTo>
                      <a:pt x="512" y="2608"/>
                    </a:lnTo>
                    <a:lnTo>
                      <a:pt x="768" y="2727"/>
                    </a:lnTo>
                    <a:lnTo>
                      <a:pt x="1023" y="2864"/>
                    </a:lnTo>
                    <a:lnTo>
                      <a:pt x="1415" y="3119"/>
                    </a:lnTo>
                    <a:lnTo>
                      <a:pt x="1790" y="3392"/>
                    </a:lnTo>
                    <a:lnTo>
                      <a:pt x="2148" y="3699"/>
                    </a:lnTo>
                    <a:lnTo>
                      <a:pt x="2506" y="4040"/>
                    </a:lnTo>
                    <a:lnTo>
                      <a:pt x="2847" y="4397"/>
                    </a:lnTo>
                    <a:lnTo>
                      <a:pt x="3171" y="4772"/>
                    </a:lnTo>
                    <a:lnTo>
                      <a:pt x="3477" y="5181"/>
                    </a:lnTo>
                    <a:lnTo>
                      <a:pt x="3767" y="5607"/>
                    </a:lnTo>
                    <a:lnTo>
                      <a:pt x="4023" y="6050"/>
                    </a:lnTo>
                    <a:lnTo>
                      <a:pt x="4278" y="6494"/>
                    </a:lnTo>
                    <a:lnTo>
                      <a:pt x="4500" y="6954"/>
                    </a:lnTo>
                    <a:lnTo>
                      <a:pt x="4687" y="7414"/>
                    </a:lnTo>
                    <a:lnTo>
                      <a:pt x="4858" y="7891"/>
                    </a:lnTo>
                    <a:lnTo>
                      <a:pt x="5011" y="8368"/>
                    </a:lnTo>
                    <a:lnTo>
                      <a:pt x="5113" y="8845"/>
                    </a:lnTo>
                    <a:lnTo>
                      <a:pt x="5198" y="9305"/>
                    </a:lnTo>
                    <a:lnTo>
                      <a:pt x="9357" y="6886"/>
                    </a:lnTo>
                    <a:lnTo>
                      <a:pt x="9271" y="6425"/>
                    </a:lnTo>
                    <a:lnTo>
                      <a:pt x="9169" y="5948"/>
                    </a:lnTo>
                    <a:lnTo>
                      <a:pt x="9016" y="5471"/>
                    </a:lnTo>
                    <a:lnTo>
                      <a:pt x="8845" y="4994"/>
                    </a:lnTo>
                    <a:lnTo>
                      <a:pt x="8658" y="4534"/>
                    </a:lnTo>
                    <a:lnTo>
                      <a:pt x="8436" y="4074"/>
                    </a:lnTo>
                    <a:lnTo>
                      <a:pt x="8198" y="3631"/>
                    </a:lnTo>
                    <a:lnTo>
                      <a:pt x="7925" y="3188"/>
                    </a:lnTo>
                    <a:lnTo>
                      <a:pt x="7635" y="2761"/>
                    </a:lnTo>
                    <a:lnTo>
                      <a:pt x="7329" y="2352"/>
                    </a:lnTo>
                    <a:lnTo>
                      <a:pt x="7005" y="1978"/>
                    </a:lnTo>
                    <a:lnTo>
                      <a:pt x="6664" y="1620"/>
                    </a:lnTo>
                    <a:lnTo>
                      <a:pt x="6323" y="1279"/>
                    </a:lnTo>
                    <a:lnTo>
                      <a:pt x="5948" y="972"/>
                    </a:lnTo>
                    <a:lnTo>
                      <a:pt x="5573" y="699"/>
                    </a:lnTo>
                    <a:lnTo>
                      <a:pt x="5181" y="444"/>
                    </a:lnTo>
                    <a:lnTo>
                      <a:pt x="4926" y="308"/>
                    </a:lnTo>
                    <a:lnTo>
                      <a:pt x="4670" y="188"/>
                    </a:lnTo>
                    <a:lnTo>
                      <a:pt x="4415" y="86"/>
                    </a:lnTo>
                    <a:lnTo>
                      <a:pt x="415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6"/>
              <p:cNvSpPr/>
              <p:nvPr/>
            </p:nvSpPr>
            <p:spPr>
              <a:xfrm>
                <a:off x="5958186" y="2512696"/>
                <a:ext cx="207446" cy="251021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8641" extrusionOk="0">
                    <a:moveTo>
                      <a:pt x="4159" y="1"/>
                    </a:moveTo>
                    <a:lnTo>
                      <a:pt x="0" y="2420"/>
                    </a:lnTo>
                    <a:lnTo>
                      <a:pt x="222" y="2523"/>
                    </a:lnTo>
                    <a:lnTo>
                      <a:pt x="461" y="2642"/>
                    </a:lnTo>
                    <a:lnTo>
                      <a:pt x="716" y="2812"/>
                    </a:lnTo>
                    <a:lnTo>
                      <a:pt x="972" y="3000"/>
                    </a:lnTo>
                    <a:lnTo>
                      <a:pt x="1210" y="3204"/>
                    </a:lnTo>
                    <a:lnTo>
                      <a:pt x="1449" y="3443"/>
                    </a:lnTo>
                    <a:lnTo>
                      <a:pt x="1670" y="3681"/>
                    </a:lnTo>
                    <a:lnTo>
                      <a:pt x="1875" y="3954"/>
                    </a:lnTo>
                    <a:lnTo>
                      <a:pt x="2062" y="4227"/>
                    </a:lnTo>
                    <a:lnTo>
                      <a:pt x="2250" y="4534"/>
                    </a:lnTo>
                    <a:lnTo>
                      <a:pt x="2420" y="4823"/>
                    </a:lnTo>
                    <a:lnTo>
                      <a:pt x="2557" y="5130"/>
                    </a:lnTo>
                    <a:lnTo>
                      <a:pt x="2676" y="5454"/>
                    </a:lnTo>
                    <a:lnTo>
                      <a:pt x="2795" y="5760"/>
                    </a:lnTo>
                    <a:lnTo>
                      <a:pt x="2880" y="6084"/>
                    </a:lnTo>
                    <a:lnTo>
                      <a:pt x="2932" y="6391"/>
                    </a:lnTo>
                    <a:lnTo>
                      <a:pt x="2966" y="6715"/>
                    </a:lnTo>
                    <a:lnTo>
                      <a:pt x="2983" y="7005"/>
                    </a:lnTo>
                    <a:lnTo>
                      <a:pt x="2966" y="7294"/>
                    </a:lnTo>
                    <a:lnTo>
                      <a:pt x="2932" y="7567"/>
                    </a:lnTo>
                    <a:lnTo>
                      <a:pt x="2863" y="7805"/>
                    </a:lnTo>
                    <a:lnTo>
                      <a:pt x="2778" y="8027"/>
                    </a:lnTo>
                    <a:lnTo>
                      <a:pt x="2676" y="8214"/>
                    </a:lnTo>
                    <a:lnTo>
                      <a:pt x="2557" y="8385"/>
                    </a:lnTo>
                    <a:lnTo>
                      <a:pt x="2403" y="8521"/>
                    </a:lnTo>
                    <a:lnTo>
                      <a:pt x="2250" y="8640"/>
                    </a:lnTo>
                    <a:lnTo>
                      <a:pt x="6408" y="6221"/>
                    </a:lnTo>
                    <a:lnTo>
                      <a:pt x="6561" y="6101"/>
                    </a:lnTo>
                    <a:lnTo>
                      <a:pt x="6715" y="5965"/>
                    </a:lnTo>
                    <a:lnTo>
                      <a:pt x="6834" y="5795"/>
                    </a:lnTo>
                    <a:lnTo>
                      <a:pt x="6953" y="5607"/>
                    </a:lnTo>
                    <a:lnTo>
                      <a:pt x="7039" y="5386"/>
                    </a:lnTo>
                    <a:lnTo>
                      <a:pt x="7090" y="5147"/>
                    </a:lnTo>
                    <a:lnTo>
                      <a:pt x="7124" y="4874"/>
                    </a:lnTo>
                    <a:lnTo>
                      <a:pt x="7141" y="4602"/>
                    </a:lnTo>
                    <a:lnTo>
                      <a:pt x="7141" y="4295"/>
                    </a:lnTo>
                    <a:lnTo>
                      <a:pt x="7090" y="3971"/>
                    </a:lnTo>
                    <a:lnTo>
                      <a:pt x="7039" y="3664"/>
                    </a:lnTo>
                    <a:lnTo>
                      <a:pt x="6953" y="3341"/>
                    </a:lnTo>
                    <a:lnTo>
                      <a:pt x="6851" y="3034"/>
                    </a:lnTo>
                    <a:lnTo>
                      <a:pt x="6715" y="2710"/>
                    </a:lnTo>
                    <a:lnTo>
                      <a:pt x="6578" y="2403"/>
                    </a:lnTo>
                    <a:lnTo>
                      <a:pt x="6408" y="2114"/>
                    </a:lnTo>
                    <a:lnTo>
                      <a:pt x="6238" y="1824"/>
                    </a:lnTo>
                    <a:lnTo>
                      <a:pt x="6033" y="1534"/>
                    </a:lnTo>
                    <a:lnTo>
                      <a:pt x="5829" y="1279"/>
                    </a:lnTo>
                    <a:lnTo>
                      <a:pt x="5607" y="1023"/>
                    </a:lnTo>
                    <a:lnTo>
                      <a:pt x="5368" y="784"/>
                    </a:lnTo>
                    <a:lnTo>
                      <a:pt x="5130" y="580"/>
                    </a:lnTo>
                    <a:lnTo>
                      <a:pt x="4874" y="392"/>
                    </a:lnTo>
                    <a:lnTo>
                      <a:pt x="4619" y="222"/>
                    </a:lnTo>
                    <a:lnTo>
                      <a:pt x="4397" y="103"/>
                    </a:lnTo>
                    <a:lnTo>
                      <a:pt x="415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6"/>
              <p:cNvSpPr/>
              <p:nvPr/>
            </p:nvSpPr>
            <p:spPr>
              <a:xfrm>
                <a:off x="5334401" y="2104269"/>
                <a:ext cx="710418" cy="664374"/>
              </a:xfrm>
              <a:custGeom>
                <a:avLst/>
                <a:gdLst/>
                <a:ahLst/>
                <a:cxnLst/>
                <a:rect l="l" t="t" r="r" b="b"/>
                <a:pathLst>
                  <a:path w="24455" h="22870" extrusionOk="0">
                    <a:moveTo>
                      <a:pt x="7345" y="0"/>
                    </a:moveTo>
                    <a:lnTo>
                      <a:pt x="7072" y="34"/>
                    </a:lnTo>
                    <a:lnTo>
                      <a:pt x="6834" y="69"/>
                    </a:lnTo>
                    <a:lnTo>
                      <a:pt x="6578" y="120"/>
                    </a:lnTo>
                    <a:lnTo>
                      <a:pt x="6357" y="205"/>
                    </a:lnTo>
                    <a:lnTo>
                      <a:pt x="6118" y="290"/>
                    </a:lnTo>
                    <a:lnTo>
                      <a:pt x="5914" y="409"/>
                    </a:lnTo>
                    <a:lnTo>
                      <a:pt x="5709" y="529"/>
                    </a:lnTo>
                    <a:lnTo>
                      <a:pt x="5505" y="682"/>
                    </a:lnTo>
                    <a:lnTo>
                      <a:pt x="5317" y="852"/>
                    </a:lnTo>
                    <a:lnTo>
                      <a:pt x="5147" y="1023"/>
                    </a:lnTo>
                    <a:lnTo>
                      <a:pt x="4993" y="1227"/>
                    </a:lnTo>
                    <a:lnTo>
                      <a:pt x="4840" y="1432"/>
                    </a:lnTo>
                    <a:lnTo>
                      <a:pt x="4704" y="1653"/>
                    </a:lnTo>
                    <a:lnTo>
                      <a:pt x="4567" y="1909"/>
                    </a:lnTo>
                    <a:lnTo>
                      <a:pt x="4465" y="2165"/>
                    </a:lnTo>
                    <a:lnTo>
                      <a:pt x="4363" y="2437"/>
                    </a:lnTo>
                    <a:lnTo>
                      <a:pt x="4278" y="2727"/>
                    </a:lnTo>
                    <a:lnTo>
                      <a:pt x="4209" y="3034"/>
                    </a:lnTo>
                    <a:lnTo>
                      <a:pt x="4158" y="3358"/>
                    </a:lnTo>
                    <a:lnTo>
                      <a:pt x="4107" y="3681"/>
                    </a:lnTo>
                    <a:lnTo>
                      <a:pt x="4090" y="4039"/>
                    </a:lnTo>
                    <a:lnTo>
                      <a:pt x="4073" y="4397"/>
                    </a:lnTo>
                    <a:lnTo>
                      <a:pt x="4090" y="4806"/>
                    </a:lnTo>
                    <a:lnTo>
                      <a:pt x="4090" y="4806"/>
                    </a:lnTo>
                    <a:lnTo>
                      <a:pt x="3886" y="4636"/>
                    </a:lnTo>
                    <a:lnTo>
                      <a:pt x="3698" y="4482"/>
                    </a:lnTo>
                    <a:lnTo>
                      <a:pt x="3494" y="4346"/>
                    </a:lnTo>
                    <a:lnTo>
                      <a:pt x="3272" y="4210"/>
                    </a:lnTo>
                    <a:lnTo>
                      <a:pt x="2948" y="4039"/>
                    </a:lnTo>
                    <a:lnTo>
                      <a:pt x="2625" y="3920"/>
                    </a:lnTo>
                    <a:lnTo>
                      <a:pt x="2301" y="3818"/>
                    </a:lnTo>
                    <a:lnTo>
                      <a:pt x="2011" y="3784"/>
                    </a:lnTo>
                    <a:lnTo>
                      <a:pt x="1721" y="3767"/>
                    </a:lnTo>
                    <a:lnTo>
                      <a:pt x="1449" y="3801"/>
                    </a:lnTo>
                    <a:lnTo>
                      <a:pt x="1312" y="3835"/>
                    </a:lnTo>
                    <a:lnTo>
                      <a:pt x="1193" y="3869"/>
                    </a:lnTo>
                    <a:lnTo>
                      <a:pt x="1074" y="3920"/>
                    </a:lnTo>
                    <a:lnTo>
                      <a:pt x="955" y="3988"/>
                    </a:lnTo>
                    <a:lnTo>
                      <a:pt x="852" y="4056"/>
                    </a:lnTo>
                    <a:lnTo>
                      <a:pt x="750" y="4124"/>
                    </a:lnTo>
                    <a:lnTo>
                      <a:pt x="648" y="4210"/>
                    </a:lnTo>
                    <a:lnTo>
                      <a:pt x="563" y="4312"/>
                    </a:lnTo>
                    <a:lnTo>
                      <a:pt x="477" y="4414"/>
                    </a:lnTo>
                    <a:lnTo>
                      <a:pt x="392" y="4516"/>
                    </a:lnTo>
                    <a:lnTo>
                      <a:pt x="256" y="4772"/>
                    </a:lnTo>
                    <a:lnTo>
                      <a:pt x="154" y="5045"/>
                    </a:lnTo>
                    <a:lnTo>
                      <a:pt x="68" y="5368"/>
                    </a:lnTo>
                    <a:lnTo>
                      <a:pt x="17" y="5709"/>
                    </a:lnTo>
                    <a:lnTo>
                      <a:pt x="0" y="6084"/>
                    </a:lnTo>
                    <a:lnTo>
                      <a:pt x="17" y="6476"/>
                    </a:lnTo>
                    <a:lnTo>
                      <a:pt x="51" y="6885"/>
                    </a:lnTo>
                    <a:lnTo>
                      <a:pt x="137" y="7294"/>
                    </a:lnTo>
                    <a:lnTo>
                      <a:pt x="256" y="7703"/>
                    </a:lnTo>
                    <a:lnTo>
                      <a:pt x="392" y="8112"/>
                    </a:lnTo>
                    <a:lnTo>
                      <a:pt x="546" y="8504"/>
                    </a:lnTo>
                    <a:lnTo>
                      <a:pt x="733" y="8913"/>
                    </a:lnTo>
                    <a:lnTo>
                      <a:pt x="955" y="9305"/>
                    </a:lnTo>
                    <a:lnTo>
                      <a:pt x="1176" y="9680"/>
                    </a:lnTo>
                    <a:lnTo>
                      <a:pt x="1432" y="10038"/>
                    </a:lnTo>
                    <a:lnTo>
                      <a:pt x="1704" y="10379"/>
                    </a:lnTo>
                    <a:lnTo>
                      <a:pt x="1977" y="10702"/>
                    </a:lnTo>
                    <a:lnTo>
                      <a:pt x="2284" y="11009"/>
                    </a:lnTo>
                    <a:lnTo>
                      <a:pt x="2608" y="11282"/>
                    </a:lnTo>
                    <a:lnTo>
                      <a:pt x="2931" y="11520"/>
                    </a:lnTo>
                    <a:lnTo>
                      <a:pt x="3255" y="11742"/>
                    </a:lnTo>
                    <a:lnTo>
                      <a:pt x="7124" y="13974"/>
                    </a:lnTo>
                    <a:lnTo>
                      <a:pt x="8845" y="14963"/>
                    </a:lnTo>
                    <a:lnTo>
                      <a:pt x="8845" y="11946"/>
                    </a:lnTo>
                    <a:lnTo>
                      <a:pt x="8351" y="11657"/>
                    </a:lnTo>
                    <a:lnTo>
                      <a:pt x="8231" y="11571"/>
                    </a:lnTo>
                    <a:lnTo>
                      <a:pt x="8146" y="11469"/>
                    </a:lnTo>
                    <a:lnTo>
                      <a:pt x="8078" y="11350"/>
                    </a:lnTo>
                    <a:lnTo>
                      <a:pt x="8027" y="11231"/>
                    </a:lnTo>
                    <a:lnTo>
                      <a:pt x="8010" y="11111"/>
                    </a:lnTo>
                    <a:lnTo>
                      <a:pt x="7993" y="11009"/>
                    </a:lnTo>
                    <a:lnTo>
                      <a:pt x="8027" y="10907"/>
                    </a:lnTo>
                    <a:lnTo>
                      <a:pt x="8044" y="10873"/>
                    </a:lnTo>
                    <a:lnTo>
                      <a:pt x="8078" y="10839"/>
                    </a:lnTo>
                    <a:lnTo>
                      <a:pt x="10719" y="8879"/>
                    </a:lnTo>
                    <a:lnTo>
                      <a:pt x="10770" y="8862"/>
                    </a:lnTo>
                    <a:lnTo>
                      <a:pt x="10839" y="8845"/>
                    </a:lnTo>
                    <a:lnTo>
                      <a:pt x="10907" y="8862"/>
                    </a:lnTo>
                    <a:lnTo>
                      <a:pt x="10975" y="8896"/>
                    </a:lnTo>
                    <a:lnTo>
                      <a:pt x="11060" y="8947"/>
                    </a:lnTo>
                    <a:lnTo>
                      <a:pt x="11128" y="9015"/>
                    </a:lnTo>
                    <a:lnTo>
                      <a:pt x="11179" y="9100"/>
                    </a:lnTo>
                    <a:lnTo>
                      <a:pt x="11248" y="9186"/>
                    </a:lnTo>
                    <a:lnTo>
                      <a:pt x="13855" y="14179"/>
                    </a:lnTo>
                    <a:lnTo>
                      <a:pt x="13923" y="14315"/>
                    </a:lnTo>
                    <a:lnTo>
                      <a:pt x="13940" y="14434"/>
                    </a:lnTo>
                    <a:lnTo>
                      <a:pt x="13940" y="14537"/>
                    </a:lnTo>
                    <a:lnTo>
                      <a:pt x="13906" y="14639"/>
                    </a:lnTo>
                    <a:lnTo>
                      <a:pt x="13855" y="14690"/>
                    </a:lnTo>
                    <a:lnTo>
                      <a:pt x="13787" y="14724"/>
                    </a:lnTo>
                    <a:lnTo>
                      <a:pt x="13702" y="14724"/>
                    </a:lnTo>
                    <a:lnTo>
                      <a:pt x="13599" y="14690"/>
                    </a:lnTo>
                    <a:lnTo>
                      <a:pt x="13088" y="14400"/>
                    </a:lnTo>
                    <a:lnTo>
                      <a:pt x="13088" y="17417"/>
                    </a:lnTo>
                    <a:lnTo>
                      <a:pt x="21950" y="22546"/>
                    </a:lnTo>
                    <a:lnTo>
                      <a:pt x="22205" y="22665"/>
                    </a:lnTo>
                    <a:lnTo>
                      <a:pt x="22461" y="22768"/>
                    </a:lnTo>
                    <a:lnTo>
                      <a:pt x="22699" y="22836"/>
                    </a:lnTo>
                    <a:lnTo>
                      <a:pt x="22921" y="22853"/>
                    </a:lnTo>
                    <a:lnTo>
                      <a:pt x="23142" y="22870"/>
                    </a:lnTo>
                    <a:lnTo>
                      <a:pt x="23347" y="22836"/>
                    </a:lnTo>
                    <a:lnTo>
                      <a:pt x="23551" y="22785"/>
                    </a:lnTo>
                    <a:lnTo>
                      <a:pt x="23722" y="22699"/>
                    </a:lnTo>
                    <a:lnTo>
                      <a:pt x="23875" y="22580"/>
                    </a:lnTo>
                    <a:lnTo>
                      <a:pt x="24029" y="22444"/>
                    </a:lnTo>
                    <a:lnTo>
                      <a:pt x="24148" y="22273"/>
                    </a:lnTo>
                    <a:lnTo>
                      <a:pt x="24267" y="22086"/>
                    </a:lnTo>
                    <a:lnTo>
                      <a:pt x="24335" y="21864"/>
                    </a:lnTo>
                    <a:lnTo>
                      <a:pt x="24404" y="21626"/>
                    </a:lnTo>
                    <a:lnTo>
                      <a:pt x="24438" y="21353"/>
                    </a:lnTo>
                    <a:lnTo>
                      <a:pt x="24455" y="21064"/>
                    </a:lnTo>
                    <a:lnTo>
                      <a:pt x="24438" y="20774"/>
                    </a:lnTo>
                    <a:lnTo>
                      <a:pt x="24404" y="20450"/>
                    </a:lnTo>
                    <a:lnTo>
                      <a:pt x="24352" y="20143"/>
                    </a:lnTo>
                    <a:lnTo>
                      <a:pt x="24267" y="19819"/>
                    </a:lnTo>
                    <a:lnTo>
                      <a:pt x="24148" y="19513"/>
                    </a:lnTo>
                    <a:lnTo>
                      <a:pt x="24029" y="19189"/>
                    </a:lnTo>
                    <a:lnTo>
                      <a:pt x="23892" y="18882"/>
                    </a:lnTo>
                    <a:lnTo>
                      <a:pt x="23722" y="18593"/>
                    </a:lnTo>
                    <a:lnTo>
                      <a:pt x="23534" y="18286"/>
                    </a:lnTo>
                    <a:lnTo>
                      <a:pt x="23347" y="18013"/>
                    </a:lnTo>
                    <a:lnTo>
                      <a:pt x="23142" y="17740"/>
                    </a:lnTo>
                    <a:lnTo>
                      <a:pt x="22921" y="17502"/>
                    </a:lnTo>
                    <a:lnTo>
                      <a:pt x="22682" y="17263"/>
                    </a:lnTo>
                    <a:lnTo>
                      <a:pt x="22444" y="17059"/>
                    </a:lnTo>
                    <a:lnTo>
                      <a:pt x="22188" y="16871"/>
                    </a:lnTo>
                    <a:lnTo>
                      <a:pt x="21933" y="16701"/>
                    </a:lnTo>
                    <a:lnTo>
                      <a:pt x="21694" y="16582"/>
                    </a:lnTo>
                    <a:lnTo>
                      <a:pt x="21472" y="16479"/>
                    </a:lnTo>
                    <a:lnTo>
                      <a:pt x="21387" y="16019"/>
                    </a:lnTo>
                    <a:lnTo>
                      <a:pt x="21285" y="15542"/>
                    </a:lnTo>
                    <a:lnTo>
                      <a:pt x="21132" y="15065"/>
                    </a:lnTo>
                    <a:lnTo>
                      <a:pt x="20961" y="14588"/>
                    </a:lnTo>
                    <a:lnTo>
                      <a:pt x="20774" y="14128"/>
                    </a:lnTo>
                    <a:lnTo>
                      <a:pt x="20552" y="13668"/>
                    </a:lnTo>
                    <a:lnTo>
                      <a:pt x="20297" y="13224"/>
                    </a:lnTo>
                    <a:lnTo>
                      <a:pt x="20041" y="12781"/>
                    </a:lnTo>
                    <a:lnTo>
                      <a:pt x="19751" y="12355"/>
                    </a:lnTo>
                    <a:lnTo>
                      <a:pt x="19445" y="11946"/>
                    </a:lnTo>
                    <a:lnTo>
                      <a:pt x="19121" y="11571"/>
                    </a:lnTo>
                    <a:lnTo>
                      <a:pt x="18780" y="11214"/>
                    </a:lnTo>
                    <a:lnTo>
                      <a:pt x="18422" y="10873"/>
                    </a:lnTo>
                    <a:lnTo>
                      <a:pt x="18064" y="10566"/>
                    </a:lnTo>
                    <a:lnTo>
                      <a:pt x="17689" y="10293"/>
                    </a:lnTo>
                    <a:lnTo>
                      <a:pt x="17297" y="10038"/>
                    </a:lnTo>
                    <a:lnTo>
                      <a:pt x="17042" y="9901"/>
                    </a:lnTo>
                    <a:lnTo>
                      <a:pt x="16786" y="9782"/>
                    </a:lnTo>
                    <a:lnTo>
                      <a:pt x="16530" y="9680"/>
                    </a:lnTo>
                    <a:lnTo>
                      <a:pt x="16275" y="9595"/>
                    </a:lnTo>
                    <a:lnTo>
                      <a:pt x="16121" y="8947"/>
                    </a:lnTo>
                    <a:lnTo>
                      <a:pt x="15934" y="8300"/>
                    </a:lnTo>
                    <a:lnTo>
                      <a:pt x="15712" y="7652"/>
                    </a:lnTo>
                    <a:lnTo>
                      <a:pt x="15457" y="7004"/>
                    </a:lnTo>
                    <a:lnTo>
                      <a:pt x="15167" y="6374"/>
                    </a:lnTo>
                    <a:lnTo>
                      <a:pt x="14843" y="5743"/>
                    </a:lnTo>
                    <a:lnTo>
                      <a:pt x="14485" y="5147"/>
                    </a:lnTo>
                    <a:lnTo>
                      <a:pt x="14111" y="4550"/>
                    </a:lnTo>
                    <a:lnTo>
                      <a:pt x="13702" y="3988"/>
                    </a:lnTo>
                    <a:lnTo>
                      <a:pt x="13276" y="3443"/>
                    </a:lnTo>
                    <a:lnTo>
                      <a:pt x="12815" y="2914"/>
                    </a:lnTo>
                    <a:lnTo>
                      <a:pt x="12355" y="2437"/>
                    </a:lnTo>
                    <a:lnTo>
                      <a:pt x="11861" y="1977"/>
                    </a:lnTo>
                    <a:lnTo>
                      <a:pt x="11350" y="1568"/>
                    </a:lnTo>
                    <a:lnTo>
                      <a:pt x="11094" y="1364"/>
                    </a:lnTo>
                    <a:lnTo>
                      <a:pt x="10839" y="1193"/>
                    </a:lnTo>
                    <a:lnTo>
                      <a:pt x="10566" y="1006"/>
                    </a:lnTo>
                    <a:lnTo>
                      <a:pt x="10293" y="852"/>
                    </a:lnTo>
                    <a:lnTo>
                      <a:pt x="9987" y="682"/>
                    </a:lnTo>
                    <a:lnTo>
                      <a:pt x="9663" y="529"/>
                    </a:lnTo>
                    <a:lnTo>
                      <a:pt x="9356" y="392"/>
                    </a:lnTo>
                    <a:lnTo>
                      <a:pt x="9049" y="273"/>
                    </a:lnTo>
                    <a:lnTo>
                      <a:pt x="8743" y="188"/>
                    </a:lnTo>
                    <a:lnTo>
                      <a:pt x="8453" y="103"/>
                    </a:lnTo>
                    <a:lnTo>
                      <a:pt x="8163" y="51"/>
                    </a:lnTo>
                    <a:lnTo>
                      <a:pt x="7890" y="17"/>
                    </a:lnTo>
                    <a:lnTo>
                      <a:pt x="76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6"/>
              <p:cNvSpPr/>
              <p:nvPr/>
            </p:nvSpPr>
            <p:spPr>
              <a:xfrm>
                <a:off x="5966764" y="3219386"/>
                <a:ext cx="450507" cy="689153"/>
              </a:xfrm>
              <a:custGeom>
                <a:avLst/>
                <a:gdLst/>
                <a:ahLst/>
                <a:cxnLst/>
                <a:rect l="l" t="t" r="r" b="b"/>
                <a:pathLst>
                  <a:path w="15508" h="23723" extrusionOk="0">
                    <a:moveTo>
                      <a:pt x="5232" y="1"/>
                    </a:moveTo>
                    <a:lnTo>
                      <a:pt x="4942" y="35"/>
                    </a:lnTo>
                    <a:lnTo>
                      <a:pt x="4653" y="69"/>
                    </a:lnTo>
                    <a:lnTo>
                      <a:pt x="4380" y="137"/>
                    </a:lnTo>
                    <a:lnTo>
                      <a:pt x="4124" y="239"/>
                    </a:lnTo>
                    <a:lnTo>
                      <a:pt x="3869" y="341"/>
                    </a:lnTo>
                    <a:lnTo>
                      <a:pt x="3613" y="461"/>
                    </a:lnTo>
                    <a:lnTo>
                      <a:pt x="0" y="2574"/>
                    </a:lnTo>
                    <a:lnTo>
                      <a:pt x="239" y="2455"/>
                    </a:lnTo>
                    <a:lnTo>
                      <a:pt x="495" y="2335"/>
                    </a:lnTo>
                    <a:lnTo>
                      <a:pt x="750" y="2250"/>
                    </a:lnTo>
                    <a:lnTo>
                      <a:pt x="1023" y="2182"/>
                    </a:lnTo>
                    <a:lnTo>
                      <a:pt x="1313" y="2131"/>
                    </a:lnTo>
                    <a:lnTo>
                      <a:pt x="1602" y="2114"/>
                    </a:lnTo>
                    <a:lnTo>
                      <a:pt x="1909" y="2114"/>
                    </a:lnTo>
                    <a:lnTo>
                      <a:pt x="2216" y="2131"/>
                    </a:lnTo>
                    <a:lnTo>
                      <a:pt x="2540" y="2165"/>
                    </a:lnTo>
                    <a:lnTo>
                      <a:pt x="2863" y="2216"/>
                    </a:lnTo>
                    <a:lnTo>
                      <a:pt x="3187" y="2301"/>
                    </a:lnTo>
                    <a:lnTo>
                      <a:pt x="3528" y="2403"/>
                    </a:lnTo>
                    <a:lnTo>
                      <a:pt x="3886" y="2540"/>
                    </a:lnTo>
                    <a:lnTo>
                      <a:pt x="4227" y="2693"/>
                    </a:lnTo>
                    <a:lnTo>
                      <a:pt x="4584" y="2864"/>
                    </a:lnTo>
                    <a:lnTo>
                      <a:pt x="4942" y="3068"/>
                    </a:lnTo>
                    <a:lnTo>
                      <a:pt x="5300" y="3273"/>
                    </a:lnTo>
                    <a:lnTo>
                      <a:pt x="5658" y="3511"/>
                    </a:lnTo>
                    <a:lnTo>
                      <a:pt x="5999" y="3767"/>
                    </a:lnTo>
                    <a:lnTo>
                      <a:pt x="6340" y="4039"/>
                    </a:lnTo>
                    <a:lnTo>
                      <a:pt x="6681" y="4312"/>
                    </a:lnTo>
                    <a:lnTo>
                      <a:pt x="7021" y="4619"/>
                    </a:lnTo>
                    <a:lnTo>
                      <a:pt x="7345" y="4926"/>
                    </a:lnTo>
                    <a:lnTo>
                      <a:pt x="7652" y="5249"/>
                    </a:lnTo>
                    <a:lnTo>
                      <a:pt x="7959" y="5590"/>
                    </a:lnTo>
                    <a:lnTo>
                      <a:pt x="8265" y="5948"/>
                    </a:lnTo>
                    <a:lnTo>
                      <a:pt x="8555" y="6306"/>
                    </a:lnTo>
                    <a:lnTo>
                      <a:pt x="8828" y="6664"/>
                    </a:lnTo>
                    <a:lnTo>
                      <a:pt x="9100" y="7056"/>
                    </a:lnTo>
                    <a:lnTo>
                      <a:pt x="9373" y="7448"/>
                    </a:lnTo>
                    <a:lnTo>
                      <a:pt x="9612" y="7840"/>
                    </a:lnTo>
                    <a:lnTo>
                      <a:pt x="9867" y="8249"/>
                    </a:lnTo>
                    <a:lnTo>
                      <a:pt x="10089" y="8658"/>
                    </a:lnTo>
                    <a:lnTo>
                      <a:pt x="10310" y="9067"/>
                    </a:lnTo>
                    <a:lnTo>
                      <a:pt x="10515" y="9493"/>
                    </a:lnTo>
                    <a:lnTo>
                      <a:pt x="10702" y="9919"/>
                    </a:lnTo>
                    <a:lnTo>
                      <a:pt x="10890" y="10345"/>
                    </a:lnTo>
                    <a:lnTo>
                      <a:pt x="11060" y="10771"/>
                    </a:lnTo>
                    <a:lnTo>
                      <a:pt x="11197" y="11214"/>
                    </a:lnTo>
                    <a:lnTo>
                      <a:pt x="11350" y="11640"/>
                    </a:lnTo>
                    <a:lnTo>
                      <a:pt x="11469" y="12083"/>
                    </a:lnTo>
                    <a:lnTo>
                      <a:pt x="11571" y="12509"/>
                    </a:lnTo>
                    <a:lnTo>
                      <a:pt x="11674" y="12952"/>
                    </a:lnTo>
                    <a:lnTo>
                      <a:pt x="11742" y="13378"/>
                    </a:lnTo>
                    <a:lnTo>
                      <a:pt x="11810" y="13804"/>
                    </a:lnTo>
                    <a:lnTo>
                      <a:pt x="11844" y="14230"/>
                    </a:lnTo>
                    <a:lnTo>
                      <a:pt x="11878" y="14656"/>
                    </a:lnTo>
                    <a:lnTo>
                      <a:pt x="11878" y="15082"/>
                    </a:lnTo>
                    <a:lnTo>
                      <a:pt x="11861" y="15525"/>
                    </a:lnTo>
                    <a:lnTo>
                      <a:pt x="11827" y="15968"/>
                    </a:lnTo>
                    <a:lnTo>
                      <a:pt x="11776" y="16377"/>
                    </a:lnTo>
                    <a:lnTo>
                      <a:pt x="11691" y="16769"/>
                    </a:lnTo>
                    <a:lnTo>
                      <a:pt x="11588" y="17144"/>
                    </a:lnTo>
                    <a:lnTo>
                      <a:pt x="11469" y="17502"/>
                    </a:lnTo>
                    <a:lnTo>
                      <a:pt x="11333" y="17826"/>
                    </a:lnTo>
                    <a:lnTo>
                      <a:pt x="11180" y="18133"/>
                    </a:lnTo>
                    <a:lnTo>
                      <a:pt x="10276" y="19240"/>
                    </a:lnTo>
                    <a:lnTo>
                      <a:pt x="4891" y="23722"/>
                    </a:lnTo>
                    <a:lnTo>
                      <a:pt x="8521" y="21626"/>
                    </a:lnTo>
                    <a:lnTo>
                      <a:pt x="13906" y="17144"/>
                    </a:lnTo>
                    <a:lnTo>
                      <a:pt x="13974" y="17076"/>
                    </a:lnTo>
                    <a:lnTo>
                      <a:pt x="14145" y="16923"/>
                    </a:lnTo>
                    <a:lnTo>
                      <a:pt x="14315" y="16752"/>
                    </a:lnTo>
                    <a:lnTo>
                      <a:pt x="14468" y="16565"/>
                    </a:lnTo>
                    <a:lnTo>
                      <a:pt x="14605" y="16360"/>
                    </a:lnTo>
                    <a:lnTo>
                      <a:pt x="14741" y="16139"/>
                    </a:lnTo>
                    <a:lnTo>
                      <a:pt x="14877" y="15917"/>
                    </a:lnTo>
                    <a:lnTo>
                      <a:pt x="14997" y="15679"/>
                    </a:lnTo>
                    <a:lnTo>
                      <a:pt x="15099" y="15423"/>
                    </a:lnTo>
                    <a:lnTo>
                      <a:pt x="15184" y="15167"/>
                    </a:lnTo>
                    <a:lnTo>
                      <a:pt x="15269" y="14878"/>
                    </a:lnTo>
                    <a:lnTo>
                      <a:pt x="15338" y="14588"/>
                    </a:lnTo>
                    <a:lnTo>
                      <a:pt x="15406" y="14298"/>
                    </a:lnTo>
                    <a:lnTo>
                      <a:pt x="15440" y="13975"/>
                    </a:lnTo>
                    <a:lnTo>
                      <a:pt x="15474" y="13651"/>
                    </a:lnTo>
                    <a:lnTo>
                      <a:pt x="15508" y="13310"/>
                    </a:lnTo>
                    <a:lnTo>
                      <a:pt x="15508" y="12969"/>
                    </a:lnTo>
                    <a:lnTo>
                      <a:pt x="15508" y="12543"/>
                    </a:lnTo>
                    <a:lnTo>
                      <a:pt x="15474" y="12134"/>
                    </a:lnTo>
                    <a:lnTo>
                      <a:pt x="15423" y="11708"/>
                    </a:lnTo>
                    <a:lnTo>
                      <a:pt x="15372" y="11265"/>
                    </a:lnTo>
                    <a:lnTo>
                      <a:pt x="15286" y="10839"/>
                    </a:lnTo>
                    <a:lnTo>
                      <a:pt x="15201" y="10413"/>
                    </a:lnTo>
                    <a:lnTo>
                      <a:pt x="15099" y="9970"/>
                    </a:lnTo>
                    <a:lnTo>
                      <a:pt x="14963" y="9544"/>
                    </a:lnTo>
                    <a:lnTo>
                      <a:pt x="14826" y="9101"/>
                    </a:lnTo>
                    <a:lnTo>
                      <a:pt x="14673" y="8675"/>
                    </a:lnTo>
                    <a:lnTo>
                      <a:pt x="14520" y="8232"/>
                    </a:lnTo>
                    <a:lnTo>
                      <a:pt x="14332" y="7806"/>
                    </a:lnTo>
                    <a:lnTo>
                      <a:pt x="14145" y="7379"/>
                    </a:lnTo>
                    <a:lnTo>
                      <a:pt x="13940" y="6970"/>
                    </a:lnTo>
                    <a:lnTo>
                      <a:pt x="13719" y="6544"/>
                    </a:lnTo>
                    <a:lnTo>
                      <a:pt x="13480" y="6135"/>
                    </a:lnTo>
                    <a:lnTo>
                      <a:pt x="13242" y="5726"/>
                    </a:lnTo>
                    <a:lnTo>
                      <a:pt x="12986" y="5335"/>
                    </a:lnTo>
                    <a:lnTo>
                      <a:pt x="12730" y="4943"/>
                    </a:lnTo>
                    <a:lnTo>
                      <a:pt x="12458" y="4568"/>
                    </a:lnTo>
                    <a:lnTo>
                      <a:pt x="12185" y="4193"/>
                    </a:lnTo>
                    <a:lnTo>
                      <a:pt x="11878" y="3835"/>
                    </a:lnTo>
                    <a:lnTo>
                      <a:pt x="11588" y="3477"/>
                    </a:lnTo>
                    <a:lnTo>
                      <a:pt x="11282" y="3153"/>
                    </a:lnTo>
                    <a:lnTo>
                      <a:pt x="10958" y="2812"/>
                    </a:lnTo>
                    <a:lnTo>
                      <a:pt x="10634" y="2506"/>
                    </a:lnTo>
                    <a:lnTo>
                      <a:pt x="10310" y="2216"/>
                    </a:lnTo>
                    <a:lnTo>
                      <a:pt x="9970" y="1926"/>
                    </a:lnTo>
                    <a:lnTo>
                      <a:pt x="9629" y="1654"/>
                    </a:lnTo>
                    <a:lnTo>
                      <a:pt x="9288" y="1398"/>
                    </a:lnTo>
                    <a:lnTo>
                      <a:pt x="8930" y="1176"/>
                    </a:lnTo>
                    <a:lnTo>
                      <a:pt x="8572" y="955"/>
                    </a:lnTo>
                    <a:lnTo>
                      <a:pt x="8214" y="750"/>
                    </a:lnTo>
                    <a:lnTo>
                      <a:pt x="7856" y="580"/>
                    </a:lnTo>
                    <a:lnTo>
                      <a:pt x="7499" y="427"/>
                    </a:lnTo>
                    <a:lnTo>
                      <a:pt x="7158" y="307"/>
                    </a:lnTo>
                    <a:lnTo>
                      <a:pt x="6817" y="205"/>
                    </a:lnTo>
                    <a:lnTo>
                      <a:pt x="6493" y="120"/>
                    </a:lnTo>
                    <a:lnTo>
                      <a:pt x="6169" y="52"/>
                    </a:lnTo>
                    <a:lnTo>
                      <a:pt x="5846" y="18"/>
                    </a:lnTo>
                    <a:lnTo>
                      <a:pt x="553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6"/>
              <p:cNvSpPr/>
              <p:nvPr/>
            </p:nvSpPr>
            <p:spPr>
              <a:xfrm>
                <a:off x="5907848" y="3280771"/>
                <a:ext cx="403998" cy="627771"/>
              </a:xfrm>
              <a:custGeom>
                <a:avLst/>
                <a:gdLst/>
                <a:ahLst/>
                <a:cxnLst/>
                <a:rect l="l" t="t" r="r" b="b"/>
                <a:pathLst>
                  <a:path w="13907" h="21610" extrusionOk="0">
                    <a:moveTo>
                      <a:pt x="6186" y="5164"/>
                    </a:moveTo>
                    <a:lnTo>
                      <a:pt x="6374" y="5249"/>
                    </a:lnTo>
                    <a:lnTo>
                      <a:pt x="6561" y="5335"/>
                    </a:lnTo>
                    <a:lnTo>
                      <a:pt x="6851" y="5522"/>
                    </a:lnTo>
                    <a:lnTo>
                      <a:pt x="7124" y="5744"/>
                    </a:lnTo>
                    <a:lnTo>
                      <a:pt x="7396" y="5965"/>
                    </a:lnTo>
                    <a:lnTo>
                      <a:pt x="7652" y="6238"/>
                    </a:lnTo>
                    <a:lnTo>
                      <a:pt x="7891" y="6511"/>
                    </a:lnTo>
                    <a:lnTo>
                      <a:pt x="8129" y="6800"/>
                    </a:lnTo>
                    <a:lnTo>
                      <a:pt x="8351" y="7124"/>
                    </a:lnTo>
                    <a:lnTo>
                      <a:pt x="8555" y="7448"/>
                    </a:lnTo>
                    <a:lnTo>
                      <a:pt x="8726" y="7772"/>
                    </a:lnTo>
                    <a:lnTo>
                      <a:pt x="8896" y="8112"/>
                    </a:lnTo>
                    <a:lnTo>
                      <a:pt x="9032" y="8470"/>
                    </a:lnTo>
                    <a:lnTo>
                      <a:pt x="9152" y="8811"/>
                    </a:lnTo>
                    <a:lnTo>
                      <a:pt x="9237" y="9169"/>
                    </a:lnTo>
                    <a:lnTo>
                      <a:pt x="9305" y="9527"/>
                    </a:lnTo>
                    <a:lnTo>
                      <a:pt x="9356" y="9868"/>
                    </a:lnTo>
                    <a:lnTo>
                      <a:pt x="9373" y="10208"/>
                    </a:lnTo>
                    <a:lnTo>
                      <a:pt x="9356" y="10396"/>
                    </a:lnTo>
                    <a:lnTo>
                      <a:pt x="9169" y="10311"/>
                    </a:lnTo>
                    <a:lnTo>
                      <a:pt x="8981" y="10208"/>
                    </a:lnTo>
                    <a:lnTo>
                      <a:pt x="8692" y="10038"/>
                    </a:lnTo>
                    <a:lnTo>
                      <a:pt x="8419" y="9817"/>
                    </a:lnTo>
                    <a:lnTo>
                      <a:pt x="8146" y="9578"/>
                    </a:lnTo>
                    <a:lnTo>
                      <a:pt x="7891" y="9322"/>
                    </a:lnTo>
                    <a:lnTo>
                      <a:pt x="7635" y="9050"/>
                    </a:lnTo>
                    <a:lnTo>
                      <a:pt x="7413" y="8743"/>
                    </a:lnTo>
                    <a:lnTo>
                      <a:pt x="7192" y="8436"/>
                    </a:lnTo>
                    <a:lnTo>
                      <a:pt x="6987" y="8112"/>
                    </a:lnTo>
                    <a:lnTo>
                      <a:pt x="6800" y="7772"/>
                    </a:lnTo>
                    <a:lnTo>
                      <a:pt x="6647" y="7431"/>
                    </a:lnTo>
                    <a:lnTo>
                      <a:pt x="6510" y="7090"/>
                    </a:lnTo>
                    <a:lnTo>
                      <a:pt x="6391" y="6732"/>
                    </a:lnTo>
                    <a:lnTo>
                      <a:pt x="6289" y="6374"/>
                    </a:lnTo>
                    <a:lnTo>
                      <a:pt x="6221" y="6033"/>
                    </a:lnTo>
                    <a:lnTo>
                      <a:pt x="6186" y="5693"/>
                    </a:lnTo>
                    <a:lnTo>
                      <a:pt x="6169" y="5352"/>
                    </a:lnTo>
                    <a:lnTo>
                      <a:pt x="6186" y="5164"/>
                    </a:lnTo>
                    <a:close/>
                    <a:moveTo>
                      <a:pt x="3647" y="1"/>
                    </a:moveTo>
                    <a:lnTo>
                      <a:pt x="3358" y="18"/>
                    </a:lnTo>
                    <a:lnTo>
                      <a:pt x="3085" y="69"/>
                    </a:lnTo>
                    <a:lnTo>
                      <a:pt x="2812" y="137"/>
                    </a:lnTo>
                    <a:lnTo>
                      <a:pt x="2540" y="222"/>
                    </a:lnTo>
                    <a:lnTo>
                      <a:pt x="2284" y="324"/>
                    </a:lnTo>
                    <a:lnTo>
                      <a:pt x="2045" y="444"/>
                    </a:lnTo>
                    <a:lnTo>
                      <a:pt x="1807" y="597"/>
                    </a:lnTo>
                    <a:lnTo>
                      <a:pt x="1602" y="751"/>
                    </a:lnTo>
                    <a:lnTo>
                      <a:pt x="1381" y="938"/>
                    </a:lnTo>
                    <a:lnTo>
                      <a:pt x="1193" y="1142"/>
                    </a:lnTo>
                    <a:lnTo>
                      <a:pt x="1006" y="1364"/>
                    </a:lnTo>
                    <a:lnTo>
                      <a:pt x="835" y="1603"/>
                    </a:lnTo>
                    <a:lnTo>
                      <a:pt x="682" y="1858"/>
                    </a:lnTo>
                    <a:lnTo>
                      <a:pt x="546" y="2131"/>
                    </a:lnTo>
                    <a:lnTo>
                      <a:pt x="426" y="2421"/>
                    </a:lnTo>
                    <a:lnTo>
                      <a:pt x="307" y="2727"/>
                    </a:lnTo>
                    <a:lnTo>
                      <a:pt x="222" y="3051"/>
                    </a:lnTo>
                    <a:lnTo>
                      <a:pt x="137" y="3392"/>
                    </a:lnTo>
                    <a:lnTo>
                      <a:pt x="69" y="3750"/>
                    </a:lnTo>
                    <a:lnTo>
                      <a:pt x="35" y="4125"/>
                    </a:lnTo>
                    <a:lnTo>
                      <a:pt x="0" y="4517"/>
                    </a:lnTo>
                    <a:lnTo>
                      <a:pt x="0" y="4926"/>
                    </a:lnTo>
                    <a:lnTo>
                      <a:pt x="0" y="5284"/>
                    </a:lnTo>
                    <a:lnTo>
                      <a:pt x="17" y="5624"/>
                    </a:lnTo>
                    <a:lnTo>
                      <a:pt x="52" y="5982"/>
                    </a:lnTo>
                    <a:lnTo>
                      <a:pt x="86" y="6340"/>
                    </a:lnTo>
                    <a:lnTo>
                      <a:pt x="137" y="6698"/>
                    </a:lnTo>
                    <a:lnTo>
                      <a:pt x="205" y="7073"/>
                    </a:lnTo>
                    <a:lnTo>
                      <a:pt x="290" y="7431"/>
                    </a:lnTo>
                    <a:lnTo>
                      <a:pt x="375" y="7789"/>
                    </a:lnTo>
                    <a:lnTo>
                      <a:pt x="580" y="8521"/>
                    </a:lnTo>
                    <a:lnTo>
                      <a:pt x="835" y="9254"/>
                    </a:lnTo>
                    <a:lnTo>
                      <a:pt x="1125" y="9987"/>
                    </a:lnTo>
                    <a:lnTo>
                      <a:pt x="1449" y="10703"/>
                    </a:lnTo>
                    <a:lnTo>
                      <a:pt x="1653" y="11078"/>
                    </a:lnTo>
                    <a:lnTo>
                      <a:pt x="6919" y="21609"/>
                    </a:lnTo>
                    <a:lnTo>
                      <a:pt x="12304" y="17127"/>
                    </a:lnTo>
                    <a:lnTo>
                      <a:pt x="12372" y="17076"/>
                    </a:lnTo>
                    <a:lnTo>
                      <a:pt x="12543" y="16923"/>
                    </a:lnTo>
                    <a:lnTo>
                      <a:pt x="12713" y="16735"/>
                    </a:lnTo>
                    <a:lnTo>
                      <a:pt x="12867" y="16548"/>
                    </a:lnTo>
                    <a:lnTo>
                      <a:pt x="13003" y="16360"/>
                    </a:lnTo>
                    <a:lnTo>
                      <a:pt x="13139" y="16139"/>
                    </a:lnTo>
                    <a:lnTo>
                      <a:pt x="13276" y="15917"/>
                    </a:lnTo>
                    <a:lnTo>
                      <a:pt x="13395" y="15679"/>
                    </a:lnTo>
                    <a:lnTo>
                      <a:pt x="13497" y="15423"/>
                    </a:lnTo>
                    <a:lnTo>
                      <a:pt x="13582" y="15150"/>
                    </a:lnTo>
                    <a:lnTo>
                      <a:pt x="13668" y="14878"/>
                    </a:lnTo>
                    <a:lnTo>
                      <a:pt x="13736" y="14588"/>
                    </a:lnTo>
                    <a:lnTo>
                      <a:pt x="13804" y="14281"/>
                    </a:lnTo>
                    <a:lnTo>
                      <a:pt x="13855" y="13975"/>
                    </a:lnTo>
                    <a:lnTo>
                      <a:pt x="13889" y="13651"/>
                    </a:lnTo>
                    <a:lnTo>
                      <a:pt x="13906" y="13310"/>
                    </a:lnTo>
                    <a:lnTo>
                      <a:pt x="13906" y="12969"/>
                    </a:lnTo>
                    <a:lnTo>
                      <a:pt x="13906" y="12543"/>
                    </a:lnTo>
                    <a:lnTo>
                      <a:pt x="13872" y="12117"/>
                    </a:lnTo>
                    <a:lnTo>
                      <a:pt x="13838" y="11691"/>
                    </a:lnTo>
                    <a:lnTo>
                      <a:pt x="13770" y="11265"/>
                    </a:lnTo>
                    <a:lnTo>
                      <a:pt x="13702" y="10839"/>
                    </a:lnTo>
                    <a:lnTo>
                      <a:pt x="13599" y="10396"/>
                    </a:lnTo>
                    <a:lnTo>
                      <a:pt x="13497" y="9970"/>
                    </a:lnTo>
                    <a:lnTo>
                      <a:pt x="13378" y="9527"/>
                    </a:lnTo>
                    <a:lnTo>
                      <a:pt x="13225" y="9101"/>
                    </a:lnTo>
                    <a:lnTo>
                      <a:pt x="13088" y="8658"/>
                    </a:lnTo>
                    <a:lnTo>
                      <a:pt x="12918" y="8232"/>
                    </a:lnTo>
                    <a:lnTo>
                      <a:pt x="12730" y="7806"/>
                    </a:lnTo>
                    <a:lnTo>
                      <a:pt x="12543" y="7380"/>
                    </a:lnTo>
                    <a:lnTo>
                      <a:pt x="12338" y="6954"/>
                    </a:lnTo>
                    <a:lnTo>
                      <a:pt x="12117" y="6545"/>
                    </a:lnTo>
                    <a:lnTo>
                      <a:pt x="11895" y="6136"/>
                    </a:lnTo>
                    <a:lnTo>
                      <a:pt x="11640" y="5727"/>
                    </a:lnTo>
                    <a:lnTo>
                      <a:pt x="11401" y="5335"/>
                    </a:lnTo>
                    <a:lnTo>
                      <a:pt x="11128" y="4943"/>
                    </a:lnTo>
                    <a:lnTo>
                      <a:pt x="10856" y="4551"/>
                    </a:lnTo>
                    <a:lnTo>
                      <a:pt x="10583" y="4193"/>
                    </a:lnTo>
                    <a:lnTo>
                      <a:pt x="10293" y="3835"/>
                    </a:lnTo>
                    <a:lnTo>
                      <a:pt x="9987" y="3477"/>
                    </a:lnTo>
                    <a:lnTo>
                      <a:pt x="9680" y="3136"/>
                    </a:lnTo>
                    <a:lnTo>
                      <a:pt x="9373" y="2813"/>
                    </a:lnTo>
                    <a:lnTo>
                      <a:pt x="9049" y="2506"/>
                    </a:lnTo>
                    <a:lnTo>
                      <a:pt x="8709" y="2199"/>
                    </a:lnTo>
                    <a:lnTo>
                      <a:pt x="8368" y="1926"/>
                    </a:lnTo>
                    <a:lnTo>
                      <a:pt x="8027" y="1654"/>
                    </a:lnTo>
                    <a:lnTo>
                      <a:pt x="7686" y="1398"/>
                    </a:lnTo>
                    <a:lnTo>
                      <a:pt x="7328" y="1160"/>
                    </a:lnTo>
                    <a:lnTo>
                      <a:pt x="6970" y="955"/>
                    </a:lnTo>
                    <a:lnTo>
                      <a:pt x="6612" y="751"/>
                    </a:lnTo>
                    <a:lnTo>
                      <a:pt x="6255" y="580"/>
                    </a:lnTo>
                    <a:lnTo>
                      <a:pt x="5914" y="427"/>
                    </a:lnTo>
                    <a:lnTo>
                      <a:pt x="5573" y="307"/>
                    </a:lnTo>
                    <a:lnTo>
                      <a:pt x="5232" y="188"/>
                    </a:lnTo>
                    <a:lnTo>
                      <a:pt x="4908" y="120"/>
                    </a:lnTo>
                    <a:lnTo>
                      <a:pt x="4585" y="52"/>
                    </a:lnTo>
                    <a:lnTo>
                      <a:pt x="4261" y="18"/>
                    </a:lnTo>
                    <a:lnTo>
                      <a:pt x="3954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6"/>
              <p:cNvSpPr/>
              <p:nvPr/>
            </p:nvSpPr>
            <p:spPr>
              <a:xfrm>
                <a:off x="6016267" y="3424834"/>
                <a:ext cx="163406" cy="210438"/>
              </a:xfrm>
              <a:custGeom>
                <a:avLst/>
                <a:gdLst/>
                <a:ahLst/>
                <a:cxnLst/>
                <a:rect l="l" t="t" r="r" b="b"/>
                <a:pathLst>
                  <a:path w="5625" h="7244" extrusionOk="0">
                    <a:moveTo>
                      <a:pt x="1483" y="1"/>
                    </a:moveTo>
                    <a:lnTo>
                      <a:pt x="1262" y="18"/>
                    </a:lnTo>
                    <a:lnTo>
                      <a:pt x="1074" y="69"/>
                    </a:lnTo>
                    <a:lnTo>
                      <a:pt x="887" y="154"/>
                    </a:lnTo>
                    <a:lnTo>
                      <a:pt x="699" y="256"/>
                    </a:lnTo>
                    <a:lnTo>
                      <a:pt x="546" y="393"/>
                    </a:lnTo>
                    <a:lnTo>
                      <a:pt x="409" y="546"/>
                    </a:lnTo>
                    <a:lnTo>
                      <a:pt x="290" y="734"/>
                    </a:lnTo>
                    <a:lnTo>
                      <a:pt x="188" y="938"/>
                    </a:lnTo>
                    <a:lnTo>
                      <a:pt x="103" y="1160"/>
                    </a:lnTo>
                    <a:lnTo>
                      <a:pt x="52" y="1415"/>
                    </a:lnTo>
                    <a:lnTo>
                      <a:pt x="0" y="1688"/>
                    </a:lnTo>
                    <a:lnTo>
                      <a:pt x="0" y="1995"/>
                    </a:lnTo>
                    <a:lnTo>
                      <a:pt x="0" y="2335"/>
                    </a:lnTo>
                    <a:lnTo>
                      <a:pt x="52" y="2676"/>
                    </a:lnTo>
                    <a:lnTo>
                      <a:pt x="120" y="3034"/>
                    </a:lnTo>
                    <a:lnTo>
                      <a:pt x="205" y="3375"/>
                    </a:lnTo>
                    <a:lnTo>
                      <a:pt x="324" y="3733"/>
                    </a:lnTo>
                    <a:lnTo>
                      <a:pt x="478" y="4091"/>
                    </a:lnTo>
                    <a:lnTo>
                      <a:pt x="631" y="4432"/>
                    </a:lnTo>
                    <a:lnTo>
                      <a:pt x="818" y="4755"/>
                    </a:lnTo>
                    <a:lnTo>
                      <a:pt x="1006" y="5079"/>
                    </a:lnTo>
                    <a:lnTo>
                      <a:pt x="1227" y="5403"/>
                    </a:lnTo>
                    <a:lnTo>
                      <a:pt x="1466" y="5693"/>
                    </a:lnTo>
                    <a:lnTo>
                      <a:pt x="1705" y="5982"/>
                    </a:lnTo>
                    <a:lnTo>
                      <a:pt x="1960" y="6238"/>
                    </a:lnTo>
                    <a:lnTo>
                      <a:pt x="2233" y="6476"/>
                    </a:lnTo>
                    <a:lnTo>
                      <a:pt x="2523" y="6681"/>
                    </a:lnTo>
                    <a:lnTo>
                      <a:pt x="2812" y="6868"/>
                    </a:lnTo>
                    <a:lnTo>
                      <a:pt x="3085" y="7005"/>
                    </a:lnTo>
                    <a:lnTo>
                      <a:pt x="3358" y="7124"/>
                    </a:lnTo>
                    <a:lnTo>
                      <a:pt x="3613" y="7192"/>
                    </a:lnTo>
                    <a:lnTo>
                      <a:pt x="3869" y="7243"/>
                    </a:lnTo>
                    <a:lnTo>
                      <a:pt x="4107" y="7243"/>
                    </a:lnTo>
                    <a:lnTo>
                      <a:pt x="4329" y="7226"/>
                    </a:lnTo>
                    <a:lnTo>
                      <a:pt x="4551" y="7175"/>
                    </a:lnTo>
                    <a:lnTo>
                      <a:pt x="4738" y="7090"/>
                    </a:lnTo>
                    <a:lnTo>
                      <a:pt x="4925" y="6988"/>
                    </a:lnTo>
                    <a:lnTo>
                      <a:pt x="5096" y="6851"/>
                    </a:lnTo>
                    <a:lnTo>
                      <a:pt x="5232" y="6681"/>
                    </a:lnTo>
                    <a:lnTo>
                      <a:pt x="5351" y="6476"/>
                    </a:lnTo>
                    <a:lnTo>
                      <a:pt x="5454" y="6255"/>
                    </a:lnTo>
                    <a:lnTo>
                      <a:pt x="5539" y="6016"/>
                    </a:lnTo>
                    <a:lnTo>
                      <a:pt x="5590" y="5744"/>
                    </a:lnTo>
                    <a:lnTo>
                      <a:pt x="5624" y="5437"/>
                    </a:lnTo>
                    <a:lnTo>
                      <a:pt x="5437" y="5352"/>
                    </a:lnTo>
                    <a:lnTo>
                      <a:pt x="5249" y="5249"/>
                    </a:lnTo>
                    <a:lnTo>
                      <a:pt x="4960" y="5079"/>
                    </a:lnTo>
                    <a:lnTo>
                      <a:pt x="4687" y="4858"/>
                    </a:lnTo>
                    <a:lnTo>
                      <a:pt x="4414" y="4619"/>
                    </a:lnTo>
                    <a:lnTo>
                      <a:pt x="4159" y="4363"/>
                    </a:lnTo>
                    <a:lnTo>
                      <a:pt x="3903" y="4091"/>
                    </a:lnTo>
                    <a:lnTo>
                      <a:pt x="3681" y="3784"/>
                    </a:lnTo>
                    <a:lnTo>
                      <a:pt x="3460" y="3477"/>
                    </a:lnTo>
                    <a:lnTo>
                      <a:pt x="3255" y="3153"/>
                    </a:lnTo>
                    <a:lnTo>
                      <a:pt x="3068" y="2813"/>
                    </a:lnTo>
                    <a:lnTo>
                      <a:pt x="2915" y="2472"/>
                    </a:lnTo>
                    <a:lnTo>
                      <a:pt x="2778" y="2131"/>
                    </a:lnTo>
                    <a:lnTo>
                      <a:pt x="2659" y="1773"/>
                    </a:lnTo>
                    <a:lnTo>
                      <a:pt x="2557" y="1415"/>
                    </a:lnTo>
                    <a:lnTo>
                      <a:pt x="2489" y="1074"/>
                    </a:lnTo>
                    <a:lnTo>
                      <a:pt x="2454" y="734"/>
                    </a:lnTo>
                    <a:lnTo>
                      <a:pt x="2437" y="393"/>
                    </a:lnTo>
                    <a:lnTo>
                      <a:pt x="2454" y="205"/>
                    </a:lnTo>
                    <a:lnTo>
                      <a:pt x="2199" y="103"/>
                    </a:lnTo>
                    <a:lnTo>
                      <a:pt x="1943" y="35"/>
                    </a:lnTo>
                    <a:lnTo>
                      <a:pt x="1705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6"/>
              <p:cNvSpPr/>
              <p:nvPr/>
            </p:nvSpPr>
            <p:spPr>
              <a:xfrm>
                <a:off x="3254113" y="3396396"/>
                <a:ext cx="658941" cy="272809"/>
              </a:xfrm>
              <a:custGeom>
                <a:avLst/>
                <a:gdLst/>
                <a:ahLst/>
                <a:cxnLst/>
                <a:rect l="l" t="t" r="r" b="b"/>
                <a:pathLst>
                  <a:path w="22683" h="9391" extrusionOk="0">
                    <a:moveTo>
                      <a:pt x="10498" y="0"/>
                    </a:moveTo>
                    <a:lnTo>
                      <a:pt x="9970" y="17"/>
                    </a:lnTo>
                    <a:lnTo>
                      <a:pt x="9424" y="51"/>
                    </a:lnTo>
                    <a:lnTo>
                      <a:pt x="8896" y="103"/>
                    </a:lnTo>
                    <a:lnTo>
                      <a:pt x="8368" y="171"/>
                    </a:lnTo>
                    <a:lnTo>
                      <a:pt x="7839" y="239"/>
                    </a:lnTo>
                    <a:lnTo>
                      <a:pt x="7328" y="341"/>
                    </a:lnTo>
                    <a:lnTo>
                      <a:pt x="6817" y="443"/>
                    </a:lnTo>
                    <a:lnTo>
                      <a:pt x="6306" y="580"/>
                    </a:lnTo>
                    <a:lnTo>
                      <a:pt x="5829" y="716"/>
                    </a:lnTo>
                    <a:lnTo>
                      <a:pt x="5334" y="869"/>
                    </a:lnTo>
                    <a:lnTo>
                      <a:pt x="4874" y="1040"/>
                    </a:lnTo>
                    <a:lnTo>
                      <a:pt x="4414" y="1227"/>
                    </a:lnTo>
                    <a:lnTo>
                      <a:pt x="3971" y="1432"/>
                    </a:lnTo>
                    <a:lnTo>
                      <a:pt x="3545" y="1636"/>
                    </a:lnTo>
                    <a:lnTo>
                      <a:pt x="3136" y="1875"/>
                    </a:lnTo>
                    <a:lnTo>
                      <a:pt x="2761" y="2114"/>
                    </a:lnTo>
                    <a:lnTo>
                      <a:pt x="2403" y="2352"/>
                    </a:lnTo>
                    <a:lnTo>
                      <a:pt x="2079" y="2608"/>
                    </a:lnTo>
                    <a:lnTo>
                      <a:pt x="1773" y="2880"/>
                    </a:lnTo>
                    <a:lnTo>
                      <a:pt x="1483" y="3136"/>
                    </a:lnTo>
                    <a:lnTo>
                      <a:pt x="1244" y="3426"/>
                    </a:lnTo>
                    <a:lnTo>
                      <a:pt x="1006" y="3698"/>
                    </a:lnTo>
                    <a:lnTo>
                      <a:pt x="801" y="3988"/>
                    </a:lnTo>
                    <a:lnTo>
                      <a:pt x="631" y="4278"/>
                    </a:lnTo>
                    <a:lnTo>
                      <a:pt x="478" y="4585"/>
                    </a:lnTo>
                    <a:lnTo>
                      <a:pt x="341" y="4891"/>
                    </a:lnTo>
                    <a:lnTo>
                      <a:pt x="239" y="5181"/>
                    </a:lnTo>
                    <a:lnTo>
                      <a:pt x="171" y="5488"/>
                    </a:lnTo>
                    <a:lnTo>
                      <a:pt x="120" y="5811"/>
                    </a:lnTo>
                    <a:lnTo>
                      <a:pt x="103" y="6118"/>
                    </a:lnTo>
                    <a:lnTo>
                      <a:pt x="0" y="8504"/>
                    </a:lnTo>
                    <a:lnTo>
                      <a:pt x="17" y="8197"/>
                    </a:lnTo>
                    <a:lnTo>
                      <a:pt x="69" y="7891"/>
                    </a:lnTo>
                    <a:lnTo>
                      <a:pt x="154" y="7584"/>
                    </a:lnTo>
                    <a:lnTo>
                      <a:pt x="256" y="7277"/>
                    </a:lnTo>
                    <a:lnTo>
                      <a:pt x="375" y="6970"/>
                    </a:lnTo>
                    <a:lnTo>
                      <a:pt x="529" y="6681"/>
                    </a:lnTo>
                    <a:lnTo>
                      <a:pt x="716" y="6391"/>
                    </a:lnTo>
                    <a:lnTo>
                      <a:pt x="904" y="6101"/>
                    </a:lnTo>
                    <a:lnTo>
                      <a:pt x="1142" y="5811"/>
                    </a:lnTo>
                    <a:lnTo>
                      <a:pt x="1398" y="5539"/>
                    </a:lnTo>
                    <a:lnTo>
                      <a:pt x="1670" y="5266"/>
                    </a:lnTo>
                    <a:lnTo>
                      <a:pt x="1977" y="5011"/>
                    </a:lnTo>
                    <a:lnTo>
                      <a:pt x="2301" y="4755"/>
                    </a:lnTo>
                    <a:lnTo>
                      <a:pt x="2659" y="4499"/>
                    </a:lnTo>
                    <a:lnTo>
                      <a:pt x="3034" y="4261"/>
                    </a:lnTo>
                    <a:lnTo>
                      <a:pt x="3443" y="4039"/>
                    </a:lnTo>
                    <a:lnTo>
                      <a:pt x="3869" y="3818"/>
                    </a:lnTo>
                    <a:lnTo>
                      <a:pt x="4312" y="3613"/>
                    </a:lnTo>
                    <a:lnTo>
                      <a:pt x="4772" y="3426"/>
                    </a:lnTo>
                    <a:lnTo>
                      <a:pt x="5249" y="3255"/>
                    </a:lnTo>
                    <a:lnTo>
                      <a:pt x="5726" y="3102"/>
                    </a:lnTo>
                    <a:lnTo>
                      <a:pt x="6220" y="2966"/>
                    </a:lnTo>
                    <a:lnTo>
                      <a:pt x="6715" y="2846"/>
                    </a:lnTo>
                    <a:lnTo>
                      <a:pt x="7226" y="2727"/>
                    </a:lnTo>
                    <a:lnTo>
                      <a:pt x="7737" y="2642"/>
                    </a:lnTo>
                    <a:lnTo>
                      <a:pt x="8265" y="2557"/>
                    </a:lnTo>
                    <a:lnTo>
                      <a:pt x="8794" y="2505"/>
                    </a:lnTo>
                    <a:lnTo>
                      <a:pt x="9322" y="2454"/>
                    </a:lnTo>
                    <a:lnTo>
                      <a:pt x="9867" y="2420"/>
                    </a:lnTo>
                    <a:lnTo>
                      <a:pt x="10413" y="2403"/>
                    </a:lnTo>
                    <a:lnTo>
                      <a:pt x="11486" y="2403"/>
                    </a:lnTo>
                    <a:lnTo>
                      <a:pt x="12032" y="2437"/>
                    </a:lnTo>
                    <a:lnTo>
                      <a:pt x="12577" y="2471"/>
                    </a:lnTo>
                    <a:lnTo>
                      <a:pt x="13105" y="2540"/>
                    </a:lnTo>
                    <a:lnTo>
                      <a:pt x="13651" y="2608"/>
                    </a:lnTo>
                    <a:lnTo>
                      <a:pt x="14179" y="2693"/>
                    </a:lnTo>
                    <a:lnTo>
                      <a:pt x="14690" y="2795"/>
                    </a:lnTo>
                    <a:lnTo>
                      <a:pt x="15218" y="2914"/>
                    </a:lnTo>
                    <a:lnTo>
                      <a:pt x="15730" y="3051"/>
                    </a:lnTo>
                    <a:lnTo>
                      <a:pt x="16224" y="3187"/>
                    </a:lnTo>
                    <a:lnTo>
                      <a:pt x="16718" y="3340"/>
                    </a:lnTo>
                    <a:lnTo>
                      <a:pt x="17195" y="3528"/>
                    </a:lnTo>
                    <a:lnTo>
                      <a:pt x="17672" y="3715"/>
                    </a:lnTo>
                    <a:lnTo>
                      <a:pt x="18132" y="3920"/>
                    </a:lnTo>
                    <a:lnTo>
                      <a:pt x="18575" y="4141"/>
                    </a:lnTo>
                    <a:lnTo>
                      <a:pt x="19002" y="4363"/>
                    </a:lnTo>
                    <a:lnTo>
                      <a:pt x="19410" y="4619"/>
                    </a:lnTo>
                    <a:lnTo>
                      <a:pt x="19819" y="4874"/>
                    </a:lnTo>
                    <a:lnTo>
                      <a:pt x="20177" y="5147"/>
                    </a:lnTo>
                    <a:lnTo>
                      <a:pt x="20518" y="5420"/>
                    </a:lnTo>
                    <a:lnTo>
                      <a:pt x="20842" y="5709"/>
                    </a:lnTo>
                    <a:lnTo>
                      <a:pt x="21132" y="5999"/>
                    </a:lnTo>
                    <a:lnTo>
                      <a:pt x="21387" y="6289"/>
                    </a:lnTo>
                    <a:lnTo>
                      <a:pt x="21626" y="6578"/>
                    </a:lnTo>
                    <a:lnTo>
                      <a:pt x="21847" y="6885"/>
                    </a:lnTo>
                    <a:lnTo>
                      <a:pt x="22035" y="7192"/>
                    </a:lnTo>
                    <a:lnTo>
                      <a:pt x="22188" y="7499"/>
                    </a:lnTo>
                    <a:lnTo>
                      <a:pt x="22325" y="7822"/>
                    </a:lnTo>
                    <a:lnTo>
                      <a:pt x="22427" y="8129"/>
                    </a:lnTo>
                    <a:lnTo>
                      <a:pt x="22495" y="8453"/>
                    </a:lnTo>
                    <a:lnTo>
                      <a:pt x="22563" y="8760"/>
                    </a:lnTo>
                    <a:lnTo>
                      <a:pt x="22580" y="9083"/>
                    </a:lnTo>
                    <a:lnTo>
                      <a:pt x="22580" y="9390"/>
                    </a:lnTo>
                    <a:lnTo>
                      <a:pt x="22682" y="7004"/>
                    </a:lnTo>
                    <a:lnTo>
                      <a:pt x="22682" y="6681"/>
                    </a:lnTo>
                    <a:lnTo>
                      <a:pt x="22648" y="6374"/>
                    </a:lnTo>
                    <a:lnTo>
                      <a:pt x="22597" y="6050"/>
                    </a:lnTo>
                    <a:lnTo>
                      <a:pt x="22512" y="5743"/>
                    </a:lnTo>
                    <a:lnTo>
                      <a:pt x="22410" y="5420"/>
                    </a:lnTo>
                    <a:lnTo>
                      <a:pt x="22290" y="5113"/>
                    </a:lnTo>
                    <a:lnTo>
                      <a:pt x="22120" y="4806"/>
                    </a:lnTo>
                    <a:lnTo>
                      <a:pt x="21933" y="4499"/>
                    </a:lnTo>
                    <a:lnTo>
                      <a:pt x="21728" y="4193"/>
                    </a:lnTo>
                    <a:lnTo>
                      <a:pt x="21490" y="3886"/>
                    </a:lnTo>
                    <a:lnTo>
                      <a:pt x="21234" y="3596"/>
                    </a:lnTo>
                    <a:lnTo>
                      <a:pt x="20944" y="3306"/>
                    </a:lnTo>
                    <a:lnTo>
                      <a:pt x="20620" y="3034"/>
                    </a:lnTo>
                    <a:lnTo>
                      <a:pt x="20280" y="2744"/>
                    </a:lnTo>
                    <a:lnTo>
                      <a:pt x="19905" y="2488"/>
                    </a:lnTo>
                    <a:lnTo>
                      <a:pt x="19513" y="2216"/>
                    </a:lnTo>
                    <a:lnTo>
                      <a:pt x="19104" y="1977"/>
                    </a:lnTo>
                    <a:lnTo>
                      <a:pt x="18678" y="1739"/>
                    </a:lnTo>
                    <a:lnTo>
                      <a:pt x="18218" y="1517"/>
                    </a:lnTo>
                    <a:lnTo>
                      <a:pt x="17775" y="1313"/>
                    </a:lnTo>
                    <a:lnTo>
                      <a:pt x="17297" y="1125"/>
                    </a:lnTo>
                    <a:lnTo>
                      <a:pt x="16820" y="955"/>
                    </a:lnTo>
                    <a:lnTo>
                      <a:pt x="16326" y="801"/>
                    </a:lnTo>
                    <a:lnTo>
                      <a:pt x="15815" y="648"/>
                    </a:lnTo>
                    <a:lnTo>
                      <a:pt x="15304" y="512"/>
                    </a:lnTo>
                    <a:lnTo>
                      <a:pt x="14792" y="409"/>
                    </a:lnTo>
                    <a:lnTo>
                      <a:pt x="14264" y="307"/>
                    </a:lnTo>
                    <a:lnTo>
                      <a:pt x="13736" y="205"/>
                    </a:lnTo>
                    <a:lnTo>
                      <a:pt x="13207" y="137"/>
                    </a:lnTo>
                    <a:lnTo>
                      <a:pt x="12662" y="86"/>
                    </a:lnTo>
                    <a:lnTo>
                      <a:pt x="12134" y="34"/>
                    </a:lnTo>
                    <a:lnTo>
                      <a:pt x="11589" y="17"/>
                    </a:lnTo>
                    <a:lnTo>
                      <a:pt x="11043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6"/>
              <p:cNvSpPr/>
              <p:nvPr/>
            </p:nvSpPr>
            <p:spPr>
              <a:xfrm>
                <a:off x="3295685" y="3604314"/>
                <a:ext cx="734704" cy="345085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11879" extrusionOk="0">
                    <a:moveTo>
                      <a:pt x="25290" y="1"/>
                    </a:moveTo>
                    <a:lnTo>
                      <a:pt x="25256" y="427"/>
                    </a:lnTo>
                    <a:lnTo>
                      <a:pt x="25188" y="836"/>
                    </a:lnTo>
                    <a:lnTo>
                      <a:pt x="25086" y="1262"/>
                    </a:lnTo>
                    <a:lnTo>
                      <a:pt x="24949" y="1671"/>
                    </a:lnTo>
                    <a:lnTo>
                      <a:pt x="24762" y="2080"/>
                    </a:lnTo>
                    <a:lnTo>
                      <a:pt x="24557" y="2489"/>
                    </a:lnTo>
                    <a:lnTo>
                      <a:pt x="24319" y="2881"/>
                    </a:lnTo>
                    <a:lnTo>
                      <a:pt x="24046" y="3273"/>
                    </a:lnTo>
                    <a:lnTo>
                      <a:pt x="23739" y="3665"/>
                    </a:lnTo>
                    <a:lnTo>
                      <a:pt x="23399" y="4040"/>
                    </a:lnTo>
                    <a:lnTo>
                      <a:pt x="23007" y="4397"/>
                    </a:lnTo>
                    <a:lnTo>
                      <a:pt x="22598" y="4755"/>
                    </a:lnTo>
                    <a:lnTo>
                      <a:pt x="22155" y="5113"/>
                    </a:lnTo>
                    <a:lnTo>
                      <a:pt x="21677" y="5437"/>
                    </a:lnTo>
                    <a:lnTo>
                      <a:pt x="21149" y="5761"/>
                    </a:lnTo>
                    <a:lnTo>
                      <a:pt x="20604" y="6067"/>
                    </a:lnTo>
                    <a:lnTo>
                      <a:pt x="20059" y="6357"/>
                    </a:lnTo>
                    <a:lnTo>
                      <a:pt x="19496" y="6613"/>
                    </a:lnTo>
                    <a:lnTo>
                      <a:pt x="18934" y="6851"/>
                    </a:lnTo>
                    <a:lnTo>
                      <a:pt x="18337" y="7073"/>
                    </a:lnTo>
                    <a:lnTo>
                      <a:pt x="17724" y="7260"/>
                    </a:lnTo>
                    <a:lnTo>
                      <a:pt x="17110" y="7448"/>
                    </a:lnTo>
                    <a:lnTo>
                      <a:pt x="16480" y="7618"/>
                    </a:lnTo>
                    <a:lnTo>
                      <a:pt x="15849" y="7772"/>
                    </a:lnTo>
                    <a:lnTo>
                      <a:pt x="15185" y="7891"/>
                    </a:lnTo>
                    <a:lnTo>
                      <a:pt x="14537" y="8010"/>
                    </a:lnTo>
                    <a:lnTo>
                      <a:pt x="13873" y="8095"/>
                    </a:lnTo>
                    <a:lnTo>
                      <a:pt x="13191" y="8181"/>
                    </a:lnTo>
                    <a:lnTo>
                      <a:pt x="12526" y="8232"/>
                    </a:lnTo>
                    <a:lnTo>
                      <a:pt x="11845" y="8266"/>
                    </a:lnTo>
                    <a:lnTo>
                      <a:pt x="11146" y="8300"/>
                    </a:lnTo>
                    <a:lnTo>
                      <a:pt x="10464" y="8300"/>
                    </a:lnTo>
                    <a:lnTo>
                      <a:pt x="9783" y="8283"/>
                    </a:lnTo>
                    <a:lnTo>
                      <a:pt x="9101" y="8249"/>
                    </a:lnTo>
                    <a:lnTo>
                      <a:pt x="8402" y="8198"/>
                    </a:lnTo>
                    <a:lnTo>
                      <a:pt x="7721" y="8147"/>
                    </a:lnTo>
                    <a:lnTo>
                      <a:pt x="7056" y="8061"/>
                    </a:lnTo>
                    <a:lnTo>
                      <a:pt x="6374" y="7959"/>
                    </a:lnTo>
                    <a:lnTo>
                      <a:pt x="5710" y="7840"/>
                    </a:lnTo>
                    <a:lnTo>
                      <a:pt x="5045" y="7703"/>
                    </a:lnTo>
                    <a:lnTo>
                      <a:pt x="4398" y="7550"/>
                    </a:lnTo>
                    <a:lnTo>
                      <a:pt x="3750" y="7363"/>
                    </a:lnTo>
                    <a:lnTo>
                      <a:pt x="3119" y="7175"/>
                    </a:lnTo>
                    <a:lnTo>
                      <a:pt x="2489" y="6971"/>
                    </a:lnTo>
                    <a:lnTo>
                      <a:pt x="1892" y="6749"/>
                    </a:lnTo>
                    <a:lnTo>
                      <a:pt x="1296" y="6511"/>
                    </a:lnTo>
                    <a:lnTo>
                      <a:pt x="717" y="6255"/>
                    </a:lnTo>
                    <a:lnTo>
                      <a:pt x="137" y="5982"/>
                    </a:lnTo>
                    <a:lnTo>
                      <a:pt x="1" y="9561"/>
                    </a:lnTo>
                    <a:lnTo>
                      <a:pt x="563" y="9834"/>
                    </a:lnTo>
                    <a:lnTo>
                      <a:pt x="1160" y="10089"/>
                    </a:lnTo>
                    <a:lnTo>
                      <a:pt x="1739" y="10328"/>
                    </a:lnTo>
                    <a:lnTo>
                      <a:pt x="2353" y="10549"/>
                    </a:lnTo>
                    <a:lnTo>
                      <a:pt x="2983" y="10754"/>
                    </a:lnTo>
                    <a:lnTo>
                      <a:pt x="3614" y="10941"/>
                    </a:lnTo>
                    <a:lnTo>
                      <a:pt x="4261" y="11112"/>
                    </a:lnTo>
                    <a:lnTo>
                      <a:pt x="4909" y="11265"/>
                    </a:lnTo>
                    <a:lnTo>
                      <a:pt x="5573" y="11401"/>
                    </a:lnTo>
                    <a:lnTo>
                      <a:pt x="6238" y="11521"/>
                    </a:lnTo>
                    <a:lnTo>
                      <a:pt x="6903" y="11623"/>
                    </a:lnTo>
                    <a:lnTo>
                      <a:pt x="7584" y="11708"/>
                    </a:lnTo>
                    <a:lnTo>
                      <a:pt x="8266" y="11776"/>
                    </a:lnTo>
                    <a:lnTo>
                      <a:pt x="8948" y="11827"/>
                    </a:lnTo>
                    <a:lnTo>
                      <a:pt x="9646" y="11862"/>
                    </a:lnTo>
                    <a:lnTo>
                      <a:pt x="10328" y="11879"/>
                    </a:lnTo>
                    <a:lnTo>
                      <a:pt x="11010" y="11879"/>
                    </a:lnTo>
                    <a:lnTo>
                      <a:pt x="11691" y="11845"/>
                    </a:lnTo>
                    <a:lnTo>
                      <a:pt x="12373" y="11810"/>
                    </a:lnTo>
                    <a:lnTo>
                      <a:pt x="13055" y="11759"/>
                    </a:lnTo>
                    <a:lnTo>
                      <a:pt x="13736" y="11674"/>
                    </a:lnTo>
                    <a:lnTo>
                      <a:pt x="14401" y="11589"/>
                    </a:lnTo>
                    <a:lnTo>
                      <a:pt x="15048" y="11470"/>
                    </a:lnTo>
                    <a:lnTo>
                      <a:pt x="15696" y="11333"/>
                    </a:lnTo>
                    <a:lnTo>
                      <a:pt x="16344" y="11197"/>
                    </a:lnTo>
                    <a:lnTo>
                      <a:pt x="16974" y="11027"/>
                    </a:lnTo>
                    <a:lnTo>
                      <a:pt x="17588" y="10839"/>
                    </a:lnTo>
                    <a:lnTo>
                      <a:pt x="18201" y="10635"/>
                    </a:lnTo>
                    <a:lnTo>
                      <a:pt x="18780" y="10413"/>
                    </a:lnTo>
                    <a:lnTo>
                      <a:pt x="19360" y="10174"/>
                    </a:lnTo>
                    <a:lnTo>
                      <a:pt x="19922" y="9919"/>
                    </a:lnTo>
                    <a:lnTo>
                      <a:pt x="20468" y="9646"/>
                    </a:lnTo>
                    <a:lnTo>
                      <a:pt x="21013" y="9339"/>
                    </a:lnTo>
                    <a:lnTo>
                      <a:pt x="21524" y="9016"/>
                    </a:lnTo>
                    <a:lnTo>
                      <a:pt x="22018" y="8692"/>
                    </a:lnTo>
                    <a:lnTo>
                      <a:pt x="22461" y="8334"/>
                    </a:lnTo>
                    <a:lnTo>
                      <a:pt x="22870" y="7976"/>
                    </a:lnTo>
                    <a:lnTo>
                      <a:pt x="23245" y="7618"/>
                    </a:lnTo>
                    <a:lnTo>
                      <a:pt x="23603" y="7243"/>
                    </a:lnTo>
                    <a:lnTo>
                      <a:pt x="23910" y="6851"/>
                    </a:lnTo>
                    <a:lnTo>
                      <a:pt x="24183" y="6459"/>
                    </a:lnTo>
                    <a:lnTo>
                      <a:pt x="24421" y="6067"/>
                    </a:lnTo>
                    <a:lnTo>
                      <a:pt x="24626" y="5658"/>
                    </a:lnTo>
                    <a:lnTo>
                      <a:pt x="24796" y="5249"/>
                    </a:lnTo>
                    <a:lnTo>
                      <a:pt x="24932" y="4840"/>
                    </a:lnTo>
                    <a:lnTo>
                      <a:pt x="25052" y="4414"/>
                    </a:lnTo>
                    <a:lnTo>
                      <a:pt x="25120" y="4005"/>
                    </a:lnTo>
                    <a:lnTo>
                      <a:pt x="25154" y="3579"/>
                    </a:lnTo>
                    <a:lnTo>
                      <a:pt x="25290" y="1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6"/>
              <p:cNvSpPr/>
              <p:nvPr/>
            </p:nvSpPr>
            <p:spPr>
              <a:xfrm>
                <a:off x="3152115" y="3778097"/>
                <a:ext cx="147574" cy="180720"/>
              </a:xfrm>
              <a:custGeom>
                <a:avLst/>
                <a:gdLst/>
                <a:ahLst/>
                <a:cxnLst/>
                <a:rect l="l" t="t" r="r" b="b"/>
                <a:pathLst>
                  <a:path w="5080" h="6221" extrusionOk="0">
                    <a:moveTo>
                      <a:pt x="5079" y="0"/>
                    </a:moveTo>
                    <a:lnTo>
                      <a:pt x="137" y="2642"/>
                    </a:lnTo>
                    <a:lnTo>
                      <a:pt x="1" y="6220"/>
                    </a:lnTo>
                    <a:lnTo>
                      <a:pt x="4943" y="3579"/>
                    </a:lnTo>
                    <a:lnTo>
                      <a:pt x="5079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6"/>
              <p:cNvSpPr/>
              <p:nvPr/>
            </p:nvSpPr>
            <p:spPr>
              <a:xfrm>
                <a:off x="3089249" y="3328563"/>
                <a:ext cx="941133" cy="526270"/>
              </a:xfrm>
              <a:custGeom>
                <a:avLst/>
                <a:gdLst/>
                <a:ahLst/>
                <a:cxnLst/>
                <a:rect l="l" t="t" r="r" b="b"/>
                <a:pathLst>
                  <a:path w="32397" h="18116" extrusionOk="0">
                    <a:moveTo>
                      <a:pt x="16718" y="2335"/>
                    </a:moveTo>
                    <a:lnTo>
                      <a:pt x="17264" y="2352"/>
                    </a:lnTo>
                    <a:lnTo>
                      <a:pt x="17809" y="2369"/>
                    </a:lnTo>
                    <a:lnTo>
                      <a:pt x="18337" y="2421"/>
                    </a:lnTo>
                    <a:lnTo>
                      <a:pt x="18882" y="2472"/>
                    </a:lnTo>
                    <a:lnTo>
                      <a:pt x="19411" y="2540"/>
                    </a:lnTo>
                    <a:lnTo>
                      <a:pt x="19939" y="2642"/>
                    </a:lnTo>
                    <a:lnTo>
                      <a:pt x="20467" y="2744"/>
                    </a:lnTo>
                    <a:lnTo>
                      <a:pt x="20979" y="2847"/>
                    </a:lnTo>
                    <a:lnTo>
                      <a:pt x="21490" y="2983"/>
                    </a:lnTo>
                    <a:lnTo>
                      <a:pt x="22001" y="3136"/>
                    </a:lnTo>
                    <a:lnTo>
                      <a:pt x="22495" y="3290"/>
                    </a:lnTo>
                    <a:lnTo>
                      <a:pt x="22972" y="3460"/>
                    </a:lnTo>
                    <a:lnTo>
                      <a:pt x="23450" y="3648"/>
                    </a:lnTo>
                    <a:lnTo>
                      <a:pt x="23893" y="3852"/>
                    </a:lnTo>
                    <a:lnTo>
                      <a:pt x="24353" y="4074"/>
                    </a:lnTo>
                    <a:lnTo>
                      <a:pt x="24779" y="4312"/>
                    </a:lnTo>
                    <a:lnTo>
                      <a:pt x="25188" y="4551"/>
                    </a:lnTo>
                    <a:lnTo>
                      <a:pt x="25580" y="4806"/>
                    </a:lnTo>
                    <a:lnTo>
                      <a:pt x="25955" y="5079"/>
                    </a:lnTo>
                    <a:lnTo>
                      <a:pt x="26295" y="5352"/>
                    </a:lnTo>
                    <a:lnTo>
                      <a:pt x="26602" y="5641"/>
                    </a:lnTo>
                    <a:lnTo>
                      <a:pt x="26892" y="5914"/>
                    </a:lnTo>
                    <a:lnTo>
                      <a:pt x="27165" y="6221"/>
                    </a:lnTo>
                    <a:lnTo>
                      <a:pt x="27386" y="6511"/>
                    </a:lnTo>
                    <a:lnTo>
                      <a:pt x="27608" y="6817"/>
                    </a:lnTo>
                    <a:lnTo>
                      <a:pt x="27795" y="7124"/>
                    </a:lnTo>
                    <a:lnTo>
                      <a:pt x="27948" y="7431"/>
                    </a:lnTo>
                    <a:lnTo>
                      <a:pt x="28085" y="7737"/>
                    </a:lnTo>
                    <a:lnTo>
                      <a:pt x="28187" y="8044"/>
                    </a:lnTo>
                    <a:lnTo>
                      <a:pt x="28272" y="8351"/>
                    </a:lnTo>
                    <a:lnTo>
                      <a:pt x="28323" y="8675"/>
                    </a:lnTo>
                    <a:lnTo>
                      <a:pt x="28357" y="8982"/>
                    </a:lnTo>
                    <a:lnTo>
                      <a:pt x="28357" y="9305"/>
                    </a:lnTo>
                    <a:lnTo>
                      <a:pt x="28340" y="9612"/>
                    </a:lnTo>
                    <a:lnTo>
                      <a:pt x="28289" y="9936"/>
                    </a:lnTo>
                    <a:lnTo>
                      <a:pt x="28204" y="10243"/>
                    </a:lnTo>
                    <a:lnTo>
                      <a:pt x="28119" y="10549"/>
                    </a:lnTo>
                    <a:lnTo>
                      <a:pt x="27983" y="10856"/>
                    </a:lnTo>
                    <a:lnTo>
                      <a:pt x="27829" y="11146"/>
                    </a:lnTo>
                    <a:lnTo>
                      <a:pt x="27659" y="11435"/>
                    </a:lnTo>
                    <a:lnTo>
                      <a:pt x="27454" y="11742"/>
                    </a:lnTo>
                    <a:lnTo>
                      <a:pt x="27233" y="12015"/>
                    </a:lnTo>
                    <a:lnTo>
                      <a:pt x="26977" y="12305"/>
                    </a:lnTo>
                    <a:lnTo>
                      <a:pt x="26687" y="12577"/>
                    </a:lnTo>
                    <a:lnTo>
                      <a:pt x="26381" y="12833"/>
                    </a:lnTo>
                    <a:lnTo>
                      <a:pt x="26057" y="13088"/>
                    </a:lnTo>
                    <a:lnTo>
                      <a:pt x="25699" y="13344"/>
                    </a:lnTo>
                    <a:lnTo>
                      <a:pt x="25307" y="13583"/>
                    </a:lnTo>
                    <a:lnTo>
                      <a:pt x="24915" y="13804"/>
                    </a:lnTo>
                    <a:lnTo>
                      <a:pt x="24472" y="14026"/>
                    </a:lnTo>
                    <a:lnTo>
                      <a:pt x="24029" y="14230"/>
                    </a:lnTo>
                    <a:lnTo>
                      <a:pt x="23586" y="14418"/>
                    </a:lnTo>
                    <a:lnTo>
                      <a:pt x="23109" y="14588"/>
                    </a:lnTo>
                    <a:lnTo>
                      <a:pt x="22632" y="14741"/>
                    </a:lnTo>
                    <a:lnTo>
                      <a:pt x="22137" y="14878"/>
                    </a:lnTo>
                    <a:lnTo>
                      <a:pt x="21643" y="14997"/>
                    </a:lnTo>
                    <a:lnTo>
                      <a:pt x="21132" y="15116"/>
                    </a:lnTo>
                    <a:lnTo>
                      <a:pt x="20604" y="15202"/>
                    </a:lnTo>
                    <a:lnTo>
                      <a:pt x="20092" y="15287"/>
                    </a:lnTo>
                    <a:lnTo>
                      <a:pt x="19564" y="15338"/>
                    </a:lnTo>
                    <a:lnTo>
                      <a:pt x="19019" y="15389"/>
                    </a:lnTo>
                    <a:lnTo>
                      <a:pt x="18490" y="15423"/>
                    </a:lnTo>
                    <a:lnTo>
                      <a:pt x="17945" y="15440"/>
                    </a:lnTo>
                    <a:lnTo>
                      <a:pt x="16872" y="15440"/>
                    </a:lnTo>
                    <a:lnTo>
                      <a:pt x="16326" y="15406"/>
                    </a:lnTo>
                    <a:lnTo>
                      <a:pt x="15781" y="15372"/>
                    </a:lnTo>
                    <a:lnTo>
                      <a:pt x="15253" y="15304"/>
                    </a:lnTo>
                    <a:lnTo>
                      <a:pt x="14707" y="15236"/>
                    </a:lnTo>
                    <a:lnTo>
                      <a:pt x="14179" y="15150"/>
                    </a:lnTo>
                    <a:lnTo>
                      <a:pt x="13651" y="15048"/>
                    </a:lnTo>
                    <a:lnTo>
                      <a:pt x="13139" y="14929"/>
                    </a:lnTo>
                    <a:lnTo>
                      <a:pt x="12628" y="14810"/>
                    </a:lnTo>
                    <a:lnTo>
                      <a:pt x="12134" y="14656"/>
                    </a:lnTo>
                    <a:lnTo>
                      <a:pt x="11640" y="14503"/>
                    </a:lnTo>
                    <a:lnTo>
                      <a:pt x="11146" y="14315"/>
                    </a:lnTo>
                    <a:lnTo>
                      <a:pt x="10686" y="14128"/>
                    </a:lnTo>
                    <a:lnTo>
                      <a:pt x="10225" y="13924"/>
                    </a:lnTo>
                    <a:lnTo>
                      <a:pt x="9782" y="13702"/>
                    </a:lnTo>
                    <a:lnTo>
                      <a:pt x="9356" y="13480"/>
                    </a:lnTo>
                    <a:lnTo>
                      <a:pt x="8930" y="13225"/>
                    </a:lnTo>
                    <a:lnTo>
                      <a:pt x="8538" y="12969"/>
                    </a:lnTo>
                    <a:lnTo>
                      <a:pt x="8180" y="12697"/>
                    </a:lnTo>
                    <a:lnTo>
                      <a:pt x="7840" y="12424"/>
                    </a:lnTo>
                    <a:lnTo>
                      <a:pt x="7516" y="12151"/>
                    </a:lnTo>
                    <a:lnTo>
                      <a:pt x="7226" y="11862"/>
                    </a:lnTo>
                    <a:lnTo>
                      <a:pt x="6971" y="11572"/>
                    </a:lnTo>
                    <a:lnTo>
                      <a:pt x="6732" y="11282"/>
                    </a:lnTo>
                    <a:lnTo>
                      <a:pt x="6527" y="10975"/>
                    </a:lnTo>
                    <a:lnTo>
                      <a:pt x="6340" y="10669"/>
                    </a:lnTo>
                    <a:lnTo>
                      <a:pt x="6170" y="10362"/>
                    </a:lnTo>
                    <a:lnTo>
                      <a:pt x="6050" y="10055"/>
                    </a:lnTo>
                    <a:lnTo>
                      <a:pt x="5931" y="9748"/>
                    </a:lnTo>
                    <a:lnTo>
                      <a:pt x="5863" y="9425"/>
                    </a:lnTo>
                    <a:lnTo>
                      <a:pt x="5795" y="9118"/>
                    </a:lnTo>
                    <a:lnTo>
                      <a:pt x="5778" y="8794"/>
                    </a:lnTo>
                    <a:lnTo>
                      <a:pt x="5778" y="8487"/>
                    </a:lnTo>
                    <a:lnTo>
                      <a:pt x="5795" y="8164"/>
                    </a:lnTo>
                    <a:lnTo>
                      <a:pt x="5846" y="7857"/>
                    </a:lnTo>
                    <a:lnTo>
                      <a:pt x="5914" y="7550"/>
                    </a:lnTo>
                    <a:lnTo>
                      <a:pt x="6016" y="7243"/>
                    </a:lnTo>
                    <a:lnTo>
                      <a:pt x="6135" y="6937"/>
                    </a:lnTo>
                    <a:lnTo>
                      <a:pt x="6289" y="6647"/>
                    </a:lnTo>
                    <a:lnTo>
                      <a:pt x="6476" y="6340"/>
                    </a:lnTo>
                    <a:lnTo>
                      <a:pt x="6664" y="6050"/>
                    </a:lnTo>
                    <a:lnTo>
                      <a:pt x="6902" y="5761"/>
                    </a:lnTo>
                    <a:lnTo>
                      <a:pt x="7158" y="5488"/>
                    </a:lnTo>
                    <a:lnTo>
                      <a:pt x="7431" y="5215"/>
                    </a:lnTo>
                    <a:lnTo>
                      <a:pt x="7737" y="4960"/>
                    </a:lnTo>
                    <a:lnTo>
                      <a:pt x="8078" y="4704"/>
                    </a:lnTo>
                    <a:lnTo>
                      <a:pt x="8436" y="4449"/>
                    </a:lnTo>
                    <a:lnTo>
                      <a:pt x="8811" y="4210"/>
                    </a:lnTo>
                    <a:lnTo>
                      <a:pt x="9220" y="3971"/>
                    </a:lnTo>
                    <a:lnTo>
                      <a:pt x="9646" y="3767"/>
                    </a:lnTo>
                    <a:lnTo>
                      <a:pt x="10089" y="3562"/>
                    </a:lnTo>
                    <a:lnTo>
                      <a:pt x="10549" y="3375"/>
                    </a:lnTo>
                    <a:lnTo>
                      <a:pt x="11009" y="3204"/>
                    </a:lnTo>
                    <a:lnTo>
                      <a:pt x="11504" y="3051"/>
                    </a:lnTo>
                    <a:lnTo>
                      <a:pt x="11981" y="2915"/>
                    </a:lnTo>
                    <a:lnTo>
                      <a:pt x="12492" y="2778"/>
                    </a:lnTo>
                    <a:lnTo>
                      <a:pt x="13003" y="2676"/>
                    </a:lnTo>
                    <a:lnTo>
                      <a:pt x="13514" y="2574"/>
                    </a:lnTo>
                    <a:lnTo>
                      <a:pt x="14043" y="2506"/>
                    </a:lnTo>
                    <a:lnTo>
                      <a:pt x="14571" y="2438"/>
                    </a:lnTo>
                    <a:lnTo>
                      <a:pt x="15099" y="2386"/>
                    </a:lnTo>
                    <a:lnTo>
                      <a:pt x="15645" y="2352"/>
                    </a:lnTo>
                    <a:lnTo>
                      <a:pt x="16173" y="2335"/>
                    </a:lnTo>
                    <a:close/>
                    <a:moveTo>
                      <a:pt x="15866" y="1"/>
                    </a:moveTo>
                    <a:lnTo>
                      <a:pt x="15133" y="18"/>
                    </a:lnTo>
                    <a:lnTo>
                      <a:pt x="14401" y="69"/>
                    </a:lnTo>
                    <a:lnTo>
                      <a:pt x="13685" y="137"/>
                    </a:lnTo>
                    <a:lnTo>
                      <a:pt x="12952" y="222"/>
                    </a:lnTo>
                    <a:lnTo>
                      <a:pt x="12253" y="324"/>
                    </a:lnTo>
                    <a:lnTo>
                      <a:pt x="11555" y="461"/>
                    </a:lnTo>
                    <a:lnTo>
                      <a:pt x="10856" y="597"/>
                    </a:lnTo>
                    <a:lnTo>
                      <a:pt x="10174" y="768"/>
                    </a:lnTo>
                    <a:lnTo>
                      <a:pt x="9510" y="955"/>
                    </a:lnTo>
                    <a:lnTo>
                      <a:pt x="8862" y="1177"/>
                    </a:lnTo>
                    <a:lnTo>
                      <a:pt x="8215" y="1398"/>
                    </a:lnTo>
                    <a:lnTo>
                      <a:pt x="7601" y="1654"/>
                    </a:lnTo>
                    <a:lnTo>
                      <a:pt x="7005" y="1926"/>
                    </a:lnTo>
                    <a:lnTo>
                      <a:pt x="6408" y="2216"/>
                    </a:lnTo>
                    <a:lnTo>
                      <a:pt x="5897" y="2506"/>
                    </a:lnTo>
                    <a:lnTo>
                      <a:pt x="5403" y="2813"/>
                    </a:lnTo>
                    <a:lnTo>
                      <a:pt x="4960" y="3119"/>
                    </a:lnTo>
                    <a:lnTo>
                      <a:pt x="4517" y="3443"/>
                    </a:lnTo>
                    <a:lnTo>
                      <a:pt x="4125" y="3784"/>
                    </a:lnTo>
                    <a:lnTo>
                      <a:pt x="3767" y="4125"/>
                    </a:lnTo>
                    <a:lnTo>
                      <a:pt x="3426" y="4466"/>
                    </a:lnTo>
                    <a:lnTo>
                      <a:pt x="3119" y="4823"/>
                    </a:lnTo>
                    <a:lnTo>
                      <a:pt x="2846" y="5198"/>
                    </a:lnTo>
                    <a:lnTo>
                      <a:pt x="2591" y="5573"/>
                    </a:lnTo>
                    <a:lnTo>
                      <a:pt x="2386" y="5948"/>
                    </a:lnTo>
                    <a:lnTo>
                      <a:pt x="2199" y="6323"/>
                    </a:lnTo>
                    <a:lnTo>
                      <a:pt x="2046" y="6715"/>
                    </a:lnTo>
                    <a:lnTo>
                      <a:pt x="1926" y="7107"/>
                    </a:lnTo>
                    <a:lnTo>
                      <a:pt x="1824" y="7499"/>
                    </a:lnTo>
                    <a:lnTo>
                      <a:pt x="1773" y="7891"/>
                    </a:lnTo>
                    <a:lnTo>
                      <a:pt x="1739" y="8283"/>
                    </a:lnTo>
                    <a:lnTo>
                      <a:pt x="1739" y="8675"/>
                    </a:lnTo>
                    <a:lnTo>
                      <a:pt x="1773" y="9084"/>
                    </a:lnTo>
                    <a:lnTo>
                      <a:pt x="1824" y="9476"/>
                    </a:lnTo>
                    <a:lnTo>
                      <a:pt x="1909" y="9885"/>
                    </a:lnTo>
                    <a:lnTo>
                      <a:pt x="2046" y="10277"/>
                    </a:lnTo>
                    <a:lnTo>
                      <a:pt x="2182" y="10669"/>
                    </a:lnTo>
                    <a:lnTo>
                      <a:pt x="2369" y="11061"/>
                    </a:lnTo>
                    <a:lnTo>
                      <a:pt x="2591" y="11453"/>
                    </a:lnTo>
                    <a:lnTo>
                      <a:pt x="2829" y="11827"/>
                    </a:lnTo>
                    <a:lnTo>
                      <a:pt x="3102" y="12219"/>
                    </a:lnTo>
                    <a:lnTo>
                      <a:pt x="3409" y="12594"/>
                    </a:lnTo>
                    <a:lnTo>
                      <a:pt x="3750" y="12952"/>
                    </a:lnTo>
                    <a:lnTo>
                      <a:pt x="4125" y="13327"/>
                    </a:lnTo>
                    <a:lnTo>
                      <a:pt x="4517" y="13668"/>
                    </a:lnTo>
                    <a:lnTo>
                      <a:pt x="4943" y="14026"/>
                    </a:lnTo>
                    <a:lnTo>
                      <a:pt x="1" y="16667"/>
                    </a:lnTo>
                    <a:lnTo>
                      <a:pt x="2301" y="18116"/>
                    </a:lnTo>
                    <a:lnTo>
                      <a:pt x="7243" y="15474"/>
                    </a:lnTo>
                    <a:lnTo>
                      <a:pt x="7823" y="15747"/>
                    </a:lnTo>
                    <a:lnTo>
                      <a:pt x="8402" y="16003"/>
                    </a:lnTo>
                    <a:lnTo>
                      <a:pt x="8998" y="16241"/>
                    </a:lnTo>
                    <a:lnTo>
                      <a:pt x="9595" y="16463"/>
                    </a:lnTo>
                    <a:lnTo>
                      <a:pt x="10225" y="16667"/>
                    </a:lnTo>
                    <a:lnTo>
                      <a:pt x="10856" y="16855"/>
                    </a:lnTo>
                    <a:lnTo>
                      <a:pt x="11504" y="17042"/>
                    </a:lnTo>
                    <a:lnTo>
                      <a:pt x="12151" y="17195"/>
                    </a:lnTo>
                    <a:lnTo>
                      <a:pt x="12816" y="17332"/>
                    </a:lnTo>
                    <a:lnTo>
                      <a:pt x="13480" y="17451"/>
                    </a:lnTo>
                    <a:lnTo>
                      <a:pt x="14162" y="17553"/>
                    </a:lnTo>
                    <a:lnTo>
                      <a:pt x="14827" y="17639"/>
                    </a:lnTo>
                    <a:lnTo>
                      <a:pt x="15508" y="17690"/>
                    </a:lnTo>
                    <a:lnTo>
                      <a:pt x="16207" y="17741"/>
                    </a:lnTo>
                    <a:lnTo>
                      <a:pt x="16889" y="17775"/>
                    </a:lnTo>
                    <a:lnTo>
                      <a:pt x="17570" y="17792"/>
                    </a:lnTo>
                    <a:lnTo>
                      <a:pt x="18252" y="17792"/>
                    </a:lnTo>
                    <a:lnTo>
                      <a:pt x="18951" y="17758"/>
                    </a:lnTo>
                    <a:lnTo>
                      <a:pt x="19632" y="17724"/>
                    </a:lnTo>
                    <a:lnTo>
                      <a:pt x="20297" y="17673"/>
                    </a:lnTo>
                    <a:lnTo>
                      <a:pt x="20979" y="17587"/>
                    </a:lnTo>
                    <a:lnTo>
                      <a:pt x="21643" y="17502"/>
                    </a:lnTo>
                    <a:lnTo>
                      <a:pt x="22291" y="17383"/>
                    </a:lnTo>
                    <a:lnTo>
                      <a:pt x="22955" y="17264"/>
                    </a:lnTo>
                    <a:lnTo>
                      <a:pt x="23586" y="17110"/>
                    </a:lnTo>
                    <a:lnTo>
                      <a:pt x="24216" y="16940"/>
                    </a:lnTo>
                    <a:lnTo>
                      <a:pt x="24830" y="16752"/>
                    </a:lnTo>
                    <a:lnTo>
                      <a:pt x="25443" y="16565"/>
                    </a:lnTo>
                    <a:lnTo>
                      <a:pt x="26040" y="16343"/>
                    </a:lnTo>
                    <a:lnTo>
                      <a:pt x="26602" y="16105"/>
                    </a:lnTo>
                    <a:lnTo>
                      <a:pt x="27165" y="15849"/>
                    </a:lnTo>
                    <a:lnTo>
                      <a:pt x="27710" y="15559"/>
                    </a:lnTo>
                    <a:lnTo>
                      <a:pt x="28272" y="15253"/>
                    </a:lnTo>
                    <a:lnTo>
                      <a:pt x="28783" y="14929"/>
                    </a:lnTo>
                    <a:lnTo>
                      <a:pt x="29261" y="14588"/>
                    </a:lnTo>
                    <a:lnTo>
                      <a:pt x="29721" y="14247"/>
                    </a:lnTo>
                    <a:lnTo>
                      <a:pt x="30130" y="13889"/>
                    </a:lnTo>
                    <a:lnTo>
                      <a:pt x="30505" y="13515"/>
                    </a:lnTo>
                    <a:lnTo>
                      <a:pt x="30863" y="13140"/>
                    </a:lnTo>
                    <a:lnTo>
                      <a:pt x="31169" y="12748"/>
                    </a:lnTo>
                    <a:lnTo>
                      <a:pt x="31442" y="12356"/>
                    </a:lnTo>
                    <a:lnTo>
                      <a:pt x="31681" y="11947"/>
                    </a:lnTo>
                    <a:lnTo>
                      <a:pt x="31885" y="11555"/>
                    </a:lnTo>
                    <a:lnTo>
                      <a:pt x="32055" y="11129"/>
                    </a:lnTo>
                    <a:lnTo>
                      <a:pt x="32192" y="10720"/>
                    </a:lnTo>
                    <a:lnTo>
                      <a:pt x="32294" y="10294"/>
                    </a:lnTo>
                    <a:lnTo>
                      <a:pt x="32362" y="9868"/>
                    </a:lnTo>
                    <a:lnTo>
                      <a:pt x="32396" y="9442"/>
                    </a:lnTo>
                    <a:lnTo>
                      <a:pt x="32396" y="9016"/>
                    </a:lnTo>
                    <a:lnTo>
                      <a:pt x="32345" y="8590"/>
                    </a:lnTo>
                    <a:lnTo>
                      <a:pt x="32277" y="8164"/>
                    </a:lnTo>
                    <a:lnTo>
                      <a:pt x="32158" y="7737"/>
                    </a:lnTo>
                    <a:lnTo>
                      <a:pt x="32021" y="7311"/>
                    </a:lnTo>
                    <a:lnTo>
                      <a:pt x="31834" y="6902"/>
                    </a:lnTo>
                    <a:lnTo>
                      <a:pt x="31629" y="6476"/>
                    </a:lnTo>
                    <a:lnTo>
                      <a:pt x="31374" y="6067"/>
                    </a:lnTo>
                    <a:lnTo>
                      <a:pt x="31084" y="5658"/>
                    </a:lnTo>
                    <a:lnTo>
                      <a:pt x="30760" y="5249"/>
                    </a:lnTo>
                    <a:lnTo>
                      <a:pt x="30402" y="4857"/>
                    </a:lnTo>
                    <a:lnTo>
                      <a:pt x="30010" y="4466"/>
                    </a:lnTo>
                    <a:lnTo>
                      <a:pt x="29584" y="4091"/>
                    </a:lnTo>
                    <a:lnTo>
                      <a:pt x="29124" y="3716"/>
                    </a:lnTo>
                    <a:lnTo>
                      <a:pt x="28630" y="3358"/>
                    </a:lnTo>
                    <a:lnTo>
                      <a:pt x="28102" y="3000"/>
                    </a:lnTo>
                    <a:lnTo>
                      <a:pt x="27539" y="2676"/>
                    </a:lnTo>
                    <a:lnTo>
                      <a:pt x="26943" y="2352"/>
                    </a:lnTo>
                    <a:lnTo>
                      <a:pt x="26347" y="2063"/>
                    </a:lnTo>
                    <a:lnTo>
                      <a:pt x="25733" y="1773"/>
                    </a:lnTo>
                    <a:lnTo>
                      <a:pt x="25085" y="1517"/>
                    </a:lnTo>
                    <a:lnTo>
                      <a:pt x="24438" y="1279"/>
                    </a:lnTo>
                    <a:lnTo>
                      <a:pt x="23773" y="1074"/>
                    </a:lnTo>
                    <a:lnTo>
                      <a:pt x="23092" y="870"/>
                    </a:lnTo>
                    <a:lnTo>
                      <a:pt x="22393" y="699"/>
                    </a:lnTo>
                    <a:lnTo>
                      <a:pt x="21694" y="529"/>
                    </a:lnTo>
                    <a:lnTo>
                      <a:pt x="20979" y="393"/>
                    </a:lnTo>
                    <a:lnTo>
                      <a:pt x="20263" y="273"/>
                    </a:lnTo>
                    <a:lnTo>
                      <a:pt x="19530" y="188"/>
                    </a:lnTo>
                    <a:lnTo>
                      <a:pt x="18797" y="103"/>
                    </a:lnTo>
                    <a:lnTo>
                      <a:pt x="18064" y="52"/>
                    </a:lnTo>
                    <a:lnTo>
                      <a:pt x="17332" y="18"/>
                    </a:lnTo>
                    <a:lnTo>
                      <a:pt x="16599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3" name="Google Shape;1483;p26"/>
            <p:cNvSpPr/>
            <p:nvPr/>
          </p:nvSpPr>
          <p:spPr>
            <a:xfrm>
              <a:off x="2676375" y="3635515"/>
              <a:ext cx="24780" cy="173283"/>
            </a:xfrm>
            <a:custGeom>
              <a:avLst/>
              <a:gdLst/>
              <a:ahLst/>
              <a:cxnLst/>
              <a:rect l="l" t="t" r="r" b="b"/>
              <a:pathLst>
                <a:path w="853" h="5965" extrusionOk="0">
                  <a:moveTo>
                    <a:pt x="0" y="0"/>
                  </a:moveTo>
                  <a:lnTo>
                    <a:pt x="0" y="4789"/>
                  </a:lnTo>
                  <a:lnTo>
                    <a:pt x="17" y="4942"/>
                  </a:lnTo>
                  <a:lnTo>
                    <a:pt x="51" y="5113"/>
                  </a:lnTo>
                  <a:lnTo>
                    <a:pt x="119" y="5266"/>
                  </a:lnTo>
                  <a:lnTo>
                    <a:pt x="222" y="5420"/>
                  </a:lnTo>
                  <a:lnTo>
                    <a:pt x="341" y="5573"/>
                  </a:lnTo>
                  <a:lnTo>
                    <a:pt x="477" y="5709"/>
                  </a:lnTo>
                  <a:lnTo>
                    <a:pt x="648" y="5846"/>
                  </a:lnTo>
                  <a:lnTo>
                    <a:pt x="852" y="5965"/>
                  </a:lnTo>
                  <a:lnTo>
                    <a:pt x="852" y="1193"/>
                  </a:lnTo>
                  <a:lnTo>
                    <a:pt x="648" y="1074"/>
                  </a:lnTo>
                  <a:lnTo>
                    <a:pt x="477" y="938"/>
                  </a:lnTo>
                  <a:lnTo>
                    <a:pt x="341" y="801"/>
                  </a:lnTo>
                  <a:lnTo>
                    <a:pt x="222" y="648"/>
                  </a:lnTo>
                  <a:lnTo>
                    <a:pt x="119" y="495"/>
                  </a:lnTo>
                  <a:lnTo>
                    <a:pt x="51" y="324"/>
                  </a:lnTo>
                  <a:lnTo>
                    <a:pt x="17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2676375" y="3635515"/>
              <a:ext cx="24780" cy="173283"/>
            </a:xfrm>
            <a:custGeom>
              <a:avLst/>
              <a:gdLst/>
              <a:ahLst/>
              <a:cxnLst/>
              <a:rect l="l" t="t" r="r" b="b"/>
              <a:pathLst>
                <a:path w="853" h="5965" fill="none" extrusionOk="0">
                  <a:moveTo>
                    <a:pt x="0" y="0"/>
                  </a:moveTo>
                  <a:lnTo>
                    <a:pt x="0" y="4789"/>
                  </a:lnTo>
                  <a:lnTo>
                    <a:pt x="0" y="4789"/>
                  </a:lnTo>
                  <a:lnTo>
                    <a:pt x="17" y="4942"/>
                  </a:lnTo>
                  <a:lnTo>
                    <a:pt x="51" y="5113"/>
                  </a:lnTo>
                  <a:lnTo>
                    <a:pt x="119" y="5266"/>
                  </a:lnTo>
                  <a:lnTo>
                    <a:pt x="222" y="5420"/>
                  </a:lnTo>
                  <a:lnTo>
                    <a:pt x="341" y="5573"/>
                  </a:lnTo>
                  <a:lnTo>
                    <a:pt x="477" y="5709"/>
                  </a:lnTo>
                  <a:lnTo>
                    <a:pt x="648" y="5846"/>
                  </a:lnTo>
                  <a:lnTo>
                    <a:pt x="852" y="5965"/>
                  </a:lnTo>
                  <a:lnTo>
                    <a:pt x="852" y="1193"/>
                  </a:lnTo>
                  <a:lnTo>
                    <a:pt x="852" y="1193"/>
                  </a:lnTo>
                  <a:lnTo>
                    <a:pt x="648" y="1074"/>
                  </a:lnTo>
                  <a:lnTo>
                    <a:pt x="477" y="938"/>
                  </a:lnTo>
                  <a:lnTo>
                    <a:pt x="341" y="801"/>
                  </a:lnTo>
                  <a:lnTo>
                    <a:pt x="222" y="648"/>
                  </a:lnTo>
                  <a:lnTo>
                    <a:pt x="119" y="495"/>
                  </a:lnTo>
                  <a:lnTo>
                    <a:pt x="51" y="324"/>
                  </a:lnTo>
                  <a:lnTo>
                    <a:pt x="17" y="17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3009533" y="3705324"/>
              <a:ext cx="24780" cy="21294"/>
            </a:xfrm>
            <a:custGeom>
              <a:avLst/>
              <a:gdLst/>
              <a:ahLst/>
              <a:cxnLst/>
              <a:rect l="l" t="t" r="r" b="b"/>
              <a:pathLst>
                <a:path w="853" h="733" fill="none" extrusionOk="0">
                  <a:moveTo>
                    <a:pt x="717" y="0"/>
                  </a:moveTo>
                  <a:lnTo>
                    <a:pt x="853" y="733"/>
                  </a:lnTo>
                  <a:lnTo>
                    <a:pt x="1" y="733"/>
                  </a:lnTo>
                </a:path>
              </a:pathLst>
            </a:custGeom>
            <a:noFill/>
            <a:ln w="8100" cap="rnd" cmpd="sng">
              <a:solidFill>
                <a:srgbClr val="2F546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6"/>
            <p:cNvSpPr/>
            <p:nvPr/>
          </p:nvSpPr>
          <p:spPr>
            <a:xfrm>
              <a:off x="3135788" y="3569656"/>
              <a:ext cx="97056" cy="270339"/>
            </a:xfrm>
            <a:custGeom>
              <a:avLst/>
              <a:gdLst/>
              <a:ahLst/>
              <a:cxnLst/>
              <a:rect l="l" t="t" r="r" b="b"/>
              <a:pathLst>
                <a:path w="3341" h="9306" extrusionOk="0">
                  <a:moveTo>
                    <a:pt x="137" y="1"/>
                  </a:moveTo>
                  <a:lnTo>
                    <a:pt x="0" y="3563"/>
                  </a:lnTo>
                  <a:lnTo>
                    <a:pt x="0" y="3937"/>
                  </a:lnTo>
                  <a:lnTo>
                    <a:pt x="18" y="4312"/>
                  </a:lnTo>
                  <a:lnTo>
                    <a:pt x="69" y="4687"/>
                  </a:lnTo>
                  <a:lnTo>
                    <a:pt x="154" y="5062"/>
                  </a:lnTo>
                  <a:lnTo>
                    <a:pt x="256" y="5437"/>
                  </a:lnTo>
                  <a:lnTo>
                    <a:pt x="392" y="5795"/>
                  </a:lnTo>
                  <a:lnTo>
                    <a:pt x="546" y="6170"/>
                  </a:lnTo>
                  <a:lnTo>
                    <a:pt x="733" y="6545"/>
                  </a:lnTo>
                  <a:lnTo>
                    <a:pt x="955" y="6903"/>
                  </a:lnTo>
                  <a:lnTo>
                    <a:pt x="1193" y="7260"/>
                  </a:lnTo>
                  <a:lnTo>
                    <a:pt x="1466" y="7618"/>
                  </a:lnTo>
                  <a:lnTo>
                    <a:pt x="1756" y="7959"/>
                  </a:lnTo>
                  <a:lnTo>
                    <a:pt x="2080" y="8300"/>
                  </a:lnTo>
                  <a:lnTo>
                    <a:pt x="2420" y="8641"/>
                  </a:lnTo>
                  <a:lnTo>
                    <a:pt x="2795" y="8982"/>
                  </a:lnTo>
                  <a:lnTo>
                    <a:pt x="3204" y="9305"/>
                  </a:lnTo>
                  <a:lnTo>
                    <a:pt x="3341" y="5727"/>
                  </a:lnTo>
                  <a:lnTo>
                    <a:pt x="2932" y="5403"/>
                  </a:lnTo>
                  <a:lnTo>
                    <a:pt x="2557" y="5062"/>
                  </a:lnTo>
                  <a:lnTo>
                    <a:pt x="2216" y="4721"/>
                  </a:lnTo>
                  <a:lnTo>
                    <a:pt x="1892" y="4380"/>
                  </a:lnTo>
                  <a:lnTo>
                    <a:pt x="1602" y="4040"/>
                  </a:lnTo>
                  <a:lnTo>
                    <a:pt x="1330" y="3682"/>
                  </a:lnTo>
                  <a:lnTo>
                    <a:pt x="1091" y="3324"/>
                  </a:lnTo>
                  <a:lnTo>
                    <a:pt x="870" y="2966"/>
                  </a:lnTo>
                  <a:lnTo>
                    <a:pt x="682" y="2591"/>
                  </a:lnTo>
                  <a:lnTo>
                    <a:pt x="529" y="2233"/>
                  </a:lnTo>
                  <a:lnTo>
                    <a:pt x="392" y="1858"/>
                  </a:lnTo>
                  <a:lnTo>
                    <a:pt x="290" y="1483"/>
                  </a:lnTo>
                  <a:lnTo>
                    <a:pt x="205" y="1109"/>
                  </a:lnTo>
                  <a:lnTo>
                    <a:pt x="154" y="734"/>
                  </a:lnTo>
                  <a:lnTo>
                    <a:pt x="137" y="359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6"/>
            <p:cNvSpPr/>
            <p:nvPr/>
          </p:nvSpPr>
          <p:spPr>
            <a:xfrm>
              <a:off x="3084804" y="3812754"/>
              <a:ext cx="71318" cy="146063"/>
            </a:xfrm>
            <a:custGeom>
              <a:avLst/>
              <a:gdLst/>
              <a:ahLst/>
              <a:cxnLst/>
              <a:rect l="l" t="t" r="r" b="b"/>
              <a:pathLst>
                <a:path w="2455" h="5028" extrusionOk="0">
                  <a:moveTo>
                    <a:pt x="154" y="0"/>
                  </a:moveTo>
                  <a:lnTo>
                    <a:pt x="0" y="3579"/>
                  </a:lnTo>
                  <a:lnTo>
                    <a:pt x="2318" y="5027"/>
                  </a:lnTo>
                  <a:lnTo>
                    <a:pt x="2454" y="1449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3F3F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2961017" y="3769178"/>
              <a:ext cx="259446" cy="291110"/>
            </a:xfrm>
            <a:custGeom>
              <a:avLst/>
              <a:gdLst/>
              <a:ahLst/>
              <a:cxnLst/>
              <a:rect l="l" t="t" r="r" b="b"/>
              <a:pathLst>
                <a:path w="8931" h="10021" extrusionOk="0">
                  <a:moveTo>
                    <a:pt x="4738" y="1"/>
                  </a:moveTo>
                  <a:lnTo>
                    <a:pt x="4483" y="18"/>
                  </a:lnTo>
                  <a:lnTo>
                    <a:pt x="4176" y="52"/>
                  </a:lnTo>
                  <a:lnTo>
                    <a:pt x="3852" y="120"/>
                  </a:lnTo>
                  <a:lnTo>
                    <a:pt x="3460" y="205"/>
                  </a:lnTo>
                  <a:lnTo>
                    <a:pt x="3034" y="358"/>
                  </a:lnTo>
                  <a:lnTo>
                    <a:pt x="2557" y="546"/>
                  </a:lnTo>
                  <a:lnTo>
                    <a:pt x="2012" y="784"/>
                  </a:lnTo>
                  <a:lnTo>
                    <a:pt x="1415" y="1074"/>
                  </a:lnTo>
                  <a:lnTo>
                    <a:pt x="734" y="1415"/>
                  </a:lnTo>
                  <a:lnTo>
                    <a:pt x="1" y="1824"/>
                  </a:lnTo>
                  <a:lnTo>
                    <a:pt x="137" y="1858"/>
                  </a:lnTo>
                  <a:lnTo>
                    <a:pt x="478" y="1977"/>
                  </a:lnTo>
                  <a:lnTo>
                    <a:pt x="1006" y="2182"/>
                  </a:lnTo>
                  <a:lnTo>
                    <a:pt x="1313" y="2318"/>
                  </a:lnTo>
                  <a:lnTo>
                    <a:pt x="1637" y="2472"/>
                  </a:lnTo>
                  <a:lnTo>
                    <a:pt x="1978" y="2659"/>
                  </a:lnTo>
                  <a:lnTo>
                    <a:pt x="2336" y="2881"/>
                  </a:lnTo>
                  <a:lnTo>
                    <a:pt x="2676" y="3119"/>
                  </a:lnTo>
                  <a:lnTo>
                    <a:pt x="3034" y="3392"/>
                  </a:lnTo>
                  <a:lnTo>
                    <a:pt x="3375" y="3699"/>
                  </a:lnTo>
                  <a:lnTo>
                    <a:pt x="3699" y="4039"/>
                  </a:lnTo>
                  <a:lnTo>
                    <a:pt x="3852" y="4210"/>
                  </a:lnTo>
                  <a:lnTo>
                    <a:pt x="3989" y="4397"/>
                  </a:lnTo>
                  <a:lnTo>
                    <a:pt x="4142" y="4602"/>
                  </a:lnTo>
                  <a:lnTo>
                    <a:pt x="4261" y="4806"/>
                  </a:lnTo>
                  <a:lnTo>
                    <a:pt x="4500" y="5215"/>
                  </a:lnTo>
                  <a:lnTo>
                    <a:pt x="4704" y="5641"/>
                  </a:lnTo>
                  <a:lnTo>
                    <a:pt x="4892" y="6067"/>
                  </a:lnTo>
                  <a:lnTo>
                    <a:pt x="5045" y="6476"/>
                  </a:lnTo>
                  <a:lnTo>
                    <a:pt x="5164" y="6885"/>
                  </a:lnTo>
                  <a:lnTo>
                    <a:pt x="5267" y="7277"/>
                  </a:lnTo>
                  <a:lnTo>
                    <a:pt x="5335" y="7652"/>
                  </a:lnTo>
                  <a:lnTo>
                    <a:pt x="5386" y="8027"/>
                  </a:lnTo>
                  <a:lnTo>
                    <a:pt x="5386" y="8368"/>
                  </a:lnTo>
                  <a:lnTo>
                    <a:pt x="5386" y="8692"/>
                  </a:lnTo>
                  <a:lnTo>
                    <a:pt x="5335" y="8998"/>
                  </a:lnTo>
                  <a:lnTo>
                    <a:pt x="5267" y="9271"/>
                  </a:lnTo>
                  <a:lnTo>
                    <a:pt x="5164" y="9510"/>
                  </a:lnTo>
                  <a:lnTo>
                    <a:pt x="5113" y="9612"/>
                  </a:lnTo>
                  <a:lnTo>
                    <a:pt x="5045" y="9714"/>
                  </a:lnTo>
                  <a:lnTo>
                    <a:pt x="4977" y="9816"/>
                  </a:lnTo>
                  <a:lnTo>
                    <a:pt x="4892" y="9885"/>
                  </a:lnTo>
                  <a:lnTo>
                    <a:pt x="4834" y="9942"/>
                  </a:lnTo>
                  <a:lnTo>
                    <a:pt x="4834" y="9942"/>
                  </a:lnTo>
                  <a:lnTo>
                    <a:pt x="5352" y="9629"/>
                  </a:lnTo>
                  <a:lnTo>
                    <a:pt x="5999" y="9203"/>
                  </a:lnTo>
                  <a:lnTo>
                    <a:pt x="6630" y="8743"/>
                  </a:lnTo>
                  <a:lnTo>
                    <a:pt x="6937" y="8521"/>
                  </a:lnTo>
                  <a:lnTo>
                    <a:pt x="7243" y="8266"/>
                  </a:lnTo>
                  <a:lnTo>
                    <a:pt x="7516" y="8027"/>
                  </a:lnTo>
                  <a:lnTo>
                    <a:pt x="7772" y="7788"/>
                  </a:lnTo>
                  <a:lnTo>
                    <a:pt x="8027" y="7533"/>
                  </a:lnTo>
                  <a:lnTo>
                    <a:pt x="8232" y="7294"/>
                  </a:lnTo>
                  <a:lnTo>
                    <a:pt x="8436" y="7056"/>
                  </a:lnTo>
                  <a:lnTo>
                    <a:pt x="8590" y="6800"/>
                  </a:lnTo>
                  <a:lnTo>
                    <a:pt x="8726" y="6561"/>
                  </a:lnTo>
                  <a:lnTo>
                    <a:pt x="8811" y="6323"/>
                  </a:lnTo>
                  <a:lnTo>
                    <a:pt x="8862" y="6170"/>
                  </a:lnTo>
                  <a:lnTo>
                    <a:pt x="8896" y="5999"/>
                  </a:lnTo>
                  <a:lnTo>
                    <a:pt x="8914" y="5812"/>
                  </a:lnTo>
                  <a:lnTo>
                    <a:pt x="8931" y="5624"/>
                  </a:lnTo>
                  <a:lnTo>
                    <a:pt x="8914" y="5232"/>
                  </a:lnTo>
                  <a:lnTo>
                    <a:pt x="8879" y="4823"/>
                  </a:lnTo>
                  <a:lnTo>
                    <a:pt x="8794" y="4397"/>
                  </a:lnTo>
                  <a:lnTo>
                    <a:pt x="8658" y="3971"/>
                  </a:lnTo>
                  <a:lnTo>
                    <a:pt x="8505" y="3528"/>
                  </a:lnTo>
                  <a:lnTo>
                    <a:pt x="8317" y="3102"/>
                  </a:lnTo>
                  <a:lnTo>
                    <a:pt x="8078" y="2659"/>
                  </a:lnTo>
                  <a:lnTo>
                    <a:pt x="7823" y="2250"/>
                  </a:lnTo>
                  <a:lnTo>
                    <a:pt x="7533" y="1841"/>
                  </a:lnTo>
                  <a:lnTo>
                    <a:pt x="7226" y="1466"/>
                  </a:lnTo>
                  <a:lnTo>
                    <a:pt x="6869" y="1108"/>
                  </a:lnTo>
                  <a:lnTo>
                    <a:pt x="6698" y="938"/>
                  </a:lnTo>
                  <a:lnTo>
                    <a:pt x="6511" y="784"/>
                  </a:lnTo>
                  <a:lnTo>
                    <a:pt x="6306" y="631"/>
                  </a:lnTo>
                  <a:lnTo>
                    <a:pt x="6102" y="495"/>
                  </a:lnTo>
                  <a:lnTo>
                    <a:pt x="5897" y="375"/>
                  </a:lnTo>
                  <a:lnTo>
                    <a:pt x="5693" y="256"/>
                  </a:lnTo>
                  <a:lnTo>
                    <a:pt x="5454" y="154"/>
                  </a:lnTo>
                  <a:lnTo>
                    <a:pt x="5318" y="103"/>
                  </a:lnTo>
                  <a:lnTo>
                    <a:pt x="5147" y="52"/>
                  </a:lnTo>
                  <a:lnTo>
                    <a:pt x="4960" y="18"/>
                  </a:lnTo>
                  <a:lnTo>
                    <a:pt x="4738" y="1"/>
                  </a:lnTo>
                  <a:close/>
                  <a:moveTo>
                    <a:pt x="4834" y="9942"/>
                  </a:moveTo>
                  <a:lnTo>
                    <a:pt x="4704" y="10021"/>
                  </a:lnTo>
                  <a:lnTo>
                    <a:pt x="4807" y="9970"/>
                  </a:lnTo>
                  <a:lnTo>
                    <a:pt x="4834" y="9942"/>
                  </a:lnTo>
                  <a:close/>
                </a:path>
              </a:pathLst>
            </a:custGeom>
            <a:solidFill>
              <a:srgbClr val="635C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2719923" y="3987002"/>
              <a:ext cx="142113" cy="194083"/>
            </a:xfrm>
            <a:custGeom>
              <a:avLst/>
              <a:gdLst/>
              <a:ahLst/>
              <a:cxnLst/>
              <a:rect l="l" t="t" r="r" b="b"/>
              <a:pathLst>
                <a:path w="4892" h="6681" extrusionOk="0">
                  <a:moveTo>
                    <a:pt x="1057" y="1"/>
                  </a:moveTo>
                  <a:lnTo>
                    <a:pt x="853" y="18"/>
                  </a:lnTo>
                  <a:lnTo>
                    <a:pt x="665" y="52"/>
                  </a:lnTo>
                  <a:lnTo>
                    <a:pt x="512" y="120"/>
                  </a:lnTo>
                  <a:lnTo>
                    <a:pt x="359" y="239"/>
                  </a:lnTo>
                  <a:lnTo>
                    <a:pt x="239" y="376"/>
                  </a:lnTo>
                  <a:lnTo>
                    <a:pt x="154" y="529"/>
                  </a:lnTo>
                  <a:lnTo>
                    <a:pt x="69" y="716"/>
                  </a:lnTo>
                  <a:lnTo>
                    <a:pt x="18" y="938"/>
                  </a:lnTo>
                  <a:lnTo>
                    <a:pt x="1" y="1160"/>
                  </a:lnTo>
                  <a:lnTo>
                    <a:pt x="1" y="1415"/>
                  </a:lnTo>
                  <a:lnTo>
                    <a:pt x="18" y="1688"/>
                  </a:lnTo>
                  <a:lnTo>
                    <a:pt x="52" y="1978"/>
                  </a:lnTo>
                  <a:lnTo>
                    <a:pt x="120" y="2267"/>
                  </a:lnTo>
                  <a:lnTo>
                    <a:pt x="205" y="2591"/>
                  </a:lnTo>
                  <a:lnTo>
                    <a:pt x="307" y="2898"/>
                  </a:lnTo>
                  <a:lnTo>
                    <a:pt x="427" y="3222"/>
                  </a:lnTo>
                  <a:lnTo>
                    <a:pt x="580" y="3562"/>
                  </a:lnTo>
                  <a:lnTo>
                    <a:pt x="751" y="3886"/>
                  </a:lnTo>
                  <a:lnTo>
                    <a:pt x="938" y="4227"/>
                  </a:lnTo>
                  <a:lnTo>
                    <a:pt x="1142" y="4551"/>
                  </a:lnTo>
                  <a:lnTo>
                    <a:pt x="1347" y="4858"/>
                  </a:lnTo>
                  <a:lnTo>
                    <a:pt x="1569" y="5147"/>
                  </a:lnTo>
                  <a:lnTo>
                    <a:pt x="1807" y="5403"/>
                  </a:lnTo>
                  <a:lnTo>
                    <a:pt x="2029" y="5658"/>
                  </a:lnTo>
                  <a:lnTo>
                    <a:pt x="2267" y="5880"/>
                  </a:lnTo>
                  <a:lnTo>
                    <a:pt x="2506" y="6067"/>
                  </a:lnTo>
                  <a:lnTo>
                    <a:pt x="2727" y="6238"/>
                  </a:lnTo>
                  <a:lnTo>
                    <a:pt x="2966" y="6391"/>
                  </a:lnTo>
                  <a:lnTo>
                    <a:pt x="3187" y="6511"/>
                  </a:lnTo>
                  <a:lnTo>
                    <a:pt x="3409" y="6596"/>
                  </a:lnTo>
                  <a:lnTo>
                    <a:pt x="3613" y="6664"/>
                  </a:lnTo>
                  <a:lnTo>
                    <a:pt x="3818" y="6681"/>
                  </a:lnTo>
                  <a:lnTo>
                    <a:pt x="4005" y="6681"/>
                  </a:lnTo>
                  <a:lnTo>
                    <a:pt x="4193" y="6647"/>
                  </a:lnTo>
                  <a:lnTo>
                    <a:pt x="4346" y="6562"/>
                  </a:lnTo>
                  <a:lnTo>
                    <a:pt x="4500" y="6459"/>
                  </a:lnTo>
                  <a:lnTo>
                    <a:pt x="4619" y="6323"/>
                  </a:lnTo>
                  <a:lnTo>
                    <a:pt x="4721" y="6153"/>
                  </a:lnTo>
                  <a:lnTo>
                    <a:pt x="4789" y="5948"/>
                  </a:lnTo>
                  <a:lnTo>
                    <a:pt x="4857" y="5744"/>
                  </a:lnTo>
                  <a:lnTo>
                    <a:pt x="4892" y="5488"/>
                  </a:lnTo>
                  <a:lnTo>
                    <a:pt x="4892" y="5232"/>
                  </a:lnTo>
                  <a:lnTo>
                    <a:pt x="4892" y="4960"/>
                  </a:lnTo>
                  <a:lnTo>
                    <a:pt x="4857" y="4670"/>
                  </a:lnTo>
                  <a:lnTo>
                    <a:pt x="4806" y="4363"/>
                  </a:lnTo>
                  <a:lnTo>
                    <a:pt x="4721" y="4040"/>
                  </a:lnTo>
                  <a:lnTo>
                    <a:pt x="4619" y="3733"/>
                  </a:lnTo>
                  <a:lnTo>
                    <a:pt x="4500" y="3392"/>
                  </a:lnTo>
                  <a:lnTo>
                    <a:pt x="4363" y="3068"/>
                  </a:lnTo>
                  <a:lnTo>
                    <a:pt x="4193" y="2744"/>
                  </a:lnTo>
                  <a:lnTo>
                    <a:pt x="4022" y="2404"/>
                  </a:lnTo>
                  <a:lnTo>
                    <a:pt x="3818" y="2097"/>
                  </a:lnTo>
                  <a:lnTo>
                    <a:pt x="3596" y="1790"/>
                  </a:lnTo>
                  <a:lnTo>
                    <a:pt x="3375" y="1500"/>
                  </a:lnTo>
                  <a:lnTo>
                    <a:pt x="3153" y="1245"/>
                  </a:lnTo>
                  <a:lnTo>
                    <a:pt x="2915" y="1006"/>
                  </a:lnTo>
                  <a:lnTo>
                    <a:pt x="2659" y="785"/>
                  </a:lnTo>
                  <a:lnTo>
                    <a:pt x="2421" y="597"/>
                  </a:lnTo>
                  <a:lnTo>
                    <a:pt x="2182" y="427"/>
                  </a:lnTo>
                  <a:lnTo>
                    <a:pt x="1943" y="290"/>
                  </a:lnTo>
                  <a:lnTo>
                    <a:pt x="1705" y="171"/>
                  </a:lnTo>
                  <a:lnTo>
                    <a:pt x="1483" y="86"/>
                  </a:lnTo>
                  <a:lnTo>
                    <a:pt x="1262" y="35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2791214" y="3783035"/>
              <a:ext cx="388166" cy="374280"/>
            </a:xfrm>
            <a:custGeom>
              <a:avLst/>
              <a:gdLst/>
              <a:ahLst/>
              <a:cxnLst/>
              <a:rect l="l" t="t" r="r" b="b"/>
              <a:pathLst>
                <a:path w="13362" h="12884" extrusionOk="0">
                  <a:moveTo>
                    <a:pt x="8504" y="1"/>
                  </a:moveTo>
                  <a:lnTo>
                    <a:pt x="8146" y="137"/>
                  </a:lnTo>
                  <a:lnTo>
                    <a:pt x="7737" y="324"/>
                  </a:lnTo>
                  <a:lnTo>
                    <a:pt x="7294" y="529"/>
                  </a:lnTo>
                  <a:lnTo>
                    <a:pt x="6817" y="785"/>
                  </a:lnTo>
                  <a:lnTo>
                    <a:pt x="5761" y="1347"/>
                  </a:lnTo>
                  <a:lnTo>
                    <a:pt x="4585" y="1995"/>
                  </a:lnTo>
                  <a:lnTo>
                    <a:pt x="3733" y="2506"/>
                  </a:lnTo>
                  <a:lnTo>
                    <a:pt x="2898" y="3017"/>
                  </a:lnTo>
                  <a:lnTo>
                    <a:pt x="2114" y="3511"/>
                  </a:lnTo>
                  <a:lnTo>
                    <a:pt x="1432" y="3971"/>
                  </a:lnTo>
                  <a:lnTo>
                    <a:pt x="393" y="4670"/>
                  </a:lnTo>
                  <a:lnTo>
                    <a:pt x="1" y="4943"/>
                  </a:lnTo>
                  <a:lnTo>
                    <a:pt x="290" y="4943"/>
                  </a:lnTo>
                  <a:lnTo>
                    <a:pt x="444" y="4977"/>
                  </a:lnTo>
                  <a:lnTo>
                    <a:pt x="631" y="5028"/>
                  </a:lnTo>
                  <a:lnTo>
                    <a:pt x="836" y="5113"/>
                  </a:lnTo>
                  <a:lnTo>
                    <a:pt x="1074" y="5215"/>
                  </a:lnTo>
                  <a:lnTo>
                    <a:pt x="1330" y="5369"/>
                  </a:lnTo>
                  <a:lnTo>
                    <a:pt x="1620" y="5573"/>
                  </a:lnTo>
                  <a:lnTo>
                    <a:pt x="1926" y="5829"/>
                  </a:lnTo>
                  <a:lnTo>
                    <a:pt x="2250" y="6136"/>
                  </a:lnTo>
                  <a:lnTo>
                    <a:pt x="2591" y="6528"/>
                  </a:lnTo>
                  <a:lnTo>
                    <a:pt x="2949" y="6971"/>
                  </a:lnTo>
                  <a:lnTo>
                    <a:pt x="3324" y="7499"/>
                  </a:lnTo>
                  <a:lnTo>
                    <a:pt x="3716" y="8095"/>
                  </a:lnTo>
                  <a:lnTo>
                    <a:pt x="4074" y="8726"/>
                  </a:lnTo>
                  <a:lnTo>
                    <a:pt x="4346" y="9305"/>
                  </a:lnTo>
                  <a:lnTo>
                    <a:pt x="4568" y="9834"/>
                  </a:lnTo>
                  <a:lnTo>
                    <a:pt x="4738" y="10328"/>
                  </a:lnTo>
                  <a:lnTo>
                    <a:pt x="4857" y="10754"/>
                  </a:lnTo>
                  <a:lnTo>
                    <a:pt x="4943" y="11146"/>
                  </a:lnTo>
                  <a:lnTo>
                    <a:pt x="4994" y="11504"/>
                  </a:lnTo>
                  <a:lnTo>
                    <a:pt x="5011" y="11810"/>
                  </a:lnTo>
                  <a:lnTo>
                    <a:pt x="4994" y="12066"/>
                  </a:lnTo>
                  <a:lnTo>
                    <a:pt x="4960" y="12305"/>
                  </a:lnTo>
                  <a:lnTo>
                    <a:pt x="4926" y="12492"/>
                  </a:lnTo>
                  <a:lnTo>
                    <a:pt x="4874" y="12628"/>
                  </a:lnTo>
                  <a:lnTo>
                    <a:pt x="4840" y="12748"/>
                  </a:lnTo>
                  <a:lnTo>
                    <a:pt x="4789" y="12833"/>
                  </a:lnTo>
                  <a:lnTo>
                    <a:pt x="4755" y="12884"/>
                  </a:lnTo>
                  <a:lnTo>
                    <a:pt x="5181" y="12679"/>
                  </a:lnTo>
                  <a:lnTo>
                    <a:pt x="6289" y="12100"/>
                  </a:lnTo>
                  <a:lnTo>
                    <a:pt x="7005" y="11708"/>
                  </a:lnTo>
                  <a:lnTo>
                    <a:pt x="7823" y="11265"/>
                  </a:lnTo>
                  <a:lnTo>
                    <a:pt x="8658" y="10771"/>
                  </a:lnTo>
                  <a:lnTo>
                    <a:pt x="9527" y="10260"/>
                  </a:lnTo>
                  <a:lnTo>
                    <a:pt x="10652" y="9544"/>
                  </a:lnTo>
                  <a:lnTo>
                    <a:pt x="11640" y="8879"/>
                  </a:lnTo>
                  <a:lnTo>
                    <a:pt x="12083" y="8572"/>
                  </a:lnTo>
                  <a:lnTo>
                    <a:pt x="12492" y="8266"/>
                  </a:lnTo>
                  <a:lnTo>
                    <a:pt x="12833" y="8010"/>
                  </a:lnTo>
                  <a:lnTo>
                    <a:pt x="13140" y="7755"/>
                  </a:lnTo>
                  <a:lnTo>
                    <a:pt x="13225" y="7550"/>
                  </a:lnTo>
                  <a:lnTo>
                    <a:pt x="13293" y="7346"/>
                  </a:lnTo>
                  <a:lnTo>
                    <a:pt x="13327" y="7107"/>
                  </a:lnTo>
                  <a:lnTo>
                    <a:pt x="13361" y="6868"/>
                  </a:lnTo>
                  <a:lnTo>
                    <a:pt x="13361" y="6596"/>
                  </a:lnTo>
                  <a:lnTo>
                    <a:pt x="13361" y="6306"/>
                  </a:lnTo>
                  <a:lnTo>
                    <a:pt x="13327" y="6016"/>
                  </a:lnTo>
                  <a:lnTo>
                    <a:pt x="13293" y="5710"/>
                  </a:lnTo>
                  <a:lnTo>
                    <a:pt x="13225" y="5403"/>
                  </a:lnTo>
                  <a:lnTo>
                    <a:pt x="13140" y="5079"/>
                  </a:lnTo>
                  <a:lnTo>
                    <a:pt x="13037" y="4738"/>
                  </a:lnTo>
                  <a:lnTo>
                    <a:pt x="12918" y="4397"/>
                  </a:lnTo>
                  <a:lnTo>
                    <a:pt x="12765" y="4057"/>
                  </a:lnTo>
                  <a:lnTo>
                    <a:pt x="12611" y="3716"/>
                  </a:lnTo>
                  <a:lnTo>
                    <a:pt x="12441" y="3375"/>
                  </a:lnTo>
                  <a:lnTo>
                    <a:pt x="12236" y="3034"/>
                  </a:lnTo>
                  <a:lnTo>
                    <a:pt x="12032" y="2693"/>
                  </a:lnTo>
                  <a:lnTo>
                    <a:pt x="11810" y="2369"/>
                  </a:lnTo>
                  <a:lnTo>
                    <a:pt x="11589" y="2080"/>
                  </a:lnTo>
                  <a:lnTo>
                    <a:pt x="11350" y="1790"/>
                  </a:lnTo>
                  <a:lnTo>
                    <a:pt x="11112" y="1517"/>
                  </a:lnTo>
                  <a:lnTo>
                    <a:pt x="10873" y="1279"/>
                  </a:lnTo>
                  <a:lnTo>
                    <a:pt x="10617" y="1040"/>
                  </a:lnTo>
                  <a:lnTo>
                    <a:pt x="10379" y="836"/>
                  </a:lnTo>
                  <a:lnTo>
                    <a:pt x="10123" y="648"/>
                  </a:lnTo>
                  <a:lnTo>
                    <a:pt x="9885" y="495"/>
                  </a:lnTo>
                  <a:lnTo>
                    <a:pt x="9629" y="342"/>
                  </a:lnTo>
                  <a:lnTo>
                    <a:pt x="9390" y="222"/>
                  </a:lnTo>
                  <a:lnTo>
                    <a:pt x="9169" y="137"/>
                  </a:lnTo>
                  <a:lnTo>
                    <a:pt x="8930" y="69"/>
                  </a:lnTo>
                  <a:lnTo>
                    <a:pt x="8726" y="18"/>
                  </a:lnTo>
                  <a:lnTo>
                    <a:pt x="8504" y="1"/>
                  </a:lnTo>
                  <a:close/>
                </a:path>
              </a:pathLst>
            </a:custGeom>
            <a:solidFill>
              <a:srgbClr val="C2B4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2961017" y="3769178"/>
              <a:ext cx="259446" cy="291110"/>
            </a:xfrm>
            <a:custGeom>
              <a:avLst/>
              <a:gdLst/>
              <a:ahLst/>
              <a:cxnLst/>
              <a:rect l="l" t="t" r="r" b="b"/>
              <a:pathLst>
                <a:path w="8931" h="10021" extrusionOk="0">
                  <a:moveTo>
                    <a:pt x="4738" y="1"/>
                  </a:moveTo>
                  <a:lnTo>
                    <a:pt x="4483" y="18"/>
                  </a:lnTo>
                  <a:lnTo>
                    <a:pt x="4176" y="52"/>
                  </a:lnTo>
                  <a:lnTo>
                    <a:pt x="3852" y="120"/>
                  </a:lnTo>
                  <a:lnTo>
                    <a:pt x="3460" y="205"/>
                  </a:lnTo>
                  <a:lnTo>
                    <a:pt x="3034" y="358"/>
                  </a:lnTo>
                  <a:lnTo>
                    <a:pt x="2557" y="546"/>
                  </a:lnTo>
                  <a:lnTo>
                    <a:pt x="2012" y="784"/>
                  </a:lnTo>
                  <a:lnTo>
                    <a:pt x="1415" y="1074"/>
                  </a:lnTo>
                  <a:lnTo>
                    <a:pt x="734" y="1415"/>
                  </a:lnTo>
                  <a:lnTo>
                    <a:pt x="1" y="1824"/>
                  </a:lnTo>
                  <a:lnTo>
                    <a:pt x="137" y="1858"/>
                  </a:lnTo>
                  <a:lnTo>
                    <a:pt x="478" y="1977"/>
                  </a:lnTo>
                  <a:lnTo>
                    <a:pt x="1006" y="2182"/>
                  </a:lnTo>
                  <a:lnTo>
                    <a:pt x="1313" y="2318"/>
                  </a:lnTo>
                  <a:lnTo>
                    <a:pt x="1637" y="2472"/>
                  </a:lnTo>
                  <a:lnTo>
                    <a:pt x="1978" y="2659"/>
                  </a:lnTo>
                  <a:lnTo>
                    <a:pt x="2336" y="2881"/>
                  </a:lnTo>
                  <a:lnTo>
                    <a:pt x="2676" y="3119"/>
                  </a:lnTo>
                  <a:lnTo>
                    <a:pt x="3034" y="3392"/>
                  </a:lnTo>
                  <a:lnTo>
                    <a:pt x="3375" y="3699"/>
                  </a:lnTo>
                  <a:lnTo>
                    <a:pt x="3699" y="4039"/>
                  </a:lnTo>
                  <a:lnTo>
                    <a:pt x="3852" y="4210"/>
                  </a:lnTo>
                  <a:lnTo>
                    <a:pt x="3989" y="4397"/>
                  </a:lnTo>
                  <a:lnTo>
                    <a:pt x="4142" y="4602"/>
                  </a:lnTo>
                  <a:lnTo>
                    <a:pt x="4261" y="4806"/>
                  </a:lnTo>
                  <a:lnTo>
                    <a:pt x="4500" y="5215"/>
                  </a:lnTo>
                  <a:lnTo>
                    <a:pt x="4704" y="5641"/>
                  </a:lnTo>
                  <a:lnTo>
                    <a:pt x="4892" y="6067"/>
                  </a:lnTo>
                  <a:lnTo>
                    <a:pt x="5045" y="6476"/>
                  </a:lnTo>
                  <a:lnTo>
                    <a:pt x="5164" y="6885"/>
                  </a:lnTo>
                  <a:lnTo>
                    <a:pt x="5267" y="7277"/>
                  </a:lnTo>
                  <a:lnTo>
                    <a:pt x="5335" y="7652"/>
                  </a:lnTo>
                  <a:lnTo>
                    <a:pt x="5386" y="8027"/>
                  </a:lnTo>
                  <a:lnTo>
                    <a:pt x="5386" y="8368"/>
                  </a:lnTo>
                  <a:lnTo>
                    <a:pt x="5386" y="8692"/>
                  </a:lnTo>
                  <a:lnTo>
                    <a:pt x="5335" y="8998"/>
                  </a:lnTo>
                  <a:lnTo>
                    <a:pt x="5267" y="9271"/>
                  </a:lnTo>
                  <a:lnTo>
                    <a:pt x="5164" y="9510"/>
                  </a:lnTo>
                  <a:lnTo>
                    <a:pt x="5113" y="9612"/>
                  </a:lnTo>
                  <a:lnTo>
                    <a:pt x="5045" y="9714"/>
                  </a:lnTo>
                  <a:lnTo>
                    <a:pt x="4977" y="9816"/>
                  </a:lnTo>
                  <a:lnTo>
                    <a:pt x="4892" y="9885"/>
                  </a:lnTo>
                  <a:lnTo>
                    <a:pt x="4834" y="9942"/>
                  </a:lnTo>
                  <a:lnTo>
                    <a:pt x="4834" y="9942"/>
                  </a:lnTo>
                  <a:lnTo>
                    <a:pt x="5352" y="9629"/>
                  </a:lnTo>
                  <a:lnTo>
                    <a:pt x="5999" y="9203"/>
                  </a:lnTo>
                  <a:lnTo>
                    <a:pt x="6630" y="8743"/>
                  </a:lnTo>
                  <a:lnTo>
                    <a:pt x="6937" y="8521"/>
                  </a:lnTo>
                  <a:lnTo>
                    <a:pt x="7243" y="8266"/>
                  </a:lnTo>
                  <a:lnTo>
                    <a:pt x="7516" y="8027"/>
                  </a:lnTo>
                  <a:lnTo>
                    <a:pt x="7772" y="7788"/>
                  </a:lnTo>
                  <a:lnTo>
                    <a:pt x="8027" y="7533"/>
                  </a:lnTo>
                  <a:lnTo>
                    <a:pt x="8232" y="7294"/>
                  </a:lnTo>
                  <a:lnTo>
                    <a:pt x="8436" y="7056"/>
                  </a:lnTo>
                  <a:lnTo>
                    <a:pt x="8590" y="6800"/>
                  </a:lnTo>
                  <a:lnTo>
                    <a:pt x="8726" y="6561"/>
                  </a:lnTo>
                  <a:lnTo>
                    <a:pt x="8811" y="6323"/>
                  </a:lnTo>
                  <a:lnTo>
                    <a:pt x="8862" y="6170"/>
                  </a:lnTo>
                  <a:lnTo>
                    <a:pt x="8896" y="5999"/>
                  </a:lnTo>
                  <a:lnTo>
                    <a:pt x="8914" y="5812"/>
                  </a:lnTo>
                  <a:lnTo>
                    <a:pt x="8931" y="5624"/>
                  </a:lnTo>
                  <a:lnTo>
                    <a:pt x="8914" y="5232"/>
                  </a:lnTo>
                  <a:lnTo>
                    <a:pt x="8879" y="4823"/>
                  </a:lnTo>
                  <a:lnTo>
                    <a:pt x="8794" y="4397"/>
                  </a:lnTo>
                  <a:lnTo>
                    <a:pt x="8658" y="3971"/>
                  </a:lnTo>
                  <a:lnTo>
                    <a:pt x="8505" y="3528"/>
                  </a:lnTo>
                  <a:lnTo>
                    <a:pt x="8317" y="3102"/>
                  </a:lnTo>
                  <a:lnTo>
                    <a:pt x="8078" y="2659"/>
                  </a:lnTo>
                  <a:lnTo>
                    <a:pt x="7823" y="2250"/>
                  </a:lnTo>
                  <a:lnTo>
                    <a:pt x="7533" y="1841"/>
                  </a:lnTo>
                  <a:lnTo>
                    <a:pt x="7226" y="1466"/>
                  </a:lnTo>
                  <a:lnTo>
                    <a:pt x="6869" y="1108"/>
                  </a:lnTo>
                  <a:lnTo>
                    <a:pt x="6698" y="938"/>
                  </a:lnTo>
                  <a:lnTo>
                    <a:pt x="6511" y="784"/>
                  </a:lnTo>
                  <a:lnTo>
                    <a:pt x="6306" y="631"/>
                  </a:lnTo>
                  <a:lnTo>
                    <a:pt x="6102" y="495"/>
                  </a:lnTo>
                  <a:lnTo>
                    <a:pt x="5897" y="375"/>
                  </a:lnTo>
                  <a:lnTo>
                    <a:pt x="5693" y="256"/>
                  </a:lnTo>
                  <a:lnTo>
                    <a:pt x="5454" y="154"/>
                  </a:lnTo>
                  <a:lnTo>
                    <a:pt x="5318" y="103"/>
                  </a:lnTo>
                  <a:lnTo>
                    <a:pt x="5147" y="52"/>
                  </a:lnTo>
                  <a:lnTo>
                    <a:pt x="4960" y="18"/>
                  </a:lnTo>
                  <a:lnTo>
                    <a:pt x="4738" y="1"/>
                  </a:lnTo>
                  <a:close/>
                  <a:moveTo>
                    <a:pt x="4834" y="9942"/>
                  </a:moveTo>
                  <a:lnTo>
                    <a:pt x="4704" y="10021"/>
                  </a:lnTo>
                  <a:lnTo>
                    <a:pt x="4807" y="9970"/>
                  </a:lnTo>
                  <a:lnTo>
                    <a:pt x="4834" y="9942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2718441" y="3890466"/>
              <a:ext cx="282221" cy="295090"/>
            </a:xfrm>
            <a:custGeom>
              <a:avLst/>
              <a:gdLst/>
              <a:ahLst/>
              <a:cxnLst/>
              <a:rect l="l" t="t" r="r" b="b"/>
              <a:pathLst>
                <a:path w="9715" h="10158" extrusionOk="0">
                  <a:moveTo>
                    <a:pt x="1108" y="3341"/>
                  </a:moveTo>
                  <a:lnTo>
                    <a:pt x="1313" y="3358"/>
                  </a:lnTo>
                  <a:lnTo>
                    <a:pt x="1534" y="3409"/>
                  </a:lnTo>
                  <a:lnTo>
                    <a:pt x="1756" y="3494"/>
                  </a:lnTo>
                  <a:lnTo>
                    <a:pt x="1994" y="3613"/>
                  </a:lnTo>
                  <a:lnTo>
                    <a:pt x="2233" y="3750"/>
                  </a:lnTo>
                  <a:lnTo>
                    <a:pt x="2472" y="3920"/>
                  </a:lnTo>
                  <a:lnTo>
                    <a:pt x="2727" y="4125"/>
                  </a:lnTo>
                  <a:lnTo>
                    <a:pt x="2966" y="4329"/>
                  </a:lnTo>
                  <a:lnTo>
                    <a:pt x="3204" y="4568"/>
                  </a:lnTo>
                  <a:lnTo>
                    <a:pt x="3426" y="4840"/>
                  </a:lnTo>
                  <a:lnTo>
                    <a:pt x="3647" y="5113"/>
                  </a:lnTo>
                  <a:lnTo>
                    <a:pt x="3869" y="5420"/>
                  </a:lnTo>
                  <a:lnTo>
                    <a:pt x="4073" y="5744"/>
                  </a:lnTo>
                  <a:lnTo>
                    <a:pt x="4261" y="6067"/>
                  </a:lnTo>
                  <a:lnTo>
                    <a:pt x="4414" y="6391"/>
                  </a:lnTo>
                  <a:lnTo>
                    <a:pt x="4568" y="6732"/>
                  </a:lnTo>
                  <a:lnTo>
                    <a:pt x="4687" y="7056"/>
                  </a:lnTo>
                  <a:lnTo>
                    <a:pt x="4772" y="7380"/>
                  </a:lnTo>
                  <a:lnTo>
                    <a:pt x="4857" y="7686"/>
                  </a:lnTo>
                  <a:lnTo>
                    <a:pt x="4908" y="7993"/>
                  </a:lnTo>
                  <a:lnTo>
                    <a:pt x="4943" y="8283"/>
                  </a:lnTo>
                  <a:lnTo>
                    <a:pt x="4960" y="8555"/>
                  </a:lnTo>
                  <a:lnTo>
                    <a:pt x="4943" y="8828"/>
                  </a:lnTo>
                  <a:lnTo>
                    <a:pt x="4908" y="9067"/>
                  </a:lnTo>
                  <a:lnTo>
                    <a:pt x="4857" y="9288"/>
                  </a:lnTo>
                  <a:lnTo>
                    <a:pt x="4772" y="9476"/>
                  </a:lnTo>
                  <a:lnTo>
                    <a:pt x="4670" y="9646"/>
                  </a:lnTo>
                  <a:lnTo>
                    <a:pt x="4551" y="9782"/>
                  </a:lnTo>
                  <a:lnTo>
                    <a:pt x="4397" y="9902"/>
                  </a:lnTo>
                  <a:lnTo>
                    <a:pt x="4244" y="9970"/>
                  </a:lnTo>
                  <a:lnTo>
                    <a:pt x="4056" y="10004"/>
                  </a:lnTo>
                  <a:lnTo>
                    <a:pt x="3869" y="10004"/>
                  </a:lnTo>
                  <a:lnTo>
                    <a:pt x="3664" y="9987"/>
                  </a:lnTo>
                  <a:lnTo>
                    <a:pt x="3460" y="9919"/>
                  </a:lnTo>
                  <a:lnTo>
                    <a:pt x="3238" y="9834"/>
                  </a:lnTo>
                  <a:lnTo>
                    <a:pt x="3017" y="9714"/>
                  </a:lnTo>
                  <a:lnTo>
                    <a:pt x="2778" y="9578"/>
                  </a:lnTo>
                  <a:lnTo>
                    <a:pt x="2557" y="9408"/>
                  </a:lnTo>
                  <a:lnTo>
                    <a:pt x="2318" y="9203"/>
                  </a:lnTo>
                  <a:lnTo>
                    <a:pt x="2080" y="8981"/>
                  </a:lnTo>
                  <a:lnTo>
                    <a:pt x="1858" y="8743"/>
                  </a:lnTo>
                  <a:lnTo>
                    <a:pt x="1620" y="8470"/>
                  </a:lnTo>
                  <a:lnTo>
                    <a:pt x="1398" y="8181"/>
                  </a:lnTo>
                  <a:lnTo>
                    <a:pt x="1193" y="7874"/>
                  </a:lnTo>
                  <a:lnTo>
                    <a:pt x="989" y="7550"/>
                  </a:lnTo>
                  <a:lnTo>
                    <a:pt x="802" y="7226"/>
                  </a:lnTo>
                  <a:lnTo>
                    <a:pt x="631" y="6885"/>
                  </a:lnTo>
                  <a:lnTo>
                    <a:pt x="478" y="6562"/>
                  </a:lnTo>
                  <a:lnTo>
                    <a:pt x="358" y="6238"/>
                  </a:lnTo>
                  <a:lnTo>
                    <a:pt x="256" y="5914"/>
                  </a:lnTo>
                  <a:lnTo>
                    <a:pt x="171" y="5607"/>
                  </a:lnTo>
                  <a:lnTo>
                    <a:pt x="103" y="5301"/>
                  </a:lnTo>
                  <a:lnTo>
                    <a:pt x="69" y="5028"/>
                  </a:lnTo>
                  <a:lnTo>
                    <a:pt x="52" y="4755"/>
                  </a:lnTo>
                  <a:lnTo>
                    <a:pt x="52" y="4500"/>
                  </a:lnTo>
                  <a:lnTo>
                    <a:pt x="86" y="4261"/>
                  </a:lnTo>
                  <a:lnTo>
                    <a:pt x="137" y="4057"/>
                  </a:lnTo>
                  <a:lnTo>
                    <a:pt x="205" y="3869"/>
                  </a:lnTo>
                  <a:lnTo>
                    <a:pt x="290" y="3699"/>
                  </a:lnTo>
                  <a:lnTo>
                    <a:pt x="410" y="3562"/>
                  </a:lnTo>
                  <a:lnTo>
                    <a:pt x="563" y="3460"/>
                  </a:lnTo>
                  <a:lnTo>
                    <a:pt x="716" y="3375"/>
                  </a:lnTo>
                  <a:lnTo>
                    <a:pt x="904" y="3341"/>
                  </a:lnTo>
                  <a:close/>
                  <a:moveTo>
                    <a:pt x="4619" y="1"/>
                  </a:moveTo>
                  <a:lnTo>
                    <a:pt x="4500" y="18"/>
                  </a:lnTo>
                  <a:lnTo>
                    <a:pt x="4380" y="52"/>
                  </a:lnTo>
                  <a:lnTo>
                    <a:pt x="4278" y="103"/>
                  </a:lnTo>
                  <a:lnTo>
                    <a:pt x="4176" y="154"/>
                  </a:lnTo>
                  <a:lnTo>
                    <a:pt x="3664" y="461"/>
                  </a:lnTo>
                  <a:lnTo>
                    <a:pt x="3204" y="768"/>
                  </a:lnTo>
                  <a:lnTo>
                    <a:pt x="2812" y="1040"/>
                  </a:lnTo>
                  <a:lnTo>
                    <a:pt x="2455" y="1279"/>
                  </a:lnTo>
                  <a:lnTo>
                    <a:pt x="1926" y="1688"/>
                  </a:lnTo>
                  <a:lnTo>
                    <a:pt x="1602" y="1960"/>
                  </a:lnTo>
                  <a:lnTo>
                    <a:pt x="1245" y="2267"/>
                  </a:lnTo>
                  <a:lnTo>
                    <a:pt x="1040" y="2455"/>
                  </a:lnTo>
                  <a:lnTo>
                    <a:pt x="836" y="2659"/>
                  </a:lnTo>
                  <a:lnTo>
                    <a:pt x="648" y="2881"/>
                  </a:lnTo>
                  <a:lnTo>
                    <a:pt x="461" y="3102"/>
                  </a:lnTo>
                  <a:lnTo>
                    <a:pt x="307" y="3341"/>
                  </a:lnTo>
                  <a:lnTo>
                    <a:pt x="188" y="3579"/>
                  </a:lnTo>
                  <a:lnTo>
                    <a:pt x="86" y="3852"/>
                  </a:lnTo>
                  <a:lnTo>
                    <a:pt x="35" y="4125"/>
                  </a:lnTo>
                  <a:lnTo>
                    <a:pt x="1" y="4380"/>
                  </a:lnTo>
                  <a:lnTo>
                    <a:pt x="1" y="4636"/>
                  </a:lnTo>
                  <a:lnTo>
                    <a:pt x="18" y="4874"/>
                  </a:lnTo>
                  <a:lnTo>
                    <a:pt x="35" y="5096"/>
                  </a:lnTo>
                  <a:lnTo>
                    <a:pt x="103" y="5437"/>
                  </a:lnTo>
                  <a:lnTo>
                    <a:pt x="188" y="5778"/>
                  </a:lnTo>
                  <a:lnTo>
                    <a:pt x="290" y="6101"/>
                  </a:lnTo>
                  <a:lnTo>
                    <a:pt x="427" y="6476"/>
                  </a:lnTo>
                  <a:lnTo>
                    <a:pt x="563" y="6800"/>
                  </a:lnTo>
                  <a:lnTo>
                    <a:pt x="699" y="7073"/>
                  </a:lnTo>
                  <a:lnTo>
                    <a:pt x="972" y="7567"/>
                  </a:lnTo>
                  <a:lnTo>
                    <a:pt x="1125" y="7823"/>
                  </a:lnTo>
                  <a:lnTo>
                    <a:pt x="1296" y="8061"/>
                  </a:lnTo>
                  <a:lnTo>
                    <a:pt x="1483" y="8317"/>
                  </a:lnTo>
                  <a:lnTo>
                    <a:pt x="1671" y="8555"/>
                  </a:lnTo>
                  <a:lnTo>
                    <a:pt x="1858" y="8777"/>
                  </a:lnTo>
                  <a:lnTo>
                    <a:pt x="2046" y="8999"/>
                  </a:lnTo>
                  <a:lnTo>
                    <a:pt x="2250" y="9186"/>
                  </a:lnTo>
                  <a:lnTo>
                    <a:pt x="2437" y="9356"/>
                  </a:lnTo>
                  <a:lnTo>
                    <a:pt x="2710" y="9561"/>
                  </a:lnTo>
                  <a:lnTo>
                    <a:pt x="2881" y="9680"/>
                  </a:lnTo>
                  <a:lnTo>
                    <a:pt x="3085" y="9816"/>
                  </a:lnTo>
                  <a:lnTo>
                    <a:pt x="3307" y="9936"/>
                  </a:lnTo>
                  <a:lnTo>
                    <a:pt x="3545" y="10021"/>
                  </a:lnTo>
                  <a:lnTo>
                    <a:pt x="3818" y="10106"/>
                  </a:lnTo>
                  <a:lnTo>
                    <a:pt x="4108" y="10157"/>
                  </a:lnTo>
                  <a:lnTo>
                    <a:pt x="4397" y="10157"/>
                  </a:lnTo>
                  <a:lnTo>
                    <a:pt x="4619" y="10140"/>
                  </a:lnTo>
                  <a:lnTo>
                    <a:pt x="4891" y="10106"/>
                  </a:lnTo>
                  <a:lnTo>
                    <a:pt x="5215" y="10021"/>
                  </a:lnTo>
                  <a:lnTo>
                    <a:pt x="5522" y="9936"/>
                  </a:lnTo>
                  <a:lnTo>
                    <a:pt x="5931" y="9799"/>
                  </a:lnTo>
                  <a:lnTo>
                    <a:pt x="6374" y="9612"/>
                  </a:lnTo>
                  <a:lnTo>
                    <a:pt x="6800" y="9442"/>
                  </a:lnTo>
                  <a:lnTo>
                    <a:pt x="7192" y="9254"/>
                  </a:lnTo>
                  <a:lnTo>
                    <a:pt x="7567" y="9067"/>
                  </a:lnTo>
                  <a:lnTo>
                    <a:pt x="8266" y="8709"/>
                  </a:lnTo>
                  <a:lnTo>
                    <a:pt x="8879" y="8351"/>
                  </a:lnTo>
                  <a:lnTo>
                    <a:pt x="9033" y="8266"/>
                  </a:lnTo>
                  <a:lnTo>
                    <a:pt x="9118" y="8198"/>
                  </a:lnTo>
                  <a:lnTo>
                    <a:pt x="9203" y="8129"/>
                  </a:lnTo>
                  <a:lnTo>
                    <a:pt x="9288" y="8044"/>
                  </a:lnTo>
                  <a:lnTo>
                    <a:pt x="9356" y="7959"/>
                  </a:lnTo>
                  <a:lnTo>
                    <a:pt x="9424" y="7857"/>
                  </a:lnTo>
                  <a:lnTo>
                    <a:pt x="9493" y="7737"/>
                  </a:lnTo>
                  <a:lnTo>
                    <a:pt x="9578" y="7499"/>
                  </a:lnTo>
                  <a:lnTo>
                    <a:pt x="9646" y="7226"/>
                  </a:lnTo>
                  <a:lnTo>
                    <a:pt x="9697" y="6937"/>
                  </a:lnTo>
                  <a:lnTo>
                    <a:pt x="9714" y="6613"/>
                  </a:lnTo>
                  <a:lnTo>
                    <a:pt x="9697" y="6255"/>
                  </a:lnTo>
                  <a:lnTo>
                    <a:pt x="9646" y="5897"/>
                  </a:lnTo>
                  <a:lnTo>
                    <a:pt x="9578" y="5522"/>
                  </a:lnTo>
                  <a:lnTo>
                    <a:pt x="9493" y="5113"/>
                  </a:lnTo>
                  <a:lnTo>
                    <a:pt x="9356" y="4721"/>
                  </a:lnTo>
                  <a:lnTo>
                    <a:pt x="9203" y="4295"/>
                  </a:lnTo>
                  <a:lnTo>
                    <a:pt x="9033" y="3886"/>
                  </a:lnTo>
                  <a:lnTo>
                    <a:pt x="8811" y="3460"/>
                  </a:lnTo>
                  <a:lnTo>
                    <a:pt x="8572" y="3034"/>
                  </a:lnTo>
                  <a:lnTo>
                    <a:pt x="8317" y="2625"/>
                  </a:lnTo>
                  <a:lnTo>
                    <a:pt x="8044" y="2250"/>
                  </a:lnTo>
                  <a:lnTo>
                    <a:pt x="7771" y="1892"/>
                  </a:lnTo>
                  <a:lnTo>
                    <a:pt x="7482" y="1551"/>
                  </a:lnTo>
                  <a:lnTo>
                    <a:pt x="7175" y="1245"/>
                  </a:lnTo>
                  <a:lnTo>
                    <a:pt x="6868" y="972"/>
                  </a:lnTo>
                  <a:lnTo>
                    <a:pt x="6579" y="733"/>
                  </a:lnTo>
                  <a:lnTo>
                    <a:pt x="6272" y="529"/>
                  </a:lnTo>
                  <a:lnTo>
                    <a:pt x="5965" y="341"/>
                  </a:lnTo>
                  <a:lnTo>
                    <a:pt x="5675" y="205"/>
                  </a:lnTo>
                  <a:lnTo>
                    <a:pt x="5386" y="103"/>
                  </a:lnTo>
                  <a:lnTo>
                    <a:pt x="5113" y="18"/>
                  </a:lnTo>
                  <a:lnTo>
                    <a:pt x="4857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2791214" y="3783035"/>
              <a:ext cx="389648" cy="374280"/>
            </a:xfrm>
            <a:custGeom>
              <a:avLst/>
              <a:gdLst/>
              <a:ahLst/>
              <a:cxnLst/>
              <a:rect l="l" t="t" r="r" b="b"/>
              <a:pathLst>
                <a:path w="13413" h="12884" extrusionOk="0">
                  <a:moveTo>
                    <a:pt x="8504" y="1"/>
                  </a:moveTo>
                  <a:lnTo>
                    <a:pt x="8146" y="137"/>
                  </a:lnTo>
                  <a:lnTo>
                    <a:pt x="7737" y="324"/>
                  </a:lnTo>
                  <a:lnTo>
                    <a:pt x="7294" y="529"/>
                  </a:lnTo>
                  <a:lnTo>
                    <a:pt x="6817" y="785"/>
                  </a:lnTo>
                  <a:lnTo>
                    <a:pt x="5761" y="1347"/>
                  </a:lnTo>
                  <a:lnTo>
                    <a:pt x="4585" y="1995"/>
                  </a:lnTo>
                  <a:lnTo>
                    <a:pt x="3733" y="2506"/>
                  </a:lnTo>
                  <a:lnTo>
                    <a:pt x="2898" y="3017"/>
                  </a:lnTo>
                  <a:lnTo>
                    <a:pt x="2114" y="3511"/>
                  </a:lnTo>
                  <a:lnTo>
                    <a:pt x="1432" y="3971"/>
                  </a:lnTo>
                  <a:lnTo>
                    <a:pt x="393" y="4670"/>
                  </a:lnTo>
                  <a:lnTo>
                    <a:pt x="1" y="4943"/>
                  </a:lnTo>
                  <a:lnTo>
                    <a:pt x="1" y="4943"/>
                  </a:lnTo>
                  <a:lnTo>
                    <a:pt x="86" y="4926"/>
                  </a:lnTo>
                  <a:lnTo>
                    <a:pt x="188" y="4909"/>
                  </a:lnTo>
                  <a:lnTo>
                    <a:pt x="324" y="4892"/>
                  </a:lnTo>
                  <a:lnTo>
                    <a:pt x="495" y="4892"/>
                  </a:lnTo>
                  <a:lnTo>
                    <a:pt x="682" y="4909"/>
                  </a:lnTo>
                  <a:lnTo>
                    <a:pt x="921" y="4960"/>
                  </a:lnTo>
                  <a:lnTo>
                    <a:pt x="1177" y="5045"/>
                  </a:lnTo>
                  <a:lnTo>
                    <a:pt x="1466" y="5164"/>
                  </a:lnTo>
                  <a:lnTo>
                    <a:pt x="1790" y="5352"/>
                  </a:lnTo>
                  <a:lnTo>
                    <a:pt x="2114" y="5573"/>
                  </a:lnTo>
                  <a:lnTo>
                    <a:pt x="2301" y="5727"/>
                  </a:lnTo>
                  <a:lnTo>
                    <a:pt x="2472" y="5880"/>
                  </a:lnTo>
                  <a:lnTo>
                    <a:pt x="2659" y="6067"/>
                  </a:lnTo>
                  <a:lnTo>
                    <a:pt x="2864" y="6255"/>
                  </a:lnTo>
                  <a:lnTo>
                    <a:pt x="3051" y="6476"/>
                  </a:lnTo>
                  <a:lnTo>
                    <a:pt x="3256" y="6715"/>
                  </a:lnTo>
                  <a:lnTo>
                    <a:pt x="3460" y="6971"/>
                  </a:lnTo>
                  <a:lnTo>
                    <a:pt x="3665" y="7260"/>
                  </a:lnTo>
                  <a:lnTo>
                    <a:pt x="3869" y="7567"/>
                  </a:lnTo>
                  <a:lnTo>
                    <a:pt x="4091" y="7891"/>
                  </a:lnTo>
                  <a:lnTo>
                    <a:pt x="4261" y="8181"/>
                  </a:lnTo>
                  <a:lnTo>
                    <a:pt x="4397" y="8470"/>
                  </a:lnTo>
                  <a:lnTo>
                    <a:pt x="4534" y="8743"/>
                  </a:lnTo>
                  <a:lnTo>
                    <a:pt x="4653" y="9016"/>
                  </a:lnTo>
                  <a:lnTo>
                    <a:pt x="4755" y="9271"/>
                  </a:lnTo>
                  <a:lnTo>
                    <a:pt x="4840" y="9527"/>
                  </a:lnTo>
                  <a:lnTo>
                    <a:pt x="4977" y="10004"/>
                  </a:lnTo>
                  <a:lnTo>
                    <a:pt x="5079" y="10447"/>
                  </a:lnTo>
                  <a:lnTo>
                    <a:pt x="5113" y="10856"/>
                  </a:lnTo>
                  <a:lnTo>
                    <a:pt x="5130" y="11231"/>
                  </a:lnTo>
                  <a:lnTo>
                    <a:pt x="5113" y="11572"/>
                  </a:lnTo>
                  <a:lnTo>
                    <a:pt x="5079" y="11879"/>
                  </a:lnTo>
                  <a:lnTo>
                    <a:pt x="5028" y="12134"/>
                  </a:lnTo>
                  <a:lnTo>
                    <a:pt x="4977" y="12373"/>
                  </a:lnTo>
                  <a:lnTo>
                    <a:pt x="4909" y="12560"/>
                  </a:lnTo>
                  <a:lnTo>
                    <a:pt x="4806" y="12799"/>
                  </a:lnTo>
                  <a:lnTo>
                    <a:pt x="4755" y="12884"/>
                  </a:lnTo>
                  <a:lnTo>
                    <a:pt x="4755" y="12884"/>
                  </a:lnTo>
                  <a:lnTo>
                    <a:pt x="5181" y="12679"/>
                  </a:lnTo>
                  <a:lnTo>
                    <a:pt x="6289" y="12100"/>
                  </a:lnTo>
                  <a:lnTo>
                    <a:pt x="7005" y="11708"/>
                  </a:lnTo>
                  <a:lnTo>
                    <a:pt x="7823" y="11265"/>
                  </a:lnTo>
                  <a:lnTo>
                    <a:pt x="8658" y="10771"/>
                  </a:lnTo>
                  <a:lnTo>
                    <a:pt x="9527" y="10260"/>
                  </a:lnTo>
                  <a:lnTo>
                    <a:pt x="10652" y="9544"/>
                  </a:lnTo>
                  <a:lnTo>
                    <a:pt x="11640" y="8879"/>
                  </a:lnTo>
                  <a:lnTo>
                    <a:pt x="12083" y="8572"/>
                  </a:lnTo>
                  <a:lnTo>
                    <a:pt x="12492" y="8266"/>
                  </a:lnTo>
                  <a:lnTo>
                    <a:pt x="12833" y="8010"/>
                  </a:lnTo>
                  <a:lnTo>
                    <a:pt x="13140" y="7755"/>
                  </a:lnTo>
                  <a:lnTo>
                    <a:pt x="13225" y="7550"/>
                  </a:lnTo>
                  <a:lnTo>
                    <a:pt x="13293" y="7346"/>
                  </a:lnTo>
                  <a:lnTo>
                    <a:pt x="13344" y="7107"/>
                  </a:lnTo>
                  <a:lnTo>
                    <a:pt x="13395" y="6851"/>
                  </a:lnTo>
                  <a:lnTo>
                    <a:pt x="13412" y="6562"/>
                  </a:lnTo>
                  <a:lnTo>
                    <a:pt x="13412" y="6272"/>
                  </a:lnTo>
                  <a:lnTo>
                    <a:pt x="13395" y="5982"/>
                  </a:lnTo>
                  <a:lnTo>
                    <a:pt x="13378" y="5658"/>
                  </a:lnTo>
                  <a:lnTo>
                    <a:pt x="13327" y="5335"/>
                  </a:lnTo>
                  <a:lnTo>
                    <a:pt x="13259" y="4994"/>
                  </a:lnTo>
                  <a:lnTo>
                    <a:pt x="13174" y="4653"/>
                  </a:lnTo>
                  <a:lnTo>
                    <a:pt x="13054" y="4312"/>
                  </a:lnTo>
                  <a:lnTo>
                    <a:pt x="12935" y="3971"/>
                  </a:lnTo>
                  <a:lnTo>
                    <a:pt x="12782" y="3613"/>
                  </a:lnTo>
                  <a:lnTo>
                    <a:pt x="12611" y="3273"/>
                  </a:lnTo>
                  <a:lnTo>
                    <a:pt x="12424" y="2915"/>
                  </a:lnTo>
                  <a:lnTo>
                    <a:pt x="12202" y="2591"/>
                  </a:lnTo>
                  <a:lnTo>
                    <a:pt x="11981" y="2267"/>
                  </a:lnTo>
                  <a:lnTo>
                    <a:pt x="11742" y="1977"/>
                  </a:lnTo>
                  <a:lnTo>
                    <a:pt x="11504" y="1688"/>
                  </a:lnTo>
                  <a:lnTo>
                    <a:pt x="11248" y="1432"/>
                  </a:lnTo>
                  <a:lnTo>
                    <a:pt x="10992" y="1194"/>
                  </a:lnTo>
                  <a:lnTo>
                    <a:pt x="10720" y="989"/>
                  </a:lnTo>
                  <a:lnTo>
                    <a:pt x="10464" y="785"/>
                  </a:lnTo>
                  <a:lnTo>
                    <a:pt x="10191" y="614"/>
                  </a:lnTo>
                  <a:lnTo>
                    <a:pt x="9936" y="461"/>
                  </a:lnTo>
                  <a:lnTo>
                    <a:pt x="9680" y="324"/>
                  </a:lnTo>
                  <a:lnTo>
                    <a:pt x="9425" y="205"/>
                  </a:lnTo>
                  <a:lnTo>
                    <a:pt x="9186" y="120"/>
                  </a:lnTo>
                  <a:lnTo>
                    <a:pt x="8947" y="52"/>
                  </a:lnTo>
                  <a:lnTo>
                    <a:pt x="8726" y="18"/>
                  </a:lnTo>
                  <a:lnTo>
                    <a:pt x="8504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4" name="Google Shape;1494;p26"/>
          <p:cNvSpPr/>
          <p:nvPr/>
        </p:nvSpPr>
        <p:spPr>
          <a:xfrm>
            <a:off x="457200" y="14650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26"/>
          <p:cNvSpPr/>
          <p:nvPr/>
        </p:nvSpPr>
        <p:spPr>
          <a:xfrm>
            <a:off x="457200" y="275014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26"/>
          <p:cNvSpPr/>
          <p:nvPr/>
        </p:nvSpPr>
        <p:spPr>
          <a:xfrm>
            <a:off x="457200" y="40351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26"/>
          <p:cNvSpPr/>
          <p:nvPr/>
        </p:nvSpPr>
        <p:spPr>
          <a:xfrm>
            <a:off x="6464100" y="14650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26"/>
          <p:cNvSpPr/>
          <p:nvPr/>
        </p:nvSpPr>
        <p:spPr>
          <a:xfrm>
            <a:off x="6464100" y="275014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26"/>
          <p:cNvSpPr/>
          <p:nvPr/>
        </p:nvSpPr>
        <p:spPr>
          <a:xfrm>
            <a:off x="6464100" y="40351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00" name="Google Shape;1500;p26"/>
          <p:cNvCxnSpPr>
            <a:stCxn id="1494" idx="3"/>
          </p:cNvCxnSpPr>
          <p:nvPr/>
        </p:nvCxnSpPr>
        <p:spPr>
          <a:xfrm>
            <a:off x="2679900" y="1810697"/>
            <a:ext cx="825600" cy="356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1" name="Google Shape;1501;p26"/>
          <p:cNvCxnSpPr>
            <a:stCxn id="1495" idx="3"/>
          </p:cNvCxnSpPr>
          <p:nvPr/>
        </p:nvCxnSpPr>
        <p:spPr>
          <a:xfrm>
            <a:off x="2679900" y="3095747"/>
            <a:ext cx="19875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2" name="Google Shape;1502;p26"/>
          <p:cNvCxnSpPr>
            <a:stCxn id="1496" idx="3"/>
          </p:cNvCxnSpPr>
          <p:nvPr/>
        </p:nvCxnSpPr>
        <p:spPr>
          <a:xfrm rot="10800000" flipH="1">
            <a:off x="2679900" y="3645797"/>
            <a:ext cx="887400" cy="735000"/>
          </a:xfrm>
          <a:prstGeom prst="bentConnector3">
            <a:avLst>
              <a:gd name="adj1" fmla="val 9784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3" name="Google Shape;1503;p26"/>
          <p:cNvCxnSpPr>
            <a:stCxn id="1497" idx="1"/>
          </p:cNvCxnSpPr>
          <p:nvPr/>
        </p:nvCxnSpPr>
        <p:spPr>
          <a:xfrm flipH="1">
            <a:off x="5607900" y="1810697"/>
            <a:ext cx="856200" cy="442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4" name="Google Shape;1504;p26"/>
          <p:cNvCxnSpPr>
            <a:stCxn id="1498" idx="1"/>
          </p:cNvCxnSpPr>
          <p:nvPr/>
        </p:nvCxnSpPr>
        <p:spPr>
          <a:xfrm flipH="1">
            <a:off x="5572200" y="3095747"/>
            <a:ext cx="8919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5" name="Google Shape;1505;p26"/>
          <p:cNvCxnSpPr>
            <a:stCxn id="1499" idx="1"/>
          </p:cNvCxnSpPr>
          <p:nvPr/>
        </p:nvCxnSpPr>
        <p:spPr>
          <a:xfrm flipH="1">
            <a:off x="5038800" y="4380797"/>
            <a:ext cx="1425300" cy="167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06" name="Google Shape;1506;p26"/>
          <p:cNvSpPr/>
          <p:nvPr/>
        </p:nvSpPr>
        <p:spPr>
          <a:xfrm>
            <a:off x="2087475" y="1570097"/>
            <a:ext cx="481200" cy="48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7" name="Google Shape;1507;p26"/>
          <p:cNvSpPr/>
          <p:nvPr/>
        </p:nvSpPr>
        <p:spPr>
          <a:xfrm>
            <a:off x="2087475" y="2855150"/>
            <a:ext cx="481200" cy="48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8" name="Google Shape;1508;p26"/>
          <p:cNvSpPr/>
          <p:nvPr/>
        </p:nvSpPr>
        <p:spPr>
          <a:xfrm>
            <a:off x="2087475" y="4140197"/>
            <a:ext cx="481200" cy="48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9" name="Google Shape;1509;p26"/>
          <p:cNvSpPr/>
          <p:nvPr/>
        </p:nvSpPr>
        <p:spPr>
          <a:xfrm>
            <a:off x="6575325" y="1570097"/>
            <a:ext cx="481200" cy="48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0" name="Google Shape;1510;p26"/>
          <p:cNvSpPr/>
          <p:nvPr/>
        </p:nvSpPr>
        <p:spPr>
          <a:xfrm>
            <a:off x="6575325" y="2855150"/>
            <a:ext cx="481200" cy="48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1" name="Google Shape;1511;p26"/>
          <p:cNvSpPr/>
          <p:nvPr/>
        </p:nvSpPr>
        <p:spPr>
          <a:xfrm>
            <a:off x="6575325" y="4140197"/>
            <a:ext cx="481200" cy="481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2" name="Google Shape;1512;p26"/>
          <p:cNvSpPr txBox="1"/>
          <p:nvPr/>
        </p:nvSpPr>
        <p:spPr>
          <a:xfrm>
            <a:off x="541488" y="283520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red, Mars is cold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3" name="Google Shape;1513;p26"/>
          <p:cNvSpPr txBox="1"/>
          <p:nvPr/>
        </p:nvSpPr>
        <p:spPr>
          <a:xfrm>
            <a:off x="533400" y="1550450"/>
            <a:ext cx="15192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4" name="Google Shape;1514;p26"/>
          <p:cNvSpPr txBox="1"/>
          <p:nvPr/>
        </p:nvSpPr>
        <p:spPr>
          <a:xfrm>
            <a:off x="7091550" y="155015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5" name="Google Shape;1515;p26"/>
          <p:cNvSpPr txBox="1"/>
          <p:nvPr/>
        </p:nvSpPr>
        <p:spPr>
          <a:xfrm>
            <a:off x="7091550" y="283520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6" name="Google Shape;1516;p26"/>
          <p:cNvSpPr txBox="1"/>
          <p:nvPr/>
        </p:nvSpPr>
        <p:spPr>
          <a:xfrm>
            <a:off x="533400" y="4120550"/>
            <a:ext cx="15192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7" name="Google Shape;1517;p26"/>
          <p:cNvSpPr txBox="1"/>
          <p:nvPr/>
        </p:nvSpPr>
        <p:spPr>
          <a:xfrm>
            <a:off x="7091550" y="412025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22" name="Google Shape;1522;p27"/>
          <p:cNvCxnSpPr/>
          <p:nvPr/>
        </p:nvCxnSpPr>
        <p:spPr>
          <a:xfrm>
            <a:off x="5496250" y="2134050"/>
            <a:ext cx="207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3" name="Google Shape;1523;p27"/>
          <p:cNvCxnSpPr/>
          <p:nvPr/>
        </p:nvCxnSpPr>
        <p:spPr>
          <a:xfrm>
            <a:off x="1343175" y="2134050"/>
            <a:ext cx="207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4" name="Google Shape;1524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525" name="Google Shape;1525;p27"/>
          <p:cNvGrpSpPr/>
          <p:nvPr/>
        </p:nvGrpSpPr>
        <p:grpSpPr>
          <a:xfrm>
            <a:off x="2987733" y="1787408"/>
            <a:ext cx="799317" cy="693437"/>
            <a:chOff x="4032808" y="1111783"/>
            <a:chExt cx="799317" cy="693437"/>
          </a:xfrm>
        </p:grpSpPr>
        <p:sp>
          <p:nvSpPr>
            <p:cNvPr id="1526" name="Google Shape;1526;p27"/>
            <p:cNvSpPr/>
            <p:nvPr/>
          </p:nvSpPr>
          <p:spPr>
            <a:xfrm>
              <a:off x="4234150" y="1540186"/>
              <a:ext cx="250338" cy="206896"/>
            </a:xfrm>
            <a:custGeom>
              <a:avLst/>
              <a:gdLst/>
              <a:ahLst/>
              <a:cxnLst/>
              <a:rect l="l" t="t" r="r" b="b"/>
              <a:pathLst>
                <a:path w="11583" h="9573" extrusionOk="0">
                  <a:moveTo>
                    <a:pt x="1" y="1"/>
                  </a:moveTo>
                  <a:lnTo>
                    <a:pt x="7732" y="7335"/>
                  </a:lnTo>
                  <a:lnTo>
                    <a:pt x="11583" y="9572"/>
                  </a:lnTo>
                  <a:lnTo>
                    <a:pt x="4220" y="3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7"/>
            <p:cNvSpPr/>
            <p:nvPr/>
          </p:nvSpPr>
          <p:spPr>
            <a:xfrm>
              <a:off x="4317401" y="1507746"/>
              <a:ext cx="167086" cy="239337"/>
            </a:xfrm>
            <a:custGeom>
              <a:avLst/>
              <a:gdLst/>
              <a:ahLst/>
              <a:cxnLst/>
              <a:rect l="l" t="t" r="r" b="b"/>
              <a:pathLst>
                <a:path w="7731" h="11074" extrusionOk="0">
                  <a:moveTo>
                    <a:pt x="6456" y="1"/>
                  </a:moveTo>
                  <a:lnTo>
                    <a:pt x="0" y="3739"/>
                  </a:lnTo>
                  <a:lnTo>
                    <a:pt x="7731" y="11073"/>
                  </a:lnTo>
                  <a:lnTo>
                    <a:pt x="6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7"/>
            <p:cNvSpPr/>
            <p:nvPr/>
          </p:nvSpPr>
          <p:spPr>
            <a:xfrm>
              <a:off x="4032808" y="1111783"/>
              <a:ext cx="774830" cy="679346"/>
            </a:xfrm>
            <a:custGeom>
              <a:avLst/>
              <a:gdLst/>
              <a:ahLst/>
              <a:cxnLst/>
              <a:rect l="l" t="t" r="r" b="b"/>
              <a:pathLst>
                <a:path w="35851" h="31433" extrusionOk="0">
                  <a:moveTo>
                    <a:pt x="24325" y="0"/>
                  </a:moveTo>
                  <a:lnTo>
                    <a:pt x="23957" y="29"/>
                  </a:lnTo>
                  <a:lnTo>
                    <a:pt x="23617" y="57"/>
                  </a:lnTo>
                  <a:lnTo>
                    <a:pt x="23249" y="142"/>
                  </a:lnTo>
                  <a:lnTo>
                    <a:pt x="22853" y="227"/>
                  </a:lnTo>
                  <a:lnTo>
                    <a:pt x="22485" y="340"/>
                  </a:lnTo>
                  <a:lnTo>
                    <a:pt x="22088" y="482"/>
                  </a:lnTo>
                  <a:lnTo>
                    <a:pt x="21692" y="652"/>
                  </a:lnTo>
                  <a:lnTo>
                    <a:pt x="21295" y="850"/>
                  </a:lnTo>
                  <a:lnTo>
                    <a:pt x="20899" y="1077"/>
                  </a:lnTo>
                  <a:lnTo>
                    <a:pt x="20332" y="1445"/>
                  </a:lnTo>
                  <a:lnTo>
                    <a:pt x="19766" y="1813"/>
                  </a:lnTo>
                  <a:lnTo>
                    <a:pt x="19200" y="2266"/>
                  </a:lnTo>
                  <a:lnTo>
                    <a:pt x="18690" y="2719"/>
                  </a:lnTo>
                  <a:lnTo>
                    <a:pt x="18152" y="3229"/>
                  </a:lnTo>
                  <a:lnTo>
                    <a:pt x="17642" y="3738"/>
                  </a:lnTo>
                  <a:lnTo>
                    <a:pt x="17161" y="4305"/>
                  </a:lnTo>
                  <a:lnTo>
                    <a:pt x="16708" y="4899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8"/>
                  </a:lnTo>
                  <a:lnTo>
                    <a:pt x="15065" y="7420"/>
                  </a:lnTo>
                  <a:lnTo>
                    <a:pt x="14697" y="8099"/>
                  </a:lnTo>
                  <a:lnTo>
                    <a:pt x="14386" y="8779"/>
                  </a:lnTo>
                  <a:lnTo>
                    <a:pt x="14103" y="9487"/>
                  </a:lnTo>
                  <a:lnTo>
                    <a:pt x="13848" y="10166"/>
                  </a:lnTo>
                  <a:lnTo>
                    <a:pt x="13678" y="9997"/>
                  </a:lnTo>
                  <a:lnTo>
                    <a:pt x="13480" y="9827"/>
                  </a:lnTo>
                  <a:lnTo>
                    <a:pt x="13310" y="9713"/>
                  </a:lnTo>
                  <a:lnTo>
                    <a:pt x="13083" y="9572"/>
                  </a:lnTo>
                  <a:lnTo>
                    <a:pt x="12885" y="9487"/>
                  </a:lnTo>
                  <a:lnTo>
                    <a:pt x="12658" y="9430"/>
                  </a:lnTo>
                  <a:lnTo>
                    <a:pt x="12404" y="9374"/>
                  </a:lnTo>
                  <a:lnTo>
                    <a:pt x="12177" y="9345"/>
                  </a:lnTo>
                  <a:lnTo>
                    <a:pt x="11639" y="9345"/>
                  </a:lnTo>
                  <a:lnTo>
                    <a:pt x="11356" y="9402"/>
                  </a:lnTo>
                  <a:lnTo>
                    <a:pt x="11073" y="9459"/>
                  </a:lnTo>
                  <a:lnTo>
                    <a:pt x="10789" y="9544"/>
                  </a:lnTo>
                  <a:lnTo>
                    <a:pt x="10506" y="9657"/>
                  </a:lnTo>
                  <a:lnTo>
                    <a:pt x="10195" y="9798"/>
                  </a:lnTo>
                  <a:lnTo>
                    <a:pt x="9883" y="9968"/>
                  </a:lnTo>
                  <a:lnTo>
                    <a:pt x="9402" y="10280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69"/>
                  </a:lnTo>
                  <a:lnTo>
                    <a:pt x="7646" y="11922"/>
                  </a:lnTo>
                  <a:lnTo>
                    <a:pt x="7250" y="12432"/>
                  </a:lnTo>
                  <a:lnTo>
                    <a:pt x="6882" y="12942"/>
                  </a:lnTo>
                  <a:lnTo>
                    <a:pt x="6570" y="13480"/>
                  </a:lnTo>
                  <a:lnTo>
                    <a:pt x="6259" y="14046"/>
                  </a:lnTo>
                  <a:lnTo>
                    <a:pt x="5975" y="14612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381" y="16396"/>
                  </a:lnTo>
                  <a:lnTo>
                    <a:pt x="5268" y="16991"/>
                  </a:lnTo>
                  <a:lnTo>
                    <a:pt x="5211" y="17557"/>
                  </a:lnTo>
                  <a:lnTo>
                    <a:pt x="5183" y="18124"/>
                  </a:lnTo>
                  <a:lnTo>
                    <a:pt x="5183" y="18464"/>
                  </a:lnTo>
                  <a:lnTo>
                    <a:pt x="5211" y="18803"/>
                  </a:lnTo>
                  <a:lnTo>
                    <a:pt x="5183" y="18832"/>
                  </a:lnTo>
                  <a:lnTo>
                    <a:pt x="4645" y="19171"/>
                  </a:lnTo>
                  <a:lnTo>
                    <a:pt x="4135" y="19540"/>
                  </a:lnTo>
                  <a:lnTo>
                    <a:pt x="3653" y="19964"/>
                  </a:lnTo>
                  <a:lnTo>
                    <a:pt x="3172" y="20446"/>
                  </a:lnTo>
                  <a:lnTo>
                    <a:pt x="2719" y="20955"/>
                  </a:lnTo>
                  <a:lnTo>
                    <a:pt x="2294" y="21522"/>
                  </a:lnTo>
                  <a:lnTo>
                    <a:pt x="1898" y="22088"/>
                  </a:lnTo>
                  <a:lnTo>
                    <a:pt x="1530" y="22683"/>
                  </a:lnTo>
                  <a:lnTo>
                    <a:pt x="1190" y="23306"/>
                  </a:lnTo>
                  <a:lnTo>
                    <a:pt x="878" y="23929"/>
                  </a:lnTo>
                  <a:lnTo>
                    <a:pt x="624" y="24580"/>
                  </a:lnTo>
                  <a:lnTo>
                    <a:pt x="397" y="25231"/>
                  </a:lnTo>
                  <a:lnTo>
                    <a:pt x="227" y="25854"/>
                  </a:lnTo>
                  <a:lnTo>
                    <a:pt x="114" y="26506"/>
                  </a:lnTo>
                  <a:lnTo>
                    <a:pt x="29" y="27157"/>
                  </a:lnTo>
                  <a:lnTo>
                    <a:pt x="1" y="27780"/>
                  </a:lnTo>
                  <a:lnTo>
                    <a:pt x="29" y="28346"/>
                  </a:lnTo>
                  <a:lnTo>
                    <a:pt x="114" y="28913"/>
                  </a:lnTo>
                  <a:lnTo>
                    <a:pt x="227" y="29394"/>
                  </a:lnTo>
                  <a:lnTo>
                    <a:pt x="397" y="29847"/>
                  </a:lnTo>
                  <a:lnTo>
                    <a:pt x="624" y="30244"/>
                  </a:lnTo>
                  <a:lnTo>
                    <a:pt x="878" y="30583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4" y="31376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3" y="31376"/>
                  </a:lnTo>
                  <a:lnTo>
                    <a:pt x="4135" y="31235"/>
                  </a:lnTo>
                  <a:lnTo>
                    <a:pt x="4645" y="31008"/>
                  </a:lnTo>
                  <a:lnTo>
                    <a:pt x="5183" y="30753"/>
                  </a:lnTo>
                  <a:lnTo>
                    <a:pt x="31150" y="15943"/>
                  </a:lnTo>
                  <a:lnTo>
                    <a:pt x="31631" y="15632"/>
                  </a:lnTo>
                  <a:lnTo>
                    <a:pt x="32084" y="15292"/>
                  </a:lnTo>
                  <a:lnTo>
                    <a:pt x="32537" y="14896"/>
                  </a:lnTo>
                  <a:lnTo>
                    <a:pt x="32962" y="14471"/>
                  </a:lnTo>
                  <a:lnTo>
                    <a:pt x="33387" y="13989"/>
                  </a:lnTo>
                  <a:lnTo>
                    <a:pt x="33783" y="13508"/>
                  </a:lnTo>
                  <a:lnTo>
                    <a:pt x="34123" y="12970"/>
                  </a:lnTo>
                  <a:lnTo>
                    <a:pt x="34463" y="12432"/>
                  </a:lnTo>
                  <a:lnTo>
                    <a:pt x="34774" y="11866"/>
                  </a:lnTo>
                  <a:lnTo>
                    <a:pt x="35057" y="11299"/>
                  </a:lnTo>
                  <a:lnTo>
                    <a:pt x="35284" y="10705"/>
                  </a:lnTo>
                  <a:lnTo>
                    <a:pt x="35482" y="10110"/>
                  </a:lnTo>
                  <a:lnTo>
                    <a:pt x="35652" y="9544"/>
                  </a:lnTo>
                  <a:lnTo>
                    <a:pt x="35765" y="8949"/>
                  </a:lnTo>
                  <a:lnTo>
                    <a:pt x="35822" y="8354"/>
                  </a:lnTo>
                  <a:lnTo>
                    <a:pt x="35850" y="7788"/>
                  </a:lnTo>
                  <a:lnTo>
                    <a:pt x="35822" y="7250"/>
                  </a:lnTo>
                  <a:lnTo>
                    <a:pt x="35765" y="6768"/>
                  </a:lnTo>
                  <a:lnTo>
                    <a:pt x="35652" y="6315"/>
                  </a:lnTo>
                  <a:lnTo>
                    <a:pt x="35482" y="5891"/>
                  </a:lnTo>
                  <a:lnTo>
                    <a:pt x="35284" y="5551"/>
                  </a:lnTo>
                  <a:lnTo>
                    <a:pt x="35057" y="5239"/>
                  </a:lnTo>
                  <a:lnTo>
                    <a:pt x="34774" y="4956"/>
                  </a:lnTo>
                  <a:lnTo>
                    <a:pt x="34463" y="4758"/>
                  </a:lnTo>
                  <a:lnTo>
                    <a:pt x="34123" y="4588"/>
                  </a:lnTo>
                  <a:lnTo>
                    <a:pt x="33783" y="4503"/>
                  </a:lnTo>
                  <a:lnTo>
                    <a:pt x="33387" y="4446"/>
                  </a:lnTo>
                  <a:lnTo>
                    <a:pt x="32962" y="4446"/>
                  </a:lnTo>
                  <a:lnTo>
                    <a:pt x="32537" y="4531"/>
                  </a:lnTo>
                  <a:lnTo>
                    <a:pt x="32084" y="4645"/>
                  </a:lnTo>
                  <a:lnTo>
                    <a:pt x="31631" y="4843"/>
                  </a:lnTo>
                  <a:lnTo>
                    <a:pt x="31150" y="5069"/>
                  </a:lnTo>
                  <a:lnTo>
                    <a:pt x="30810" y="5296"/>
                  </a:lnTo>
                  <a:lnTo>
                    <a:pt x="30470" y="5522"/>
                  </a:lnTo>
                  <a:lnTo>
                    <a:pt x="30159" y="5777"/>
                  </a:lnTo>
                  <a:lnTo>
                    <a:pt x="29847" y="6032"/>
                  </a:lnTo>
                  <a:lnTo>
                    <a:pt x="29536" y="6344"/>
                  </a:lnTo>
                  <a:lnTo>
                    <a:pt x="29252" y="6627"/>
                  </a:lnTo>
                  <a:lnTo>
                    <a:pt x="28941" y="6967"/>
                  </a:lnTo>
                  <a:lnTo>
                    <a:pt x="28686" y="7306"/>
                  </a:lnTo>
                  <a:lnTo>
                    <a:pt x="28771" y="6457"/>
                  </a:lnTo>
                  <a:lnTo>
                    <a:pt x="28799" y="6060"/>
                  </a:lnTo>
                  <a:lnTo>
                    <a:pt x="28799" y="5636"/>
                  </a:lnTo>
                  <a:lnTo>
                    <a:pt x="28799" y="5183"/>
                  </a:lnTo>
                  <a:lnTo>
                    <a:pt x="28771" y="4730"/>
                  </a:lnTo>
                  <a:lnTo>
                    <a:pt x="28714" y="4305"/>
                  </a:lnTo>
                  <a:lnTo>
                    <a:pt x="28658" y="3908"/>
                  </a:lnTo>
                  <a:lnTo>
                    <a:pt x="28573" y="3512"/>
                  </a:lnTo>
                  <a:lnTo>
                    <a:pt x="28460" y="3144"/>
                  </a:lnTo>
                  <a:lnTo>
                    <a:pt x="28318" y="2776"/>
                  </a:lnTo>
                  <a:lnTo>
                    <a:pt x="28176" y="2464"/>
                  </a:lnTo>
                  <a:lnTo>
                    <a:pt x="28035" y="2153"/>
                  </a:lnTo>
                  <a:lnTo>
                    <a:pt x="27837" y="1841"/>
                  </a:lnTo>
                  <a:lnTo>
                    <a:pt x="27667" y="1586"/>
                  </a:lnTo>
                  <a:lnTo>
                    <a:pt x="27440" y="1331"/>
                  </a:lnTo>
                  <a:lnTo>
                    <a:pt x="27242" y="1105"/>
                  </a:lnTo>
                  <a:lnTo>
                    <a:pt x="26987" y="878"/>
                  </a:lnTo>
                  <a:lnTo>
                    <a:pt x="26732" y="708"/>
                  </a:lnTo>
                  <a:lnTo>
                    <a:pt x="26477" y="539"/>
                  </a:lnTo>
                  <a:lnTo>
                    <a:pt x="26222" y="397"/>
                  </a:lnTo>
                  <a:lnTo>
                    <a:pt x="25911" y="284"/>
                  </a:lnTo>
                  <a:lnTo>
                    <a:pt x="25628" y="170"/>
                  </a:lnTo>
                  <a:lnTo>
                    <a:pt x="25316" y="85"/>
                  </a:lnTo>
                  <a:lnTo>
                    <a:pt x="24976" y="29"/>
                  </a:lnTo>
                  <a:lnTo>
                    <a:pt x="24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7"/>
            <p:cNvSpPr/>
            <p:nvPr/>
          </p:nvSpPr>
          <p:spPr>
            <a:xfrm>
              <a:off x="4056668" y="1125853"/>
              <a:ext cx="775457" cy="679367"/>
            </a:xfrm>
            <a:custGeom>
              <a:avLst/>
              <a:gdLst/>
              <a:ahLst/>
              <a:cxnLst/>
              <a:rect l="l" t="t" r="r" b="b"/>
              <a:pathLst>
                <a:path w="35880" h="31434" extrusionOk="0">
                  <a:moveTo>
                    <a:pt x="24326" y="1"/>
                  </a:moveTo>
                  <a:lnTo>
                    <a:pt x="23986" y="29"/>
                  </a:lnTo>
                  <a:lnTo>
                    <a:pt x="23618" y="57"/>
                  </a:lnTo>
                  <a:lnTo>
                    <a:pt x="23249" y="114"/>
                  </a:lnTo>
                  <a:lnTo>
                    <a:pt x="22881" y="227"/>
                  </a:lnTo>
                  <a:lnTo>
                    <a:pt x="22485" y="341"/>
                  </a:lnTo>
                  <a:lnTo>
                    <a:pt x="22117" y="482"/>
                  </a:lnTo>
                  <a:lnTo>
                    <a:pt x="21720" y="652"/>
                  </a:lnTo>
                  <a:lnTo>
                    <a:pt x="21296" y="850"/>
                  </a:lnTo>
                  <a:lnTo>
                    <a:pt x="20899" y="1077"/>
                  </a:lnTo>
                  <a:lnTo>
                    <a:pt x="20333" y="1417"/>
                  </a:lnTo>
                  <a:lnTo>
                    <a:pt x="19766" y="1813"/>
                  </a:lnTo>
                  <a:lnTo>
                    <a:pt x="19228" y="2238"/>
                  </a:lnTo>
                  <a:lnTo>
                    <a:pt x="18690" y="2719"/>
                  </a:lnTo>
                  <a:lnTo>
                    <a:pt x="18181" y="3201"/>
                  </a:lnTo>
                  <a:lnTo>
                    <a:pt x="17671" y="3739"/>
                  </a:lnTo>
                  <a:lnTo>
                    <a:pt x="17190" y="4305"/>
                  </a:lnTo>
                  <a:lnTo>
                    <a:pt x="16708" y="4871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9"/>
                  </a:lnTo>
                  <a:lnTo>
                    <a:pt x="15066" y="7420"/>
                  </a:lnTo>
                  <a:lnTo>
                    <a:pt x="14726" y="8100"/>
                  </a:lnTo>
                  <a:lnTo>
                    <a:pt x="14386" y="8779"/>
                  </a:lnTo>
                  <a:lnTo>
                    <a:pt x="14103" y="9459"/>
                  </a:lnTo>
                  <a:lnTo>
                    <a:pt x="13848" y="10167"/>
                  </a:lnTo>
                  <a:lnTo>
                    <a:pt x="13678" y="9969"/>
                  </a:lnTo>
                  <a:lnTo>
                    <a:pt x="13508" y="9827"/>
                  </a:lnTo>
                  <a:lnTo>
                    <a:pt x="13310" y="9685"/>
                  </a:lnTo>
                  <a:lnTo>
                    <a:pt x="13112" y="9572"/>
                  </a:lnTo>
                  <a:lnTo>
                    <a:pt x="12885" y="9487"/>
                  </a:lnTo>
                  <a:lnTo>
                    <a:pt x="12659" y="9402"/>
                  </a:lnTo>
                  <a:lnTo>
                    <a:pt x="12432" y="9346"/>
                  </a:lnTo>
                  <a:lnTo>
                    <a:pt x="12177" y="9317"/>
                  </a:lnTo>
                  <a:lnTo>
                    <a:pt x="11923" y="9317"/>
                  </a:lnTo>
                  <a:lnTo>
                    <a:pt x="11639" y="9346"/>
                  </a:lnTo>
                  <a:lnTo>
                    <a:pt x="11384" y="9374"/>
                  </a:lnTo>
                  <a:lnTo>
                    <a:pt x="11101" y="9459"/>
                  </a:lnTo>
                  <a:lnTo>
                    <a:pt x="10818" y="9544"/>
                  </a:lnTo>
                  <a:lnTo>
                    <a:pt x="10507" y="9657"/>
                  </a:lnTo>
                  <a:lnTo>
                    <a:pt x="10195" y="9799"/>
                  </a:lnTo>
                  <a:lnTo>
                    <a:pt x="9912" y="9969"/>
                  </a:lnTo>
                  <a:lnTo>
                    <a:pt x="9431" y="10252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41"/>
                  </a:lnTo>
                  <a:lnTo>
                    <a:pt x="7647" y="11922"/>
                  </a:lnTo>
                  <a:lnTo>
                    <a:pt x="7278" y="12404"/>
                  </a:lnTo>
                  <a:lnTo>
                    <a:pt x="6910" y="12942"/>
                  </a:lnTo>
                  <a:lnTo>
                    <a:pt x="6571" y="13480"/>
                  </a:lnTo>
                  <a:lnTo>
                    <a:pt x="6259" y="14046"/>
                  </a:lnTo>
                  <a:lnTo>
                    <a:pt x="6004" y="14613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410" y="16368"/>
                  </a:lnTo>
                  <a:lnTo>
                    <a:pt x="5268" y="16963"/>
                  </a:lnTo>
                  <a:lnTo>
                    <a:pt x="5211" y="17558"/>
                  </a:lnTo>
                  <a:lnTo>
                    <a:pt x="5183" y="18124"/>
                  </a:lnTo>
                  <a:lnTo>
                    <a:pt x="5211" y="18464"/>
                  </a:lnTo>
                  <a:lnTo>
                    <a:pt x="5240" y="18804"/>
                  </a:lnTo>
                  <a:lnTo>
                    <a:pt x="5183" y="18804"/>
                  </a:lnTo>
                  <a:lnTo>
                    <a:pt x="4645" y="19143"/>
                  </a:lnTo>
                  <a:lnTo>
                    <a:pt x="4135" y="19540"/>
                  </a:lnTo>
                  <a:lnTo>
                    <a:pt x="3654" y="19965"/>
                  </a:lnTo>
                  <a:lnTo>
                    <a:pt x="3172" y="20446"/>
                  </a:lnTo>
                  <a:lnTo>
                    <a:pt x="2719" y="20956"/>
                  </a:lnTo>
                  <a:lnTo>
                    <a:pt x="2295" y="21494"/>
                  </a:lnTo>
                  <a:lnTo>
                    <a:pt x="1898" y="22060"/>
                  </a:lnTo>
                  <a:lnTo>
                    <a:pt x="1530" y="22683"/>
                  </a:lnTo>
                  <a:lnTo>
                    <a:pt x="1190" y="23278"/>
                  </a:lnTo>
                  <a:lnTo>
                    <a:pt x="907" y="23929"/>
                  </a:lnTo>
                  <a:lnTo>
                    <a:pt x="652" y="24552"/>
                  </a:lnTo>
                  <a:lnTo>
                    <a:pt x="426" y="25203"/>
                  </a:lnTo>
                  <a:lnTo>
                    <a:pt x="256" y="25855"/>
                  </a:lnTo>
                  <a:lnTo>
                    <a:pt x="114" y="26506"/>
                  </a:lnTo>
                  <a:lnTo>
                    <a:pt x="29" y="27129"/>
                  </a:lnTo>
                  <a:lnTo>
                    <a:pt x="1" y="27752"/>
                  </a:lnTo>
                  <a:lnTo>
                    <a:pt x="29" y="28347"/>
                  </a:lnTo>
                  <a:lnTo>
                    <a:pt x="114" y="28885"/>
                  </a:lnTo>
                  <a:lnTo>
                    <a:pt x="256" y="29394"/>
                  </a:lnTo>
                  <a:lnTo>
                    <a:pt x="426" y="29848"/>
                  </a:lnTo>
                  <a:lnTo>
                    <a:pt x="652" y="30244"/>
                  </a:lnTo>
                  <a:lnTo>
                    <a:pt x="907" y="30584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5" y="31377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4" y="31348"/>
                  </a:lnTo>
                  <a:lnTo>
                    <a:pt x="4135" y="31207"/>
                  </a:lnTo>
                  <a:lnTo>
                    <a:pt x="4645" y="31009"/>
                  </a:lnTo>
                  <a:lnTo>
                    <a:pt x="5183" y="30725"/>
                  </a:lnTo>
                  <a:lnTo>
                    <a:pt x="31150" y="15944"/>
                  </a:lnTo>
                  <a:lnTo>
                    <a:pt x="31631" y="15632"/>
                  </a:lnTo>
                  <a:lnTo>
                    <a:pt x="32085" y="15292"/>
                  </a:lnTo>
                  <a:lnTo>
                    <a:pt x="32538" y="14896"/>
                  </a:lnTo>
                  <a:lnTo>
                    <a:pt x="32991" y="14443"/>
                  </a:lnTo>
                  <a:lnTo>
                    <a:pt x="33387" y="13990"/>
                  </a:lnTo>
                  <a:lnTo>
                    <a:pt x="33784" y="13480"/>
                  </a:lnTo>
                  <a:lnTo>
                    <a:pt x="34152" y="12970"/>
                  </a:lnTo>
                  <a:lnTo>
                    <a:pt x="34492" y="12432"/>
                  </a:lnTo>
                  <a:lnTo>
                    <a:pt x="34775" y="11866"/>
                  </a:lnTo>
                  <a:lnTo>
                    <a:pt x="35058" y="11271"/>
                  </a:lnTo>
                  <a:lnTo>
                    <a:pt x="35284" y="10705"/>
                  </a:lnTo>
                  <a:lnTo>
                    <a:pt x="35483" y="10110"/>
                  </a:lnTo>
                  <a:lnTo>
                    <a:pt x="35653" y="9515"/>
                  </a:lnTo>
                  <a:lnTo>
                    <a:pt x="35766" y="8921"/>
                  </a:lnTo>
                  <a:lnTo>
                    <a:pt x="35851" y="8354"/>
                  </a:lnTo>
                  <a:lnTo>
                    <a:pt x="35879" y="7788"/>
                  </a:lnTo>
                  <a:lnTo>
                    <a:pt x="35851" y="7250"/>
                  </a:lnTo>
                  <a:lnTo>
                    <a:pt x="35766" y="6740"/>
                  </a:lnTo>
                  <a:lnTo>
                    <a:pt x="35653" y="6287"/>
                  </a:lnTo>
                  <a:lnTo>
                    <a:pt x="35483" y="5891"/>
                  </a:lnTo>
                  <a:lnTo>
                    <a:pt x="35284" y="5523"/>
                  </a:lnTo>
                  <a:lnTo>
                    <a:pt x="35058" y="5211"/>
                  </a:lnTo>
                  <a:lnTo>
                    <a:pt x="34775" y="4956"/>
                  </a:lnTo>
                  <a:lnTo>
                    <a:pt x="34492" y="4730"/>
                  </a:lnTo>
                  <a:lnTo>
                    <a:pt x="34152" y="4588"/>
                  </a:lnTo>
                  <a:lnTo>
                    <a:pt x="33784" y="4475"/>
                  </a:lnTo>
                  <a:lnTo>
                    <a:pt x="33387" y="4447"/>
                  </a:lnTo>
                  <a:lnTo>
                    <a:pt x="32991" y="4447"/>
                  </a:lnTo>
                  <a:lnTo>
                    <a:pt x="32538" y="4503"/>
                  </a:lnTo>
                  <a:lnTo>
                    <a:pt x="32085" y="4645"/>
                  </a:lnTo>
                  <a:lnTo>
                    <a:pt x="31631" y="4815"/>
                  </a:lnTo>
                  <a:lnTo>
                    <a:pt x="31150" y="5070"/>
                  </a:lnTo>
                  <a:lnTo>
                    <a:pt x="30810" y="5268"/>
                  </a:lnTo>
                  <a:lnTo>
                    <a:pt x="30499" y="5494"/>
                  </a:lnTo>
                  <a:lnTo>
                    <a:pt x="30159" y="5749"/>
                  </a:lnTo>
                  <a:lnTo>
                    <a:pt x="29847" y="6032"/>
                  </a:lnTo>
                  <a:lnTo>
                    <a:pt x="29536" y="6316"/>
                  </a:lnTo>
                  <a:lnTo>
                    <a:pt x="29253" y="6627"/>
                  </a:lnTo>
                  <a:lnTo>
                    <a:pt x="28970" y="6967"/>
                  </a:lnTo>
                  <a:lnTo>
                    <a:pt x="28686" y="7307"/>
                  </a:lnTo>
                  <a:lnTo>
                    <a:pt x="28800" y="6457"/>
                  </a:lnTo>
                  <a:lnTo>
                    <a:pt x="28800" y="6032"/>
                  </a:lnTo>
                  <a:lnTo>
                    <a:pt x="28828" y="5636"/>
                  </a:lnTo>
                  <a:lnTo>
                    <a:pt x="28800" y="5155"/>
                  </a:lnTo>
                  <a:lnTo>
                    <a:pt x="28771" y="4730"/>
                  </a:lnTo>
                  <a:lnTo>
                    <a:pt x="28715" y="4305"/>
                  </a:lnTo>
                  <a:lnTo>
                    <a:pt x="28658" y="3880"/>
                  </a:lnTo>
                  <a:lnTo>
                    <a:pt x="28573" y="3512"/>
                  </a:lnTo>
                  <a:lnTo>
                    <a:pt x="28460" y="3116"/>
                  </a:lnTo>
                  <a:lnTo>
                    <a:pt x="28347" y="2776"/>
                  </a:lnTo>
                  <a:lnTo>
                    <a:pt x="28205" y="2436"/>
                  </a:lnTo>
                  <a:lnTo>
                    <a:pt x="28035" y="2125"/>
                  </a:lnTo>
                  <a:lnTo>
                    <a:pt x="27865" y="1841"/>
                  </a:lnTo>
                  <a:lnTo>
                    <a:pt x="27667" y="1558"/>
                  </a:lnTo>
                  <a:lnTo>
                    <a:pt x="27469" y="1332"/>
                  </a:lnTo>
                  <a:lnTo>
                    <a:pt x="27242" y="1077"/>
                  </a:lnTo>
                  <a:lnTo>
                    <a:pt x="27016" y="879"/>
                  </a:lnTo>
                  <a:lnTo>
                    <a:pt x="26761" y="680"/>
                  </a:lnTo>
                  <a:lnTo>
                    <a:pt x="26506" y="539"/>
                  </a:lnTo>
                  <a:lnTo>
                    <a:pt x="26223" y="369"/>
                  </a:lnTo>
                  <a:lnTo>
                    <a:pt x="25940" y="256"/>
                  </a:lnTo>
                  <a:lnTo>
                    <a:pt x="25628" y="171"/>
                  </a:lnTo>
                  <a:lnTo>
                    <a:pt x="25317" y="86"/>
                  </a:lnTo>
                  <a:lnTo>
                    <a:pt x="25005" y="29"/>
                  </a:lnTo>
                  <a:lnTo>
                    <a:pt x="246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27"/>
          <p:cNvGrpSpPr/>
          <p:nvPr/>
        </p:nvGrpSpPr>
        <p:grpSpPr>
          <a:xfrm>
            <a:off x="6648163" y="1952024"/>
            <a:ext cx="2038500" cy="1016598"/>
            <a:chOff x="6368238" y="3321874"/>
            <a:chExt cx="2038500" cy="1016598"/>
          </a:xfrm>
        </p:grpSpPr>
        <p:sp>
          <p:nvSpPr>
            <p:cNvPr id="1531" name="Google Shape;1531;p27"/>
            <p:cNvSpPr txBox="1"/>
            <p:nvPr/>
          </p:nvSpPr>
          <p:spPr>
            <a:xfrm>
              <a:off x="6368238" y="332187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Condensed Medium"/>
                  <a:ea typeface="Fira Sans Condensed Medium"/>
                  <a:cs typeface="Fira Sans Condensed Medium"/>
                  <a:sym typeface="Fira Sans Condensed Medium"/>
                </a:rPr>
                <a:t>Neptune</a:t>
              </a:r>
              <a:endParaRPr sz="2000">
                <a:solidFill>
                  <a:schemeClr val="accent4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endParaRPr>
            </a:p>
          </p:txBody>
        </p:sp>
        <p:sp>
          <p:nvSpPr>
            <p:cNvPr id="1532" name="Google Shape;1532;p27"/>
            <p:cNvSpPr txBox="1"/>
            <p:nvPr/>
          </p:nvSpPr>
          <p:spPr>
            <a:xfrm>
              <a:off x="6368238" y="366767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reason why Neptune is blue is due to the presence of gas methane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33" name="Google Shape;1533;p27"/>
          <p:cNvSpPr txBox="1"/>
          <p:nvPr/>
        </p:nvSpPr>
        <p:spPr>
          <a:xfrm>
            <a:off x="457188" y="1952024"/>
            <a:ext cx="2038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Saturn</a:t>
            </a:r>
            <a:endParaRPr sz="2000">
              <a:solidFill>
                <a:schemeClr val="accent4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1534" name="Google Shape;1534;p27"/>
          <p:cNvSpPr txBox="1"/>
          <p:nvPr/>
        </p:nvSpPr>
        <p:spPr>
          <a:xfrm>
            <a:off x="457188" y="2297823"/>
            <a:ext cx="2038500" cy="6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5" name="Google Shape;1535;p27"/>
          <p:cNvSpPr/>
          <p:nvPr/>
        </p:nvSpPr>
        <p:spPr>
          <a:xfrm flipH="1">
            <a:off x="2442547" y="2359021"/>
            <a:ext cx="4200900" cy="4200900"/>
          </a:xfrm>
          <a:prstGeom prst="blockArc">
            <a:avLst>
              <a:gd name="adj1" fmla="val 10810477"/>
              <a:gd name="adj2" fmla="val 16196995"/>
              <a:gd name="adj3" fmla="val 2829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27"/>
          <p:cNvSpPr/>
          <p:nvPr/>
        </p:nvSpPr>
        <p:spPr>
          <a:xfrm>
            <a:off x="2447277" y="2359021"/>
            <a:ext cx="4200900" cy="4200900"/>
          </a:xfrm>
          <a:prstGeom prst="blockArc">
            <a:avLst>
              <a:gd name="adj1" fmla="val 10810477"/>
              <a:gd name="adj2" fmla="val 17201148"/>
              <a:gd name="adj3" fmla="val 2832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27"/>
          <p:cNvSpPr txBox="1"/>
          <p:nvPr/>
        </p:nvSpPr>
        <p:spPr>
          <a:xfrm>
            <a:off x="457194" y="3044825"/>
            <a:ext cx="1021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55%</a:t>
            </a:r>
            <a:endParaRPr sz="2400">
              <a:solidFill>
                <a:schemeClr val="accent4"/>
              </a:solidFill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538" name="Google Shape;1538;p27"/>
          <p:cNvSpPr txBox="1"/>
          <p:nvPr/>
        </p:nvSpPr>
        <p:spPr>
          <a:xfrm>
            <a:off x="7572844" y="3044825"/>
            <a:ext cx="1021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45%</a:t>
            </a:r>
            <a:endParaRPr sz="2400">
              <a:solidFill>
                <a:schemeClr val="accent4"/>
              </a:solidFill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grpSp>
        <p:nvGrpSpPr>
          <p:cNvPr id="1539" name="Google Shape;1539;p27"/>
          <p:cNvGrpSpPr/>
          <p:nvPr/>
        </p:nvGrpSpPr>
        <p:grpSpPr>
          <a:xfrm flipH="1">
            <a:off x="5298970" y="1787408"/>
            <a:ext cx="799317" cy="693437"/>
            <a:chOff x="4032808" y="1111783"/>
            <a:chExt cx="799317" cy="693437"/>
          </a:xfrm>
        </p:grpSpPr>
        <p:sp>
          <p:nvSpPr>
            <p:cNvPr id="1540" name="Google Shape;1540;p27"/>
            <p:cNvSpPr/>
            <p:nvPr/>
          </p:nvSpPr>
          <p:spPr>
            <a:xfrm>
              <a:off x="4234150" y="1540186"/>
              <a:ext cx="250338" cy="206896"/>
            </a:xfrm>
            <a:custGeom>
              <a:avLst/>
              <a:gdLst/>
              <a:ahLst/>
              <a:cxnLst/>
              <a:rect l="l" t="t" r="r" b="b"/>
              <a:pathLst>
                <a:path w="11583" h="9573" extrusionOk="0">
                  <a:moveTo>
                    <a:pt x="1" y="1"/>
                  </a:moveTo>
                  <a:lnTo>
                    <a:pt x="7732" y="7335"/>
                  </a:lnTo>
                  <a:lnTo>
                    <a:pt x="11583" y="9572"/>
                  </a:lnTo>
                  <a:lnTo>
                    <a:pt x="4220" y="3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7"/>
            <p:cNvSpPr/>
            <p:nvPr/>
          </p:nvSpPr>
          <p:spPr>
            <a:xfrm>
              <a:off x="4317401" y="1507746"/>
              <a:ext cx="167086" cy="239337"/>
            </a:xfrm>
            <a:custGeom>
              <a:avLst/>
              <a:gdLst/>
              <a:ahLst/>
              <a:cxnLst/>
              <a:rect l="l" t="t" r="r" b="b"/>
              <a:pathLst>
                <a:path w="7731" h="11074" extrusionOk="0">
                  <a:moveTo>
                    <a:pt x="6456" y="1"/>
                  </a:moveTo>
                  <a:lnTo>
                    <a:pt x="0" y="3739"/>
                  </a:lnTo>
                  <a:lnTo>
                    <a:pt x="7731" y="11073"/>
                  </a:lnTo>
                  <a:lnTo>
                    <a:pt x="6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7"/>
            <p:cNvSpPr/>
            <p:nvPr/>
          </p:nvSpPr>
          <p:spPr>
            <a:xfrm>
              <a:off x="4032808" y="1111783"/>
              <a:ext cx="774830" cy="679346"/>
            </a:xfrm>
            <a:custGeom>
              <a:avLst/>
              <a:gdLst/>
              <a:ahLst/>
              <a:cxnLst/>
              <a:rect l="l" t="t" r="r" b="b"/>
              <a:pathLst>
                <a:path w="35851" h="31433" extrusionOk="0">
                  <a:moveTo>
                    <a:pt x="24325" y="0"/>
                  </a:moveTo>
                  <a:lnTo>
                    <a:pt x="23957" y="29"/>
                  </a:lnTo>
                  <a:lnTo>
                    <a:pt x="23617" y="57"/>
                  </a:lnTo>
                  <a:lnTo>
                    <a:pt x="23249" y="142"/>
                  </a:lnTo>
                  <a:lnTo>
                    <a:pt x="22853" y="227"/>
                  </a:lnTo>
                  <a:lnTo>
                    <a:pt x="22485" y="340"/>
                  </a:lnTo>
                  <a:lnTo>
                    <a:pt x="22088" y="482"/>
                  </a:lnTo>
                  <a:lnTo>
                    <a:pt x="21692" y="652"/>
                  </a:lnTo>
                  <a:lnTo>
                    <a:pt x="21295" y="850"/>
                  </a:lnTo>
                  <a:lnTo>
                    <a:pt x="20899" y="1077"/>
                  </a:lnTo>
                  <a:lnTo>
                    <a:pt x="20332" y="1445"/>
                  </a:lnTo>
                  <a:lnTo>
                    <a:pt x="19766" y="1813"/>
                  </a:lnTo>
                  <a:lnTo>
                    <a:pt x="19200" y="2266"/>
                  </a:lnTo>
                  <a:lnTo>
                    <a:pt x="18690" y="2719"/>
                  </a:lnTo>
                  <a:lnTo>
                    <a:pt x="18152" y="3229"/>
                  </a:lnTo>
                  <a:lnTo>
                    <a:pt x="17642" y="3738"/>
                  </a:lnTo>
                  <a:lnTo>
                    <a:pt x="17161" y="4305"/>
                  </a:lnTo>
                  <a:lnTo>
                    <a:pt x="16708" y="4899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8"/>
                  </a:lnTo>
                  <a:lnTo>
                    <a:pt x="15065" y="7420"/>
                  </a:lnTo>
                  <a:lnTo>
                    <a:pt x="14697" y="8099"/>
                  </a:lnTo>
                  <a:lnTo>
                    <a:pt x="14386" y="8779"/>
                  </a:lnTo>
                  <a:lnTo>
                    <a:pt x="14103" y="9487"/>
                  </a:lnTo>
                  <a:lnTo>
                    <a:pt x="13848" y="10166"/>
                  </a:lnTo>
                  <a:lnTo>
                    <a:pt x="13678" y="9997"/>
                  </a:lnTo>
                  <a:lnTo>
                    <a:pt x="13480" y="9827"/>
                  </a:lnTo>
                  <a:lnTo>
                    <a:pt x="13310" y="9713"/>
                  </a:lnTo>
                  <a:lnTo>
                    <a:pt x="13083" y="9572"/>
                  </a:lnTo>
                  <a:lnTo>
                    <a:pt x="12885" y="9487"/>
                  </a:lnTo>
                  <a:lnTo>
                    <a:pt x="12658" y="9430"/>
                  </a:lnTo>
                  <a:lnTo>
                    <a:pt x="12404" y="9374"/>
                  </a:lnTo>
                  <a:lnTo>
                    <a:pt x="12177" y="9345"/>
                  </a:lnTo>
                  <a:lnTo>
                    <a:pt x="11639" y="9345"/>
                  </a:lnTo>
                  <a:lnTo>
                    <a:pt x="11356" y="9402"/>
                  </a:lnTo>
                  <a:lnTo>
                    <a:pt x="11073" y="9459"/>
                  </a:lnTo>
                  <a:lnTo>
                    <a:pt x="10789" y="9544"/>
                  </a:lnTo>
                  <a:lnTo>
                    <a:pt x="10506" y="9657"/>
                  </a:lnTo>
                  <a:lnTo>
                    <a:pt x="10195" y="9798"/>
                  </a:lnTo>
                  <a:lnTo>
                    <a:pt x="9883" y="9968"/>
                  </a:lnTo>
                  <a:lnTo>
                    <a:pt x="9402" y="10280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69"/>
                  </a:lnTo>
                  <a:lnTo>
                    <a:pt x="7646" y="11922"/>
                  </a:lnTo>
                  <a:lnTo>
                    <a:pt x="7250" y="12432"/>
                  </a:lnTo>
                  <a:lnTo>
                    <a:pt x="6882" y="12942"/>
                  </a:lnTo>
                  <a:lnTo>
                    <a:pt x="6570" y="13480"/>
                  </a:lnTo>
                  <a:lnTo>
                    <a:pt x="6259" y="14046"/>
                  </a:lnTo>
                  <a:lnTo>
                    <a:pt x="5975" y="14612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381" y="16396"/>
                  </a:lnTo>
                  <a:lnTo>
                    <a:pt x="5268" y="16991"/>
                  </a:lnTo>
                  <a:lnTo>
                    <a:pt x="5211" y="17557"/>
                  </a:lnTo>
                  <a:lnTo>
                    <a:pt x="5183" y="18124"/>
                  </a:lnTo>
                  <a:lnTo>
                    <a:pt x="5183" y="18464"/>
                  </a:lnTo>
                  <a:lnTo>
                    <a:pt x="5211" y="18803"/>
                  </a:lnTo>
                  <a:lnTo>
                    <a:pt x="5183" y="18832"/>
                  </a:lnTo>
                  <a:lnTo>
                    <a:pt x="4645" y="19171"/>
                  </a:lnTo>
                  <a:lnTo>
                    <a:pt x="4135" y="19540"/>
                  </a:lnTo>
                  <a:lnTo>
                    <a:pt x="3653" y="19964"/>
                  </a:lnTo>
                  <a:lnTo>
                    <a:pt x="3172" y="20446"/>
                  </a:lnTo>
                  <a:lnTo>
                    <a:pt x="2719" y="20955"/>
                  </a:lnTo>
                  <a:lnTo>
                    <a:pt x="2294" y="21522"/>
                  </a:lnTo>
                  <a:lnTo>
                    <a:pt x="1898" y="22088"/>
                  </a:lnTo>
                  <a:lnTo>
                    <a:pt x="1530" y="22683"/>
                  </a:lnTo>
                  <a:lnTo>
                    <a:pt x="1190" y="23306"/>
                  </a:lnTo>
                  <a:lnTo>
                    <a:pt x="878" y="23929"/>
                  </a:lnTo>
                  <a:lnTo>
                    <a:pt x="624" y="24580"/>
                  </a:lnTo>
                  <a:lnTo>
                    <a:pt x="397" y="25231"/>
                  </a:lnTo>
                  <a:lnTo>
                    <a:pt x="227" y="25854"/>
                  </a:lnTo>
                  <a:lnTo>
                    <a:pt x="114" y="26506"/>
                  </a:lnTo>
                  <a:lnTo>
                    <a:pt x="29" y="27157"/>
                  </a:lnTo>
                  <a:lnTo>
                    <a:pt x="1" y="27780"/>
                  </a:lnTo>
                  <a:lnTo>
                    <a:pt x="29" y="28346"/>
                  </a:lnTo>
                  <a:lnTo>
                    <a:pt x="114" y="28913"/>
                  </a:lnTo>
                  <a:lnTo>
                    <a:pt x="227" y="29394"/>
                  </a:lnTo>
                  <a:lnTo>
                    <a:pt x="397" y="29847"/>
                  </a:lnTo>
                  <a:lnTo>
                    <a:pt x="624" y="30244"/>
                  </a:lnTo>
                  <a:lnTo>
                    <a:pt x="878" y="30583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4" y="31376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3" y="31376"/>
                  </a:lnTo>
                  <a:lnTo>
                    <a:pt x="4135" y="31235"/>
                  </a:lnTo>
                  <a:lnTo>
                    <a:pt x="4645" y="31008"/>
                  </a:lnTo>
                  <a:lnTo>
                    <a:pt x="5183" y="30753"/>
                  </a:lnTo>
                  <a:lnTo>
                    <a:pt x="31150" y="15943"/>
                  </a:lnTo>
                  <a:lnTo>
                    <a:pt x="31631" y="15632"/>
                  </a:lnTo>
                  <a:lnTo>
                    <a:pt x="32084" y="15292"/>
                  </a:lnTo>
                  <a:lnTo>
                    <a:pt x="32537" y="14896"/>
                  </a:lnTo>
                  <a:lnTo>
                    <a:pt x="32962" y="14471"/>
                  </a:lnTo>
                  <a:lnTo>
                    <a:pt x="33387" y="13989"/>
                  </a:lnTo>
                  <a:lnTo>
                    <a:pt x="33783" y="13508"/>
                  </a:lnTo>
                  <a:lnTo>
                    <a:pt x="34123" y="12970"/>
                  </a:lnTo>
                  <a:lnTo>
                    <a:pt x="34463" y="12432"/>
                  </a:lnTo>
                  <a:lnTo>
                    <a:pt x="34774" y="11866"/>
                  </a:lnTo>
                  <a:lnTo>
                    <a:pt x="35057" y="11299"/>
                  </a:lnTo>
                  <a:lnTo>
                    <a:pt x="35284" y="10705"/>
                  </a:lnTo>
                  <a:lnTo>
                    <a:pt x="35482" y="10110"/>
                  </a:lnTo>
                  <a:lnTo>
                    <a:pt x="35652" y="9544"/>
                  </a:lnTo>
                  <a:lnTo>
                    <a:pt x="35765" y="8949"/>
                  </a:lnTo>
                  <a:lnTo>
                    <a:pt x="35822" y="8354"/>
                  </a:lnTo>
                  <a:lnTo>
                    <a:pt x="35850" y="7788"/>
                  </a:lnTo>
                  <a:lnTo>
                    <a:pt x="35822" y="7250"/>
                  </a:lnTo>
                  <a:lnTo>
                    <a:pt x="35765" y="6768"/>
                  </a:lnTo>
                  <a:lnTo>
                    <a:pt x="35652" y="6315"/>
                  </a:lnTo>
                  <a:lnTo>
                    <a:pt x="35482" y="5891"/>
                  </a:lnTo>
                  <a:lnTo>
                    <a:pt x="35284" y="5551"/>
                  </a:lnTo>
                  <a:lnTo>
                    <a:pt x="35057" y="5239"/>
                  </a:lnTo>
                  <a:lnTo>
                    <a:pt x="34774" y="4956"/>
                  </a:lnTo>
                  <a:lnTo>
                    <a:pt x="34463" y="4758"/>
                  </a:lnTo>
                  <a:lnTo>
                    <a:pt x="34123" y="4588"/>
                  </a:lnTo>
                  <a:lnTo>
                    <a:pt x="33783" y="4503"/>
                  </a:lnTo>
                  <a:lnTo>
                    <a:pt x="33387" y="4446"/>
                  </a:lnTo>
                  <a:lnTo>
                    <a:pt x="32962" y="4446"/>
                  </a:lnTo>
                  <a:lnTo>
                    <a:pt x="32537" y="4531"/>
                  </a:lnTo>
                  <a:lnTo>
                    <a:pt x="32084" y="4645"/>
                  </a:lnTo>
                  <a:lnTo>
                    <a:pt x="31631" y="4843"/>
                  </a:lnTo>
                  <a:lnTo>
                    <a:pt x="31150" y="5069"/>
                  </a:lnTo>
                  <a:lnTo>
                    <a:pt x="30810" y="5296"/>
                  </a:lnTo>
                  <a:lnTo>
                    <a:pt x="30470" y="5522"/>
                  </a:lnTo>
                  <a:lnTo>
                    <a:pt x="30159" y="5777"/>
                  </a:lnTo>
                  <a:lnTo>
                    <a:pt x="29847" y="6032"/>
                  </a:lnTo>
                  <a:lnTo>
                    <a:pt x="29536" y="6344"/>
                  </a:lnTo>
                  <a:lnTo>
                    <a:pt x="29252" y="6627"/>
                  </a:lnTo>
                  <a:lnTo>
                    <a:pt x="28941" y="6967"/>
                  </a:lnTo>
                  <a:lnTo>
                    <a:pt x="28686" y="7306"/>
                  </a:lnTo>
                  <a:lnTo>
                    <a:pt x="28771" y="6457"/>
                  </a:lnTo>
                  <a:lnTo>
                    <a:pt x="28799" y="6060"/>
                  </a:lnTo>
                  <a:lnTo>
                    <a:pt x="28799" y="5636"/>
                  </a:lnTo>
                  <a:lnTo>
                    <a:pt x="28799" y="5183"/>
                  </a:lnTo>
                  <a:lnTo>
                    <a:pt x="28771" y="4730"/>
                  </a:lnTo>
                  <a:lnTo>
                    <a:pt x="28714" y="4305"/>
                  </a:lnTo>
                  <a:lnTo>
                    <a:pt x="28658" y="3908"/>
                  </a:lnTo>
                  <a:lnTo>
                    <a:pt x="28573" y="3512"/>
                  </a:lnTo>
                  <a:lnTo>
                    <a:pt x="28460" y="3144"/>
                  </a:lnTo>
                  <a:lnTo>
                    <a:pt x="28318" y="2776"/>
                  </a:lnTo>
                  <a:lnTo>
                    <a:pt x="28176" y="2464"/>
                  </a:lnTo>
                  <a:lnTo>
                    <a:pt x="28035" y="2153"/>
                  </a:lnTo>
                  <a:lnTo>
                    <a:pt x="27837" y="1841"/>
                  </a:lnTo>
                  <a:lnTo>
                    <a:pt x="27667" y="1586"/>
                  </a:lnTo>
                  <a:lnTo>
                    <a:pt x="27440" y="1331"/>
                  </a:lnTo>
                  <a:lnTo>
                    <a:pt x="27242" y="1105"/>
                  </a:lnTo>
                  <a:lnTo>
                    <a:pt x="26987" y="878"/>
                  </a:lnTo>
                  <a:lnTo>
                    <a:pt x="26732" y="708"/>
                  </a:lnTo>
                  <a:lnTo>
                    <a:pt x="26477" y="539"/>
                  </a:lnTo>
                  <a:lnTo>
                    <a:pt x="26222" y="397"/>
                  </a:lnTo>
                  <a:lnTo>
                    <a:pt x="25911" y="284"/>
                  </a:lnTo>
                  <a:lnTo>
                    <a:pt x="25628" y="170"/>
                  </a:lnTo>
                  <a:lnTo>
                    <a:pt x="25316" y="85"/>
                  </a:lnTo>
                  <a:lnTo>
                    <a:pt x="24976" y="29"/>
                  </a:lnTo>
                  <a:lnTo>
                    <a:pt x="24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7"/>
            <p:cNvSpPr/>
            <p:nvPr/>
          </p:nvSpPr>
          <p:spPr>
            <a:xfrm>
              <a:off x="4056668" y="1125853"/>
              <a:ext cx="775457" cy="679367"/>
            </a:xfrm>
            <a:custGeom>
              <a:avLst/>
              <a:gdLst/>
              <a:ahLst/>
              <a:cxnLst/>
              <a:rect l="l" t="t" r="r" b="b"/>
              <a:pathLst>
                <a:path w="35880" h="31434" extrusionOk="0">
                  <a:moveTo>
                    <a:pt x="24326" y="1"/>
                  </a:moveTo>
                  <a:lnTo>
                    <a:pt x="23986" y="29"/>
                  </a:lnTo>
                  <a:lnTo>
                    <a:pt x="23618" y="57"/>
                  </a:lnTo>
                  <a:lnTo>
                    <a:pt x="23249" y="114"/>
                  </a:lnTo>
                  <a:lnTo>
                    <a:pt x="22881" y="227"/>
                  </a:lnTo>
                  <a:lnTo>
                    <a:pt x="22485" y="341"/>
                  </a:lnTo>
                  <a:lnTo>
                    <a:pt x="22117" y="482"/>
                  </a:lnTo>
                  <a:lnTo>
                    <a:pt x="21720" y="652"/>
                  </a:lnTo>
                  <a:lnTo>
                    <a:pt x="21296" y="850"/>
                  </a:lnTo>
                  <a:lnTo>
                    <a:pt x="20899" y="1077"/>
                  </a:lnTo>
                  <a:lnTo>
                    <a:pt x="20333" y="1417"/>
                  </a:lnTo>
                  <a:lnTo>
                    <a:pt x="19766" y="1813"/>
                  </a:lnTo>
                  <a:lnTo>
                    <a:pt x="19228" y="2238"/>
                  </a:lnTo>
                  <a:lnTo>
                    <a:pt x="18690" y="2719"/>
                  </a:lnTo>
                  <a:lnTo>
                    <a:pt x="18181" y="3201"/>
                  </a:lnTo>
                  <a:lnTo>
                    <a:pt x="17671" y="3739"/>
                  </a:lnTo>
                  <a:lnTo>
                    <a:pt x="17190" y="4305"/>
                  </a:lnTo>
                  <a:lnTo>
                    <a:pt x="16708" y="4871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9"/>
                  </a:lnTo>
                  <a:lnTo>
                    <a:pt x="15066" y="7420"/>
                  </a:lnTo>
                  <a:lnTo>
                    <a:pt x="14726" y="8100"/>
                  </a:lnTo>
                  <a:lnTo>
                    <a:pt x="14386" y="8779"/>
                  </a:lnTo>
                  <a:lnTo>
                    <a:pt x="14103" y="9459"/>
                  </a:lnTo>
                  <a:lnTo>
                    <a:pt x="13848" y="10167"/>
                  </a:lnTo>
                  <a:lnTo>
                    <a:pt x="13678" y="9969"/>
                  </a:lnTo>
                  <a:lnTo>
                    <a:pt x="13508" y="9827"/>
                  </a:lnTo>
                  <a:lnTo>
                    <a:pt x="13310" y="9685"/>
                  </a:lnTo>
                  <a:lnTo>
                    <a:pt x="13112" y="9572"/>
                  </a:lnTo>
                  <a:lnTo>
                    <a:pt x="12885" y="9487"/>
                  </a:lnTo>
                  <a:lnTo>
                    <a:pt x="12659" y="9402"/>
                  </a:lnTo>
                  <a:lnTo>
                    <a:pt x="12432" y="9346"/>
                  </a:lnTo>
                  <a:lnTo>
                    <a:pt x="12177" y="9317"/>
                  </a:lnTo>
                  <a:lnTo>
                    <a:pt x="11923" y="9317"/>
                  </a:lnTo>
                  <a:lnTo>
                    <a:pt x="11639" y="9346"/>
                  </a:lnTo>
                  <a:lnTo>
                    <a:pt x="11384" y="9374"/>
                  </a:lnTo>
                  <a:lnTo>
                    <a:pt x="11101" y="9459"/>
                  </a:lnTo>
                  <a:lnTo>
                    <a:pt x="10818" y="9544"/>
                  </a:lnTo>
                  <a:lnTo>
                    <a:pt x="10507" y="9657"/>
                  </a:lnTo>
                  <a:lnTo>
                    <a:pt x="10195" y="9799"/>
                  </a:lnTo>
                  <a:lnTo>
                    <a:pt x="9912" y="9969"/>
                  </a:lnTo>
                  <a:lnTo>
                    <a:pt x="9431" y="10252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41"/>
                  </a:lnTo>
                  <a:lnTo>
                    <a:pt x="7647" y="11922"/>
                  </a:lnTo>
                  <a:lnTo>
                    <a:pt x="7278" y="12404"/>
                  </a:lnTo>
                  <a:lnTo>
                    <a:pt x="6910" y="12942"/>
                  </a:lnTo>
                  <a:lnTo>
                    <a:pt x="6571" y="13480"/>
                  </a:lnTo>
                  <a:lnTo>
                    <a:pt x="6259" y="14046"/>
                  </a:lnTo>
                  <a:lnTo>
                    <a:pt x="6004" y="14613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410" y="16368"/>
                  </a:lnTo>
                  <a:lnTo>
                    <a:pt x="5268" y="16963"/>
                  </a:lnTo>
                  <a:lnTo>
                    <a:pt x="5211" y="17558"/>
                  </a:lnTo>
                  <a:lnTo>
                    <a:pt x="5183" y="18124"/>
                  </a:lnTo>
                  <a:lnTo>
                    <a:pt x="5211" y="18464"/>
                  </a:lnTo>
                  <a:lnTo>
                    <a:pt x="5240" y="18804"/>
                  </a:lnTo>
                  <a:lnTo>
                    <a:pt x="5183" y="18804"/>
                  </a:lnTo>
                  <a:lnTo>
                    <a:pt x="4645" y="19143"/>
                  </a:lnTo>
                  <a:lnTo>
                    <a:pt x="4135" y="19540"/>
                  </a:lnTo>
                  <a:lnTo>
                    <a:pt x="3654" y="19965"/>
                  </a:lnTo>
                  <a:lnTo>
                    <a:pt x="3172" y="20446"/>
                  </a:lnTo>
                  <a:lnTo>
                    <a:pt x="2719" y="20956"/>
                  </a:lnTo>
                  <a:lnTo>
                    <a:pt x="2295" y="21494"/>
                  </a:lnTo>
                  <a:lnTo>
                    <a:pt x="1898" y="22060"/>
                  </a:lnTo>
                  <a:lnTo>
                    <a:pt x="1530" y="22683"/>
                  </a:lnTo>
                  <a:lnTo>
                    <a:pt x="1190" y="23278"/>
                  </a:lnTo>
                  <a:lnTo>
                    <a:pt x="907" y="23929"/>
                  </a:lnTo>
                  <a:lnTo>
                    <a:pt x="652" y="24552"/>
                  </a:lnTo>
                  <a:lnTo>
                    <a:pt x="426" y="25203"/>
                  </a:lnTo>
                  <a:lnTo>
                    <a:pt x="256" y="25855"/>
                  </a:lnTo>
                  <a:lnTo>
                    <a:pt x="114" y="26506"/>
                  </a:lnTo>
                  <a:lnTo>
                    <a:pt x="29" y="27129"/>
                  </a:lnTo>
                  <a:lnTo>
                    <a:pt x="1" y="27752"/>
                  </a:lnTo>
                  <a:lnTo>
                    <a:pt x="29" y="28347"/>
                  </a:lnTo>
                  <a:lnTo>
                    <a:pt x="114" y="28885"/>
                  </a:lnTo>
                  <a:lnTo>
                    <a:pt x="256" y="29394"/>
                  </a:lnTo>
                  <a:lnTo>
                    <a:pt x="426" y="29848"/>
                  </a:lnTo>
                  <a:lnTo>
                    <a:pt x="652" y="30244"/>
                  </a:lnTo>
                  <a:lnTo>
                    <a:pt x="907" y="30584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5" y="31377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4" y="31348"/>
                  </a:lnTo>
                  <a:lnTo>
                    <a:pt x="4135" y="31207"/>
                  </a:lnTo>
                  <a:lnTo>
                    <a:pt x="4645" y="31009"/>
                  </a:lnTo>
                  <a:lnTo>
                    <a:pt x="5183" y="30725"/>
                  </a:lnTo>
                  <a:lnTo>
                    <a:pt x="31150" y="15944"/>
                  </a:lnTo>
                  <a:lnTo>
                    <a:pt x="31631" y="15632"/>
                  </a:lnTo>
                  <a:lnTo>
                    <a:pt x="32085" y="15292"/>
                  </a:lnTo>
                  <a:lnTo>
                    <a:pt x="32538" y="14896"/>
                  </a:lnTo>
                  <a:lnTo>
                    <a:pt x="32991" y="14443"/>
                  </a:lnTo>
                  <a:lnTo>
                    <a:pt x="33387" y="13990"/>
                  </a:lnTo>
                  <a:lnTo>
                    <a:pt x="33784" y="13480"/>
                  </a:lnTo>
                  <a:lnTo>
                    <a:pt x="34152" y="12970"/>
                  </a:lnTo>
                  <a:lnTo>
                    <a:pt x="34492" y="12432"/>
                  </a:lnTo>
                  <a:lnTo>
                    <a:pt x="34775" y="11866"/>
                  </a:lnTo>
                  <a:lnTo>
                    <a:pt x="35058" y="11271"/>
                  </a:lnTo>
                  <a:lnTo>
                    <a:pt x="35284" y="10705"/>
                  </a:lnTo>
                  <a:lnTo>
                    <a:pt x="35483" y="10110"/>
                  </a:lnTo>
                  <a:lnTo>
                    <a:pt x="35653" y="9515"/>
                  </a:lnTo>
                  <a:lnTo>
                    <a:pt x="35766" y="8921"/>
                  </a:lnTo>
                  <a:lnTo>
                    <a:pt x="35851" y="8354"/>
                  </a:lnTo>
                  <a:lnTo>
                    <a:pt x="35879" y="7788"/>
                  </a:lnTo>
                  <a:lnTo>
                    <a:pt x="35851" y="7250"/>
                  </a:lnTo>
                  <a:lnTo>
                    <a:pt x="35766" y="6740"/>
                  </a:lnTo>
                  <a:lnTo>
                    <a:pt x="35653" y="6287"/>
                  </a:lnTo>
                  <a:lnTo>
                    <a:pt x="35483" y="5891"/>
                  </a:lnTo>
                  <a:lnTo>
                    <a:pt x="35284" y="5523"/>
                  </a:lnTo>
                  <a:lnTo>
                    <a:pt x="35058" y="5211"/>
                  </a:lnTo>
                  <a:lnTo>
                    <a:pt x="34775" y="4956"/>
                  </a:lnTo>
                  <a:lnTo>
                    <a:pt x="34492" y="4730"/>
                  </a:lnTo>
                  <a:lnTo>
                    <a:pt x="34152" y="4588"/>
                  </a:lnTo>
                  <a:lnTo>
                    <a:pt x="33784" y="4475"/>
                  </a:lnTo>
                  <a:lnTo>
                    <a:pt x="33387" y="4447"/>
                  </a:lnTo>
                  <a:lnTo>
                    <a:pt x="32991" y="4447"/>
                  </a:lnTo>
                  <a:lnTo>
                    <a:pt x="32538" y="4503"/>
                  </a:lnTo>
                  <a:lnTo>
                    <a:pt x="32085" y="4645"/>
                  </a:lnTo>
                  <a:lnTo>
                    <a:pt x="31631" y="4815"/>
                  </a:lnTo>
                  <a:lnTo>
                    <a:pt x="31150" y="5070"/>
                  </a:lnTo>
                  <a:lnTo>
                    <a:pt x="30810" y="5268"/>
                  </a:lnTo>
                  <a:lnTo>
                    <a:pt x="30499" y="5494"/>
                  </a:lnTo>
                  <a:lnTo>
                    <a:pt x="30159" y="5749"/>
                  </a:lnTo>
                  <a:lnTo>
                    <a:pt x="29847" y="6032"/>
                  </a:lnTo>
                  <a:lnTo>
                    <a:pt x="29536" y="6316"/>
                  </a:lnTo>
                  <a:lnTo>
                    <a:pt x="29253" y="6627"/>
                  </a:lnTo>
                  <a:lnTo>
                    <a:pt x="28970" y="6967"/>
                  </a:lnTo>
                  <a:lnTo>
                    <a:pt x="28686" y="7307"/>
                  </a:lnTo>
                  <a:lnTo>
                    <a:pt x="28800" y="6457"/>
                  </a:lnTo>
                  <a:lnTo>
                    <a:pt x="28800" y="6032"/>
                  </a:lnTo>
                  <a:lnTo>
                    <a:pt x="28828" y="5636"/>
                  </a:lnTo>
                  <a:lnTo>
                    <a:pt x="28800" y="5155"/>
                  </a:lnTo>
                  <a:lnTo>
                    <a:pt x="28771" y="4730"/>
                  </a:lnTo>
                  <a:lnTo>
                    <a:pt x="28715" y="4305"/>
                  </a:lnTo>
                  <a:lnTo>
                    <a:pt x="28658" y="3880"/>
                  </a:lnTo>
                  <a:lnTo>
                    <a:pt x="28573" y="3512"/>
                  </a:lnTo>
                  <a:lnTo>
                    <a:pt x="28460" y="3116"/>
                  </a:lnTo>
                  <a:lnTo>
                    <a:pt x="28347" y="2776"/>
                  </a:lnTo>
                  <a:lnTo>
                    <a:pt x="28205" y="2436"/>
                  </a:lnTo>
                  <a:lnTo>
                    <a:pt x="28035" y="2125"/>
                  </a:lnTo>
                  <a:lnTo>
                    <a:pt x="27865" y="1841"/>
                  </a:lnTo>
                  <a:lnTo>
                    <a:pt x="27667" y="1558"/>
                  </a:lnTo>
                  <a:lnTo>
                    <a:pt x="27469" y="1332"/>
                  </a:lnTo>
                  <a:lnTo>
                    <a:pt x="27242" y="1077"/>
                  </a:lnTo>
                  <a:lnTo>
                    <a:pt x="27016" y="879"/>
                  </a:lnTo>
                  <a:lnTo>
                    <a:pt x="26761" y="680"/>
                  </a:lnTo>
                  <a:lnTo>
                    <a:pt x="26506" y="539"/>
                  </a:lnTo>
                  <a:lnTo>
                    <a:pt x="26223" y="369"/>
                  </a:lnTo>
                  <a:lnTo>
                    <a:pt x="25940" y="256"/>
                  </a:lnTo>
                  <a:lnTo>
                    <a:pt x="25628" y="171"/>
                  </a:lnTo>
                  <a:lnTo>
                    <a:pt x="25317" y="86"/>
                  </a:lnTo>
                  <a:lnTo>
                    <a:pt x="25005" y="29"/>
                  </a:lnTo>
                  <a:lnTo>
                    <a:pt x="246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" name="Google Shape;1548;p28"/>
          <p:cNvGrpSpPr/>
          <p:nvPr/>
        </p:nvGrpSpPr>
        <p:grpSpPr>
          <a:xfrm>
            <a:off x="7080542" y="1697303"/>
            <a:ext cx="1514565" cy="1632328"/>
            <a:chOff x="479132" y="2527712"/>
            <a:chExt cx="2045328" cy="2204359"/>
          </a:xfrm>
        </p:grpSpPr>
        <p:sp>
          <p:nvSpPr>
            <p:cNvPr id="1549" name="Google Shape;1549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" name="Google Shape;1551;p28"/>
          <p:cNvGrpSpPr/>
          <p:nvPr/>
        </p:nvGrpSpPr>
        <p:grpSpPr>
          <a:xfrm>
            <a:off x="4948642" y="1054891"/>
            <a:ext cx="1514565" cy="1632328"/>
            <a:chOff x="479132" y="2527712"/>
            <a:chExt cx="2045328" cy="2204359"/>
          </a:xfrm>
        </p:grpSpPr>
        <p:sp>
          <p:nvSpPr>
            <p:cNvPr id="1552" name="Google Shape;1552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4" name="Google Shape;1554;p28"/>
          <p:cNvGrpSpPr/>
          <p:nvPr/>
        </p:nvGrpSpPr>
        <p:grpSpPr>
          <a:xfrm>
            <a:off x="2816742" y="1697303"/>
            <a:ext cx="1514565" cy="1632328"/>
            <a:chOff x="479132" y="2527712"/>
            <a:chExt cx="2045328" cy="2204359"/>
          </a:xfrm>
        </p:grpSpPr>
        <p:sp>
          <p:nvSpPr>
            <p:cNvPr id="1555" name="Google Shape;1555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" name="Google Shape;1557;p28"/>
          <p:cNvGrpSpPr/>
          <p:nvPr/>
        </p:nvGrpSpPr>
        <p:grpSpPr>
          <a:xfrm>
            <a:off x="833842" y="1054891"/>
            <a:ext cx="1514565" cy="1632328"/>
            <a:chOff x="479132" y="2527712"/>
            <a:chExt cx="2045328" cy="2204359"/>
          </a:xfrm>
        </p:grpSpPr>
        <p:sp>
          <p:nvSpPr>
            <p:cNvPr id="1558" name="Google Shape;1558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0" name="Google Shape;1560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1" name="Google Shape;1561;p28"/>
          <p:cNvSpPr txBox="1"/>
          <p:nvPr/>
        </p:nvSpPr>
        <p:spPr>
          <a:xfrm>
            <a:off x="2625913" y="4000625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2" name="Google Shape;1562;p28"/>
          <p:cNvSpPr txBox="1"/>
          <p:nvPr/>
        </p:nvSpPr>
        <p:spPr>
          <a:xfrm>
            <a:off x="2891263" y="3736950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3" name="Google Shape;1563;p28"/>
          <p:cNvSpPr txBox="1"/>
          <p:nvPr/>
        </p:nvSpPr>
        <p:spPr>
          <a:xfrm>
            <a:off x="568525" y="3278900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4" name="Google Shape;1564;p28"/>
          <p:cNvSpPr txBox="1"/>
          <p:nvPr/>
        </p:nvSpPr>
        <p:spPr>
          <a:xfrm>
            <a:off x="833850" y="3015225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5" name="Google Shape;1565;p28"/>
          <p:cNvSpPr txBox="1"/>
          <p:nvPr/>
        </p:nvSpPr>
        <p:spPr>
          <a:xfrm>
            <a:off x="4683300" y="3278900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6" name="Google Shape;1566;p28"/>
          <p:cNvSpPr txBox="1"/>
          <p:nvPr/>
        </p:nvSpPr>
        <p:spPr>
          <a:xfrm>
            <a:off x="4948650" y="3015225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7" name="Google Shape;1567;p28"/>
          <p:cNvSpPr txBox="1"/>
          <p:nvPr/>
        </p:nvSpPr>
        <p:spPr>
          <a:xfrm>
            <a:off x="6834275" y="4000625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8" name="Google Shape;1568;p28"/>
          <p:cNvSpPr txBox="1"/>
          <p:nvPr/>
        </p:nvSpPr>
        <p:spPr>
          <a:xfrm>
            <a:off x="7099625" y="3736950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69" name="Google Shape;1569;p28"/>
          <p:cNvGrpSpPr/>
          <p:nvPr/>
        </p:nvGrpSpPr>
        <p:grpSpPr>
          <a:xfrm>
            <a:off x="1159303" y="1505519"/>
            <a:ext cx="526527" cy="1360684"/>
            <a:chOff x="5254194" y="776256"/>
            <a:chExt cx="170447" cy="440493"/>
          </a:xfrm>
        </p:grpSpPr>
        <p:grpSp>
          <p:nvGrpSpPr>
            <p:cNvPr id="1570" name="Google Shape;1570;p28"/>
            <p:cNvGrpSpPr/>
            <p:nvPr/>
          </p:nvGrpSpPr>
          <p:grpSpPr>
            <a:xfrm>
              <a:off x="5254194" y="776256"/>
              <a:ext cx="170447" cy="440493"/>
              <a:chOff x="5254194" y="776256"/>
              <a:chExt cx="170447" cy="440493"/>
            </a:xfrm>
          </p:grpSpPr>
          <p:sp>
            <p:nvSpPr>
              <p:cNvPr id="1571" name="Google Shape;1571;p28"/>
              <p:cNvSpPr/>
              <p:nvPr/>
            </p:nvSpPr>
            <p:spPr>
              <a:xfrm>
                <a:off x="5254194" y="799437"/>
                <a:ext cx="130652" cy="417312"/>
              </a:xfrm>
              <a:custGeom>
                <a:avLst/>
                <a:gdLst/>
                <a:ahLst/>
                <a:cxnLst/>
                <a:rect l="l" t="t" r="r" b="b"/>
                <a:pathLst>
                  <a:path w="4672" h="14924" extrusionOk="0">
                    <a:moveTo>
                      <a:pt x="9" y="1"/>
                    </a:moveTo>
                    <a:lnTo>
                      <a:pt x="1" y="2497"/>
                    </a:lnTo>
                    <a:lnTo>
                      <a:pt x="1961" y="3627"/>
                    </a:lnTo>
                    <a:lnTo>
                      <a:pt x="1932" y="13364"/>
                    </a:lnTo>
                    <a:lnTo>
                      <a:pt x="4638" y="14923"/>
                    </a:lnTo>
                    <a:lnTo>
                      <a:pt x="4671" y="2691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28"/>
              <p:cNvSpPr/>
              <p:nvPr/>
            </p:nvSpPr>
            <p:spPr>
              <a:xfrm>
                <a:off x="5383896" y="851587"/>
                <a:ext cx="40745" cy="365162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3059" extrusionOk="0">
                    <a:moveTo>
                      <a:pt x="1457" y="1"/>
                    </a:moveTo>
                    <a:lnTo>
                      <a:pt x="33" y="826"/>
                    </a:lnTo>
                    <a:lnTo>
                      <a:pt x="0" y="13058"/>
                    </a:lnTo>
                    <a:lnTo>
                      <a:pt x="1424" y="12233"/>
                    </a:lnTo>
                    <a:lnTo>
                      <a:pt x="1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8"/>
              <p:cNvSpPr/>
              <p:nvPr/>
            </p:nvSpPr>
            <p:spPr>
              <a:xfrm>
                <a:off x="5254446" y="776256"/>
                <a:ext cx="170195" cy="9842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3520" extrusionOk="0">
                    <a:moveTo>
                      <a:pt x="1424" y="1"/>
                    </a:moveTo>
                    <a:lnTo>
                      <a:pt x="0" y="830"/>
                    </a:lnTo>
                    <a:lnTo>
                      <a:pt x="4662" y="3520"/>
                    </a:lnTo>
                    <a:lnTo>
                      <a:pt x="6086" y="2695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74" name="Google Shape;1574;p28"/>
            <p:cNvSpPr/>
            <p:nvPr/>
          </p:nvSpPr>
          <p:spPr>
            <a:xfrm>
              <a:off x="5254194" y="799437"/>
              <a:ext cx="130652" cy="417312"/>
            </a:xfrm>
            <a:custGeom>
              <a:avLst/>
              <a:gdLst/>
              <a:ahLst/>
              <a:cxnLst/>
              <a:rect l="l" t="t" r="r" b="b"/>
              <a:pathLst>
                <a:path w="4672" h="14924" extrusionOk="0">
                  <a:moveTo>
                    <a:pt x="9" y="1"/>
                  </a:moveTo>
                  <a:lnTo>
                    <a:pt x="1" y="2497"/>
                  </a:lnTo>
                  <a:lnTo>
                    <a:pt x="1961" y="3627"/>
                  </a:lnTo>
                  <a:lnTo>
                    <a:pt x="1932" y="13364"/>
                  </a:lnTo>
                  <a:lnTo>
                    <a:pt x="4638" y="14923"/>
                  </a:lnTo>
                  <a:lnTo>
                    <a:pt x="4671" y="2691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28"/>
          <p:cNvGrpSpPr/>
          <p:nvPr/>
        </p:nvGrpSpPr>
        <p:grpSpPr>
          <a:xfrm>
            <a:off x="3071435" y="2226390"/>
            <a:ext cx="817474" cy="1362465"/>
            <a:chOff x="3345001" y="1417619"/>
            <a:chExt cx="270338" cy="456376"/>
          </a:xfrm>
        </p:grpSpPr>
        <p:sp>
          <p:nvSpPr>
            <p:cNvPr id="1576" name="Google Shape;1576;p28"/>
            <p:cNvSpPr/>
            <p:nvPr/>
          </p:nvSpPr>
          <p:spPr>
            <a:xfrm>
              <a:off x="3575293" y="1781915"/>
              <a:ext cx="40046" cy="91969"/>
            </a:xfrm>
            <a:custGeom>
              <a:avLst/>
              <a:gdLst/>
              <a:ahLst/>
              <a:cxnLst/>
              <a:rect l="l" t="t" r="r" b="b"/>
              <a:pathLst>
                <a:path w="1432" h="3289" extrusionOk="0">
                  <a:moveTo>
                    <a:pt x="1432" y="0"/>
                  </a:moveTo>
                  <a:lnTo>
                    <a:pt x="8" y="829"/>
                  </a:lnTo>
                  <a:lnTo>
                    <a:pt x="0" y="3288"/>
                  </a:lnTo>
                  <a:lnTo>
                    <a:pt x="1423" y="2463"/>
                  </a:lnTo>
                  <a:lnTo>
                    <a:pt x="14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7" name="Google Shape;1577;p28"/>
            <p:cNvGrpSpPr/>
            <p:nvPr/>
          </p:nvGrpSpPr>
          <p:grpSpPr>
            <a:xfrm>
              <a:off x="3345001" y="1417619"/>
              <a:ext cx="270338" cy="456376"/>
              <a:chOff x="4216301" y="1956469"/>
              <a:chExt cx="270338" cy="456376"/>
            </a:xfrm>
          </p:grpSpPr>
          <p:sp>
            <p:nvSpPr>
              <p:cNvPr id="1578" name="Google Shape;1578;p28"/>
              <p:cNvSpPr/>
              <p:nvPr/>
            </p:nvSpPr>
            <p:spPr>
              <a:xfrm>
                <a:off x="4216301" y="1979650"/>
                <a:ext cx="230543" cy="433195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5492" extrusionOk="0">
                    <a:moveTo>
                      <a:pt x="1382" y="0"/>
                    </a:moveTo>
                    <a:cubicBezTo>
                      <a:pt x="910" y="0"/>
                      <a:pt x="449" y="67"/>
                      <a:pt x="0" y="193"/>
                    </a:cubicBezTo>
                    <a:lnTo>
                      <a:pt x="1015" y="3020"/>
                    </a:lnTo>
                    <a:cubicBezTo>
                      <a:pt x="1465" y="2837"/>
                      <a:pt x="1934" y="2742"/>
                      <a:pt x="2394" y="2742"/>
                    </a:cubicBezTo>
                    <a:cubicBezTo>
                      <a:pt x="2930" y="2742"/>
                      <a:pt x="3453" y="2871"/>
                      <a:pt x="3920" y="3139"/>
                    </a:cubicBezTo>
                    <a:cubicBezTo>
                      <a:pt x="4679" y="3577"/>
                      <a:pt x="5116" y="4253"/>
                      <a:pt x="5116" y="4950"/>
                    </a:cubicBezTo>
                    <a:cubicBezTo>
                      <a:pt x="5116" y="5507"/>
                      <a:pt x="4687" y="6081"/>
                      <a:pt x="4093" y="6456"/>
                    </a:cubicBezTo>
                    <a:lnTo>
                      <a:pt x="281" y="8886"/>
                    </a:lnTo>
                    <a:lnTo>
                      <a:pt x="277" y="10896"/>
                    </a:lnTo>
                    <a:lnTo>
                      <a:pt x="8235" y="15492"/>
                    </a:lnTo>
                    <a:lnTo>
                      <a:pt x="8243" y="13028"/>
                    </a:lnTo>
                    <a:lnTo>
                      <a:pt x="3763" y="10442"/>
                    </a:lnTo>
                    <a:lnTo>
                      <a:pt x="5929" y="9051"/>
                    </a:lnTo>
                    <a:cubicBezTo>
                      <a:pt x="7084" y="8358"/>
                      <a:pt x="7938" y="7467"/>
                      <a:pt x="7942" y="6139"/>
                    </a:cubicBezTo>
                    <a:cubicBezTo>
                      <a:pt x="7950" y="4204"/>
                      <a:pt x="6436" y="2071"/>
                      <a:pt x="4324" y="849"/>
                    </a:cubicBezTo>
                    <a:cubicBezTo>
                      <a:pt x="3312" y="266"/>
                      <a:pt x="2325" y="0"/>
                      <a:pt x="13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9" name="Google Shape;1579;p28"/>
              <p:cNvGrpSpPr/>
              <p:nvPr/>
            </p:nvGrpSpPr>
            <p:grpSpPr>
              <a:xfrm>
                <a:off x="4216301" y="1956469"/>
                <a:ext cx="270338" cy="456376"/>
                <a:chOff x="4216301" y="1956469"/>
                <a:chExt cx="270338" cy="456376"/>
              </a:xfrm>
            </p:grpSpPr>
            <p:sp>
              <p:nvSpPr>
                <p:cNvPr id="1580" name="Google Shape;1580;p28"/>
                <p:cNvSpPr/>
                <p:nvPr/>
              </p:nvSpPr>
              <p:spPr>
                <a:xfrm>
                  <a:off x="4321505" y="2248426"/>
                  <a:ext cx="165133" cy="95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3417" extrusionOk="0">
                      <a:moveTo>
                        <a:pt x="1424" y="0"/>
                      </a:moveTo>
                      <a:lnTo>
                        <a:pt x="1" y="830"/>
                      </a:lnTo>
                      <a:lnTo>
                        <a:pt x="4481" y="3416"/>
                      </a:lnTo>
                      <a:lnTo>
                        <a:pt x="5905" y="2587"/>
                      </a:lnTo>
                      <a:lnTo>
                        <a:pt x="142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" name="Google Shape;1581;p28"/>
                <p:cNvSpPr/>
                <p:nvPr/>
              </p:nvSpPr>
              <p:spPr>
                <a:xfrm>
                  <a:off x="4216413" y="1956469"/>
                  <a:ext cx="261808" cy="27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2" h="9877" extrusionOk="0">
                      <a:moveTo>
                        <a:pt x="2767" y="1"/>
                      </a:moveTo>
                      <a:cubicBezTo>
                        <a:pt x="2669" y="1"/>
                        <a:pt x="2572" y="4"/>
                        <a:pt x="2476" y="12"/>
                      </a:cubicBezTo>
                      <a:lnTo>
                        <a:pt x="2463" y="12"/>
                      </a:lnTo>
                      <a:cubicBezTo>
                        <a:pt x="2377" y="16"/>
                        <a:pt x="2294" y="32"/>
                        <a:pt x="2212" y="41"/>
                      </a:cubicBezTo>
                      <a:cubicBezTo>
                        <a:pt x="2125" y="49"/>
                        <a:pt x="2043" y="57"/>
                        <a:pt x="1960" y="69"/>
                      </a:cubicBezTo>
                      <a:lnTo>
                        <a:pt x="1948" y="74"/>
                      </a:lnTo>
                      <a:cubicBezTo>
                        <a:pt x="1770" y="102"/>
                        <a:pt x="1601" y="144"/>
                        <a:pt x="1432" y="189"/>
                      </a:cubicBezTo>
                      <a:lnTo>
                        <a:pt x="1424" y="189"/>
                      </a:lnTo>
                      <a:lnTo>
                        <a:pt x="0" y="1014"/>
                      </a:lnTo>
                      <a:cubicBezTo>
                        <a:pt x="169" y="965"/>
                        <a:pt x="347" y="928"/>
                        <a:pt x="520" y="899"/>
                      </a:cubicBezTo>
                      <a:cubicBezTo>
                        <a:pt x="607" y="882"/>
                        <a:pt x="698" y="874"/>
                        <a:pt x="784" y="866"/>
                      </a:cubicBezTo>
                      <a:cubicBezTo>
                        <a:pt x="871" y="853"/>
                        <a:pt x="953" y="841"/>
                        <a:pt x="1040" y="833"/>
                      </a:cubicBezTo>
                      <a:cubicBezTo>
                        <a:pt x="1161" y="827"/>
                        <a:pt x="1282" y="823"/>
                        <a:pt x="1402" y="823"/>
                      </a:cubicBezTo>
                      <a:cubicBezTo>
                        <a:pt x="1447" y="823"/>
                        <a:pt x="1491" y="823"/>
                        <a:pt x="1535" y="824"/>
                      </a:cubicBezTo>
                      <a:cubicBezTo>
                        <a:pt x="1568" y="824"/>
                        <a:pt x="1601" y="829"/>
                        <a:pt x="1634" y="833"/>
                      </a:cubicBezTo>
                      <a:cubicBezTo>
                        <a:pt x="1766" y="841"/>
                        <a:pt x="1898" y="849"/>
                        <a:pt x="2034" y="866"/>
                      </a:cubicBezTo>
                      <a:cubicBezTo>
                        <a:pt x="2080" y="874"/>
                        <a:pt x="2129" y="882"/>
                        <a:pt x="2175" y="890"/>
                      </a:cubicBezTo>
                      <a:cubicBezTo>
                        <a:pt x="2302" y="911"/>
                        <a:pt x="2434" y="936"/>
                        <a:pt x="2562" y="965"/>
                      </a:cubicBezTo>
                      <a:cubicBezTo>
                        <a:pt x="2599" y="973"/>
                        <a:pt x="2632" y="981"/>
                        <a:pt x="2670" y="989"/>
                      </a:cubicBezTo>
                      <a:cubicBezTo>
                        <a:pt x="2831" y="1031"/>
                        <a:pt x="2991" y="1080"/>
                        <a:pt x="3156" y="1138"/>
                      </a:cubicBezTo>
                      <a:cubicBezTo>
                        <a:pt x="3189" y="1150"/>
                        <a:pt x="3227" y="1163"/>
                        <a:pt x="3260" y="1175"/>
                      </a:cubicBezTo>
                      <a:cubicBezTo>
                        <a:pt x="3396" y="1225"/>
                        <a:pt x="3536" y="1282"/>
                        <a:pt x="3672" y="1344"/>
                      </a:cubicBezTo>
                      <a:cubicBezTo>
                        <a:pt x="3709" y="1365"/>
                        <a:pt x="3746" y="1381"/>
                        <a:pt x="3788" y="1398"/>
                      </a:cubicBezTo>
                      <a:cubicBezTo>
                        <a:pt x="3961" y="1480"/>
                        <a:pt x="4138" y="1571"/>
                        <a:pt x="4312" y="1674"/>
                      </a:cubicBezTo>
                      <a:cubicBezTo>
                        <a:pt x="4444" y="1749"/>
                        <a:pt x="4576" y="1827"/>
                        <a:pt x="4699" y="1910"/>
                      </a:cubicBezTo>
                      <a:cubicBezTo>
                        <a:pt x="4848" y="2009"/>
                        <a:pt x="4988" y="2108"/>
                        <a:pt x="5129" y="2211"/>
                      </a:cubicBezTo>
                      <a:cubicBezTo>
                        <a:pt x="5166" y="2240"/>
                        <a:pt x="5199" y="2264"/>
                        <a:pt x="5232" y="2293"/>
                      </a:cubicBezTo>
                      <a:cubicBezTo>
                        <a:pt x="5372" y="2400"/>
                        <a:pt x="5512" y="2516"/>
                        <a:pt x="5644" y="2632"/>
                      </a:cubicBezTo>
                      <a:cubicBezTo>
                        <a:pt x="5673" y="2656"/>
                        <a:pt x="5706" y="2681"/>
                        <a:pt x="5735" y="2710"/>
                      </a:cubicBezTo>
                      <a:cubicBezTo>
                        <a:pt x="5846" y="2809"/>
                        <a:pt x="5954" y="2912"/>
                        <a:pt x="6057" y="3019"/>
                      </a:cubicBezTo>
                      <a:lnTo>
                        <a:pt x="6090" y="3048"/>
                      </a:lnTo>
                      <a:cubicBezTo>
                        <a:pt x="6201" y="3164"/>
                        <a:pt x="6313" y="3283"/>
                        <a:pt x="6416" y="3403"/>
                      </a:cubicBezTo>
                      <a:cubicBezTo>
                        <a:pt x="6449" y="3440"/>
                        <a:pt x="6478" y="3477"/>
                        <a:pt x="6511" y="3519"/>
                      </a:cubicBezTo>
                      <a:cubicBezTo>
                        <a:pt x="6581" y="3601"/>
                        <a:pt x="6651" y="3688"/>
                        <a:pt x="6717" y="3774"/>
                      </a:cubicBezTo>
                      <a:cubicBezTo>
                        <a:pt x="6750" y="3820"/>
                        <a:pt x="6787" y="3869"/>
                        <a:pt x="6820" y="3915"/>
                      </a:cubicBezTo>
                      <a:cubicBezTo>
                        <a:pt x="6878" y="3997"/>
                        <a:pt x="6936" y="4080"/>
                        <a:pt x="6989" y="4162"/>
                      </a:cubicBezTo>
                      <a:cubicBezTo>
                        <a:pt x="7022" y="4212"/>
                        <a:pt x="7059" y="4265"/>
                        <a:pt x="7092" y="4315"/>
                      </a:cubicBezTo>
                      <a:cubicBezTo>
                        <a:pt x="7134" y="4381"/>
                        <a:pt x="7175" y="4451"/>
                        <a:pt x="7216" y="4517"/>
                      </a:cubicBezTo>
                      <a:cubicBezTo>
                        <a:pt x="7253" y="4587"/>
                        <a:pt x="7286" y="4645"/>
                        <a:pt x="7319" y="4707"/>
                      </a:cubicBezTo>
                      <a:cubicBezTo>
                        <a:pt x="7340" y="4740"/>
                        <a:pt x="7356" y="4777"/>
                        <a:pt x="7373" y="4810"/>
                      </a:cubicBezTo>
                      <a:cubicBezTo>
                        <a:pt x="7422" y="4913"/>
                        <a:pt x="7476" y="5016"/>
                        <a:pt x="7521" y="5123"/>
                      </a:cubicBezTo>
                      <a:cubicBezTo>
                        <a:pt x="7571" y="5235"/>
                        <a:pt x="7616" y="5350"/>
                        <a:pt x="7658" y="5462"/>
                      </a:cubicBezTo>
                      <a:cubicBezTo>
                        <a:pt x="7662" y="5478"/>
                        <a:pt x="7666" y="5491"/>
                        <a:pt x="7674" y="5503"/>
                      </a:cubicBezTo>
                      <a:cubicBezTo>
                        <a:pt x="7711" y="5614"/>
                        <a:pt x="7744" y="5726"/>
                        <a:pt x="7777" y="5837"/>
                      </a:cubicBezTo>
                      <a:cubicBezTo>
                        <a:pt x="7777" y="5850"/>
                        <a:pt x="7781" y="5862"/>
                        <a:pt x="7785" y="5874"/>
                      </a:cubicBezTo>
                      <a:cubicBezTo>
                        <a:pt x="7814" y="5982"/>
                        <a:pt x="7839" y="6093"/>
                        <a:pt x="7860" y="6204"/>
                      </a:cubicBezTo>
                      <a:cubicBezTo>
                        <a:pt x="7860" y="6217"/>
                        <a:pt x="7868" y="6229"/>
                        <a:pt x="7868" y="6241"/>
                      </a:cubicBezTo>
                      <a:cubicBezTo>
                        <a:pt x="7889" y="6353"/>
                        <a:pt x="7901" y="6460"/>
                        <a:pt x="7913" y="6567"/>
                      </a:cubicBezTo>
                      <a:cubicBezTo>
                        <a:pt x="7913" y="6584"/>
                        <a:pt x="7918" y="6600"/>
                        <a:pt x="7918" y="6617"/>
                      </a:cubicBezTo>
                      <a:cubicBezTo>
                        <a:pt x="7930" y="6732"/>
                        <a:pt x="7934" y="6848"/>
                        <a:pt x="7934" y="6963"/>
                      </a:cubicBezTo>
                      <a:cubicBezTo>
                        <a:pt x="7934" y="7108"/>
                        <a:pt x="7922" y="7252"/>
                        <a:pt x="7897" y="7397"/>
                      </a:cubicBezTo>
                      <a:cubicBezTo>
                        <a:pt x="7893" y="7430"/>
                        <a:pt x="7885" y="7463"/>
                        <a:pt x="7880" y="7500"/>
                      </a:cubicBezTo>
                      <a:cubicBezTo>
                        <a:pt x="7860" y="7599"/>
                        <a:pt x="7835" y="7694"/>
                        <a:pt x="7806" y="7789"/>
                      </a:cubicBezTo>
                      <a:cubicBezTo>
                        <a:pt x="7790" y="7834"/>
                        <a:pt x="7777" y="7879"/>
                        <a:pt x="7761" y="7925"/>
                      </a:cubicBezTo>
                      <a:cubicBezTo>
                        <a:pt x="7724" y="8024"/>
                        <a:pt x="7678" y="8127"/>
                        <a:pt x="7629" y="8222"/>
                      </a:cubicBezTo>
                      <a:cubicBezTo>
                        <a:pt x="7616" y="8247"/>
                        <a:pt x="7608" y="8275"/>
                        <a:pt x="7592" y="8296"/>
                      </a:cubicBezTo>
                      <a:cubicBezTo>
                        <a:pt x="7526" y="8416"/>
                        <a:pt x="7451" y="8527"/>
                        <a:pt x="7373" y="8638"/>
                      </a:cubicBezTo>
                      <a:cubicBezTo>
                        <a:pt x="7348" y="8667"/>
                        <a:pt x="7323" y="8696"/>
                        <a:pt x="7299" y="8725"/>
                      </a:cubicBezTo>
                      <a:cubicBezTo>
                        <a:pt x="7237" y="8804"/>
                        <a:pt x="7171" y="8882"/>
                        <a:pt x="7101" y="8956"/>
                      </a:cubicBezTo>
                      <a:cubicBezTo>
                        <a:pt x="7063" y="8993"/>
                        <a:pt x="7026" y="9030"/>
                        <a:pt x="6993" y="9063"/>
                      </a:cubicBezTo>
                      <a:cubicBezTo>
                        <a:pt x="6923" y="9129"/>
                        <a:pt x="6857" y="9191"/>
                        <a:pt x="6783" y="9257"/>
                      </a:cubicBezTo>
                      <a:cubicBezTo>
                        <a:pt x="6742" y="9290"/>
                        <a:pt x="6705" y="9323"/>
                        <a:pt x="6663" y="9360"/>
                      </a:cubicBezTo>
                      <a:cubicBezTo>
                        <a:pt x="6581" y="9422"/>
                        <a:pt x="6498" y="9484"/>
                        <a:pt x="6416" y="9546"/>
                      </a:cubicBezTo>
                      <a:cubicBezTo>
                        <a:pt x="6379" y="9571"/>
                        <a:pt x="6342" y="9600"/>
                        <a:pt x="6304" y="9629"/>
                      </a:cubicBezTo>
                      <a:cubicBezTo>
                        <a:pt x="6181" y="9708"/>
                        <a:pt x="6061" y="9792"/>
                        <a:pt x="5931" y="9868"/>
                      </a:cubicBezTo>
                      <a:lnTo>
                        <a:pt x="5931" y="9868"/>
                      </a:lnTo>
                      <a:lnTo>
                        <a:pt x="7340" y="9051"/>
                      </a:lnTo>
                      <a:cubicBezTo>
                        <a:pt x="7472" y="8969"/>
                        <a:pt x="7600" y="8886"/>
                        <a:pt x="7724" y="8804"/>
                      </a:cubicBezTo>
                      <a:cubicBezTo>
                        <a:pt x="7769" y="8779"/>
                        <a:pt x="7806" y="8750"/>
                        <a:pt x="7843" y="8721"/>
                      </a:cubicBezTo>
                      <a:cubicBezTo>
                        <a:pt x="7930" y="8663"/>
                        <a:pt x="8008" y="8601"/>
                        <a:pt x="8091" y="8535"/>
                      </a:cubicBezTo>
                      <a:cubicBezTo>
                        <a:pt x="8132" y="8502"/>
                        <a:pt x="8169" y="8469"/>
                        <a:pt x="8210" y="8432"/>
                      </a:cubicBezTo>
                      <a:cubicBezTo>
                        <a:pt x="8285" y="8370"/>
                        <a:pt x="8351" y="8304"/>
                        <a:pt x="8421" y="8242"/>
                      </a:cubicBezTo>
                      <a:cubicBezTo>
                        <a:pt x="8454" y="8205"/>
                        <a:pt x="8491" y="8168"/>
                        <a:pt x="8528" y="8135"/>
                      </a:cubicBezTo>
                      <a:cubicBezTo>
                        <a:pt x="8598" y="8057"/>
                        <a:pt x="8664" y="7983"/>
                        <a:pt x="8726" y="7904"/>
                      </a:cubicBezTo>
                      <a:cubicBezTo>
                        <a:pt x="8751" y="7871"/>
                        <a:pt x="8776" y="7846"/>
                        <a:pt x="8796" y="7813"/>
                      </a:cubicBezTo>
                      <a:cubicBezTo>
                        <a:pt x="8879" y="7706"/>
                        <a:pt x="8953" y="7591"/>
                        <a:pt x="9019" y="7471"/>
                      </a:cubicBezTo>
                      <a:cubicBezTo>
                        <a:pt x="9031" y="7450"/>
                        <a:pt x="9044" y="7421"/>
                        <a:pt x="9056" y="7397"/>
                      </a:cubicBezTo>
                      <a:cubicBezTo>
                        <a:pt x="9106" y="7302"/>
                        <a:pt x="9151" y="7203"/>
                        <a:pt x="9188" y="7100"/>
                      </a:cubicBezTo>
                      <a:cubicBezTo>
                        <a:pt x="9205" y="7058"/>
                        <a:pt x="9217" y="7013"/>
                        <a:pt x="9229" y="6968"/>
                      </a:cubicBezTo>
                      <a:cubicBezTo>
                        <a:pt x="9246" y="6922"/>
                        <a:pt x="9271" y="6864"/>
                        <a:pt x="9283" y="6807"/>
                      </a:cubicBezTo>
                      <a:cubicBezTo>
                        <a:pt x="9291" y="6765"/>
                        <a:pt x="9300" y="6720"/>
                        <a:pt x="9308" y="6675"/>
                      </a:cubicBezTo>
                      <a:cubicBezTo>
                        <a:pt x="9312" y="6642"/>
                        <a:pt x="9320" y="6609"/>
                        <a:pt x="9324" y="6572"/>
                      </a:cubicBezTo>
                      <a:cubicBezTo>
                        <a:pt x="9329" y="6547"/>
                        <a:pt x="9337" y="6522"/>
                        <a:pt x="9341" y="6497"/>
                      </a:cubicBezTo>
                      <a:cubicBezTo>
                        <a:pt x="9349" y="6423"/>
                        <a:pt x="9357" y="6340"/>
                        <a:pt x="9357" y="6266"/>
                      </a:cubicBezTo>
                      <a:cubicBezTo>
                        <a:pt x="9357" y="6225"/>
                        <a:pt x="9362" y="6180"/>
                        <a:pt x="9362" y="6138"/>
                      </a:cubicBezTo>
                      <a:lnTo>
                        <a:pt x="9362" y="6056"/>
                      </a:lnTo>
                      <a:cubicBezTo>
                        <a:pt x="9362" y="5982"/>
                        <a:pt x="9357" y="5911"/>
                        <a:pt x="9353" y="5837"/>
                      </a:cubicBezTo>
                      <a:cubicBezTo>
                        <a:pt x="9353" y="5821"/>
                        <a:pt x="9349" y="5808"/>
                        <a:pt x="9349" y="5792"/>
                      </a:cubicBezTo>
                      <a:lnTo>
                        <a:pt x="9341" y="5742"/>
                      </a:lnTo>
                      <a:cubicBezTo>
                        <a:pt x="9341" y="5709"/>
                        <a:pt x="9337" y="5676"/>
                        <a:pt x="9333" y="5639"/>
                      </a:cubicBezTo>
                      <a:cubicBezTo>
                        <a:pt x="9324" y="5577"/>
                        <a:pt x="9316" y="5515"/>
                        <a:pt x="9304" y="5449"/>
                      </a:cubicBezTo>
                      <a:cubicBezTo>
                        <a:pt x="9304" y="5441"/>
                        <a:pt x="9300" y="5429"/>
                        <a:pt x="9300" y="5420"/>
                      </a:cubicBezTo>
                      <a:cubicBezTo>
                        <a:pt x="9296" y="5408"/>
                        <a:pt x="9291" y="5396"/>
                        <a:pt x="9291" y="5379"/>
                      </a:cubicBezTo>
                      <a:cubicBezTo>
                        <a:pt x="9283" y="5342"/>
                        <a:pt x="9275" y="5305"/>
                        <a:pt x="9267" y="5264"/>
                      </a:cubicBezTo>
                      <a:cubicBezTo>
                        <a:pt x="9254" y="5206"/>
                        <a:pt x="9242" y="5144"/>
                        <a:pt x="9225" y="5082"/>
                      </a:cubicBezTo>
                      <a:lnTo>
                        <a:pt x="9217" y="5049"/>
                      </a:lnTo>
                      <a:lnTo>
                        <a:pt x="9205" y="5012"/>
                      </a:lnTo>
                      <a:cubicBezTo>
                        <a:pt x="9192" y="4975"/>
                        <a:pt x="9184" y="4938"/>
                        <a:pt x="9172" y="4901"/>
                      </a:cubicBezTo>
                      <a:cubicBezTo>
                        <a:pt x="9155" y="4835"/>
                        <a:pt x="9135" y="4773"/>
                        <a:pt x="9114" y="4711"/>
                      </a:cubicBezTo>
                      <a:lnTo>
                        <a:pt x="9102" y="4682"/>
                      </a:lnTo>
                      <a:lnTo>
                        <a:pt x="9085" y="4641"/>
                      </a:lnTo>
                      <a:cubicBezTo>
                        <a:pt x="9069" y="4595"/>
                        <a:pt x="9056" y="4554"/>
                        <a:pt x="9040" y="4513"/>
                      </a:cubicBezTo>
                      <a:cubicBezTo>
                        <a:pt x="9011" y="4439"/>
                        <a:pt x="8982" y="4368"/>
                        <a:pt x="8953" y="4298"/>
                      </a:cubicBezTo>
                      <a:cubicBezTo>
                        <a:pt x="8916" y="4224"/>
                        <a:pt x="8883" y="4146"/>
                        <a:pt x="8846" y="4067"/>
                      </a:cubicBezTo>
                      <a:cubicBezTo>
                        <a:pt x="8829" y="4042"/>
                        <a:pt x="8817" y="4018"/>
                        <a:pt x="8800" y="3989"/>
                      </a:cubicBezTo>
                      <a:cubicBezTo>
                        <a:pt x="8788" y="3956"/>
                        <a:pt x="8767" y="3919"/>
                        <a:pt x="8747" y="3886"/>
                      </a:cubicBezTo>
                      <a:cubicBezTo>
                        <a:pt x="8730" y="3853"/>
                        <a:pt x="8718" y="3824"/>
                        <a:pt x="8701" y="3795"/>
                      </a:cubicBezTo>
                      <a:cubicBezTo>
                        <a:pt x="8685" y="3766"/>
                        <a:pt x="8660" y="3729"/>
                        <a:pt x="8640" y="3696"/>
                      </a:cubicBezTo>
                      <a:cubicBezTo>
                        <a:pt x="8602" y="3626"/>
                        <a:pt x="8561" y="3560"/>
                        <a:pt x="8520" y="3494"/>
                      </a:cubicBezTo>
                      <a:cubicBezTo>
                        <a:pt x="8503" y="3469"/>
                        <a:pt x="8491" y="3440"/>
                        <a:pt x="8474" y="3415"/>
                      </a:cubicBezTo>
                      <a:cubicBezTo>
                        <a:pt x="8458" y="3391"/>
                        <a:pt x="8437" y="3366"/>
                        <a:pt x="8417" y="3337"/>
                      </a:cubicBezTo>
                      <a:cubicBezTo>
                        <a:pt x="8363" y="3254"/>
                        <a:pt x="8305" y="3172"/>
                        <a:pt x="8248" y="3094"/>
                      </a:cubicBezTo>
                      <a:cubicBezTo>
                        <a:pt x="8215" y="3044"/>
                        <a:pt x="8182" y="2999"/>
                        <a:pt x="8144" y="2953"/>
                      </a:cubicBezTo>
                      <a:cubicBezTo>
                        <a:pt x="8078" y="2867"/>
                        <a:pt x="8008" y="2780"/>
                        <a:pt x="7938" y="2693"/>
                      </a:cubicBezTo>
                      <a:cubicBezTo>
                        <a:pt x="7905" y="2656"/>
                        <a:pt x="7876" y="2619"/>
                        <a:pt x="7843" y="2582"/>
                      </a:cubicBezTo>
                      <a:cubicBezTo>
                        <a:pt x="7740" y="2458"/>
                        <a:pt x="7633" y="2339"/>
                        <a:pt x="7517" y="2223"/>
                      </a:cubicBezTo>
                      <a:cubicBezTo>
                        <a:pt x="7509" y="2215"/>
                        <a:pt x="7497" y="2207"/>
                        <a:pt x="7488" y="2194"/>
                      </a:cubicBezTo>
                      <a:cubicBezTo>
                        <a:pt x="7385" y="2091"/>
                        <a:pt x="7274" y="1988"/>
                        <a:pt x="7163" y="1885"/>
                      </a:cubicBezTo>
                      <a:lnTo>
                        <a:pt x="7134" y="1856"/>
                      </a:lnTo>
                      <a:cubicBezTo>
                        <a:pt x="7113" y="1839"/>
                        <a:pt x="7092" y="1827"/>
                        <a:pt x="7076" y="1806"/>
                      </a:cubicBezTo>
                      <a:cubicBezTo>
                        <a:pt x="6940" y="1691"/>
                        <a:pt x="6804" y="1575"/>
                        <a:pt x="6663" y="1468"/>
                      </a:cubicBezTo>
                      <a:cubicBezTo>
                        <a:pt x="6639" y="1452"/>
                        <a:pt x="6618" y="1431"/>
                        <a:pt x="6597" y="1419"/>
                      </a:cubicBezTo>
                      <a:cubicBezTo>
                        <a:pt x="6585" y="1406"/>
                        <a:pt x="6568" y="1398"/>
                        <a:pt x="6556" y="1390"/>
                      </a:cubicBezTo>
                      <a:cubicBezTo>
                        <a:pt x="6416" y="1287"/>
                        <a:pt x="6275" y="1183"/>
                        <a:pt x="6131" y="1088"/>
                      </a:cubicBezTo>
                      <a:cubicBezTo>
                        <a:pt x="6003" y="1006"/>
                        <a:pt x="5871" y="928"/>
                        <a:pt x="5743" y="849"/>
                      </a:cubicBezTo>
                      <a:lnTo>
                        <a:pt x="5686" y="816"/>
                      </a:lnTo>
                      <a:cubicBezTo>
                        <a:pt x="5549" y="742"/>
                        <a:pt x="5413" y="668"/>
                        <a:pt x="5281" y="606"/>
                      </a:cubicBezTo>
                      <a:cubicBezTo>
                        <a:pt x="5261" y="593"/>
                        <a:pt x="5236" y="585"/>
                        <a:pt x="5215" y="577"/>
                      </a:cubicBezTo>
                      <a:cubicBezTo>
                        <a:pt x="5178" y="556"/>
                        <a:pt x="5137" y="540"/>
                        <a:pt x="5100" y="523"/>
                      </a:cubicBezTo>
                      <a:cubicBezTo>
                        <a:pt x="5034" y="494"/>
                        <a:pt x="4964" y="461"/>
                        <a:pt x="4898" y="433"/>
                      </a:cubicBezTo>
                      <a:cubicBezTo>
                        <a:pt x="4831" y="404"/>
                        <a:pt x="4757" y="379"/>
                        <a:pt x="4687" y="354"/>
                      </a:cubicBezTo>
                      <a:cubicBezTo>
                        <a:pt x="4650" y="342"/>
                        <a:pt x="4617" y="325"/>
                        <a:pt x="4580" y="313"/>
                      </a:cubicBezTo>
                      <a:cubicBezTo>
                        <a:pt x="4559" y="309"/>
                        <a:pt x="4543" y="296"/>
                        <a:pt x="4522" y="292"/>
                      </a:cubicBezTo>
                      <a:cubicBezTo>
                        <a:pt x="4398" y="251"/>
                        <a:pt x="4270" y="210"/>
                        <a:pt x="4147" y="177"/>
                      </a:cubicBezTo>
                      <a:cubicBezTo>
                        <a:pt x="4130" y="173"/>
                        <a:pt x="4114" y="173"/>
                        <a:pt x="4097" y="168"/>
                      </a:cubicBezTo>
                      <a:cubicBezTo>
                        <a:pt x="4060" y="156"/>
                        <a:pt x="4023" y="152"/>
                        <a:pt x="3986" y="144"/>
                      </a:cubicBezTo>
                      <a:cubicBezTo>
                        <a:pt x="3911" y="123"/>
                        <a:pt x="3837" y="107"/>
                        <a:pt x="3763" y="90"/>
                      </a:cubicBezTo>
                      <a:cubicBezTo>
                        <a:pt x="3709" y="82"/>
                        <a:pt x="3656" y="74"/>
                        <a:pt x="3602" y="65"/>
                      </a:cubicBezTo>
                      <a:cubicBezTo>
                        <a:pt x="3544" y="57"/>
                        <a:pt x="3503" y="49"/>
                        <a:pt x="3458" y="45"/>
                      </a:cubicBezTo>
                      <a:cubicBezTo>
                        <a:pt x="3425" y="41"/>
                        <a:pt x="3396" y="32"/>
                        <a:pt x="3363" y="32"/>
                      </a:cubicBezTo>
                      <a:cubicBezTo>
                        <a:pt x="3260" y="20"/>
                        <a:pt x="3161" y="16"/>
                        <a:pt x="3062" y="8"/>
                      </a:cubicBezTo>
                      <a:cubicBezTo>
                        <a:pt x="3029" y="8"/>
                        <a:pt x="2996" y="3"/>
                        <a:pt x="2963" y="3"/>
                      </a:cubicBezTo>
                      <a:lnTo>
                        <a:pt x="2938" y="3"/>
                      </a:lnTo>
                      <a:cubicBezTo>
                        <a:pt x="2880" y="2"/>
                        <a:pt x="2824" y="1"/>
                        <a:pt x="2767" y="1"/>
                      </a:cubicBezTo>
                      <a:close/>
                      <a:moveTo>
                        <a:pt x="5931" y="9868"/>
                      </a:moveTo>
                      <a:lnTo>
                        <a:pt x="5917" y="9876"/>
                      </a:lnTo>
                      <a:cubicBezTo>
                        <a:pt x="5921" y="9873"/>
                        <a:pt x="5926" y="9871"/>
                        <a:pt x="5931" y="98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2" name="Google Shape;1582;p28"/>
                <p:cNvSpPr/>
                <p:nvPr/>
              </p:nvSpPr>
              <p:spPr>
                <a:xfrm>
                  <a:off x="4216301" y="1979650"/>
                  <a:ext cx="230543" cy="433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4" h="15492" extrusionOk="0">
                      <a:moveTo>
                        <a:pt x="1382" y="0"/>
                      </a:moveTo>
                      <a:cubicBezTo>
                        <a:pt x="910" y="0"/>
                        <a:pt x="449" y="67"/>
                        <a:pt x="0" y="193"/>
                      </a:cubicBezTo>
                      <a:lnTo>
                        <a:pt x="1015" y="3020"/>
                      </a:lnTo>
                      <a:cubicBezTo>
                        <a:pt x="1465" y="2837"/>
                        <a:pt x="1934" y="2742"/>
                        <a:pt x="2394" y="2742"/>
                      </a:cubicBezTo>
                      <a:cubicBezTo>
                        <a:pt x="2930" y="2742"/>
                        <a:pt x="3453" y="2871"/>
                        <a:pt x="3920" y="3139"/>
                      </a:cubicBezTo>
                      <a:cubicBezTo>
                        <a:pt x="4679" y="3577"/>
                        <a:pt x="5116" y="4253"/>
                        <a:pt x="5116" y="4950"/>
                      </a:cubicBezTo>
                      <a:cubicBezTo>
                        <a:pt x="5116" y="5507"/>
                        <a:pt x="4687" y="6081"/>
                        <a:pt x="4093" y="6456"/>
                      </a:cubicBezTo>
                      <a:lnTo>
                        <a:pt x="281" y="8886"/>
                      </a:lnTo>
                      <a:lnTo>
                        <a:pt x="277" y="10896"/>
                      </a:lnTo>
                      <a:lnTo>
                        <a:pt x="8235" y="15492"/>
                      </a:lnTo>
                      <a:lnTo>
                        <a:pt x="8243" y="13028"/>
                      </a:lnTo>
                      <a:lnTo>
                        <a:pt x="3763" y="10442"/>
                      </a:lnTo>
                      <a:lnTo>
                        <a:pt x="5929" y="9051"/>
                      </a:lnTo>
                      <a:cubicBezTo>
                        <a:pt x="7084" y="8358"/>
                        <a:pt x="7938" y="7467"/>
                        <a:pt x="7942" y="6139"/>
                      </a:cubicBezTo>
                      <a:cubicBezTo>
                        <a:pt x="7950" y="4204"/>
                        <a:pt x="6436" y="2071"/>
                        <a:pt x="4324" y="849"/>
                      </a:cubicBezTo>
                      <a:cubicBezTo>
                        <a:pt x="3312" y="266"/>
                        <a:pt x="2325" y="0"/>
                        <a:pt x="13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583" name="Google Shape;1583;p28"/>
          <p:cNvGrpSpPr/>
          <p:nvPr/>
        </p:nvGrpSpPr>
        <p:grpSpPr>
          <a:xfrm>
            <a:off x="5136388" y="1490226"/>
            <a:ext cx="802319" cy="1353311"/>
            <a:chOff x="4958856" y="2901378"/>
            <a:chExt cx="264801" cy="444072"/>
          </a:xfrm>
        </p:grpSpPr>
        <p:grpSp>
          <p:nvGrpSpPr>
            <p:cNvPr id="1584" name="Google Shape;1584;p28"/>
            <p:cNvGrpSpPr/>
            <p:nvPr/>
          </p:nvGrpSpPr>
          <p:grpSpPr>
            <a:xfrm>
              <a:off x="4958856" y="2901378"/>
              <a:ext cx="264801" cy="444072"/>
              <a:chOff x="4958856" y="2901378"/>
              <a:chExt cx="264801" cy="444072"/>
            </a:xfrm>
          </p:grpSpPr>
          <p:sp>
            <p:nvSpPr>
              <p:cNvPr id="1585" name="Google Shape;1585;p28"/>
              <p:cNvSpPr/>
              <p:nvPr/>
            </p:nvSpPr>
            <p:spPr>
              <a:xfrm>
                <a:off x="5170662" y="3014682"/>
                <a:ext cx="39962" cy="72339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587" extrusionOk="0">
                    <a:moveTo>
                      <a:pt x="1428" y="0"/>
                    </a:moveTo>
                    <a:lnTo>
                      <a:pt x="9" y="825"/>
                    </a:lnTo>
                    <a:lnTo>
                      <a:pt x="1" y="2587"/>
                    </a:lnTo>
                    <a:lnTo>
                      <a:pt x="1424" y="1762"/>
                    </a:lnTo>
                    <a:lnTo>
                      <a:pt x="14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86" name="Google Shape;1586;p28"/>
              <p:cNvGrpSpPr/>
              <p:nvPr/>
            </p:nvGrpSpPr>
            <p:grpSpPr>
              <a:xfrm>
                <a:off x="4958856" y="2901378"/>
                <a:ext cx="264801" cy="444072"/>
                <a:chOff x="4958856" y="2901378"/>
                <a:chExt cx="264801" cy="444072"/>
              </a:xfrm>
            </p:grpSpPr>
            <p:sp>
              <p:nvSpPr>
                <p:cNvPr id="1587" name="Google Shape;1587;p28"/>
                <p:cNvSpPr/>
                <p:nvPr/>
              </p:nvSpPr>
              <p:spPr>
                <a:xfrm>
                  <a:off x="4989645" y="3148147"/>
                  <a:ext cx="150032" cy="116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5" h="4168" extrusionOk="0">
                      <a:moveTo>
                        <a:pt x="1424" y="1"/>
                      </a:moveTo>
                      <a:lnTo>
                        <a:pt x="1" y="826"/>
                      </a:lnTo>
                      <a:cubicBezTo>
                        <a:pt x="13" y="846"/>
                        <a:pt x="25" y="867"/>
                        <a:pt x="34" y="888"/>
                      </a:cubicBezTo>
                      <a:cubicBezTo>
                        <a:pt x="54" y="921"/>
                        <a:pt x="71" y="949"/>
                        <a:pt x="91" y="978"/>
                      </a:cubicBezTo>
                      <a:cubicBezTo>
                        <a:pt x="186" y="1148"/>
                        <a:pt x="285" y="1313"/>
                        <a:pt x="384" y="1469"/>
                      </a:cubicBezTo>
                      <a:cubicBezTo>
                        <a:pt x="401" y="1498"/>
                        <a:pt x="417" y="1531"/>
                        <a:pt x="434" y="1556"/>
                      </a:cubicBezTo>
                      <a:cubicBezTo>
                        <a:pt x="463" y="1601"/>
                        <a:pt x="492" y="1638"/>
                        <a:pt x="521" y="1680"/>
                      </a:cubicBezTo>
                      <a:cubicBezTo>
                        <a:pt x="578" y="1771"/>
                        <a:pt x="636" y="1857"/>
                        <a:pt x="698" y="1940"/>
                      </a:cubicBezTo>
                      <a:cubicBezTo>
                        <a:pt x="747" y="2010"/>
                        <a:pt x="797" y="2076"/>
                        <a:pt x="847" y="2146"/>
                      </a:cubicBezTo>
                      <a:cubicBezTo>
                        <a:pt x="908" y="2224"/>
                        <a:pt x="970" y="2303"/>
                        <a:pt x="1032" y="2381"/>
                      </a:cubicBezTo>
                      <a:cubicBezTo>
                        <a:pt x="1082" y="2443"/>
                        <a:pt x="1135" y="2509"/>
                        <a:pt x="1185" y="2571"/>
                      </a:cubicBezTo>
                      <a:cubicBezTo>
                        <a:pt x="1247" y="2641"/>
                        <a:pt x="1309" y="2711"/>
                        <a:pt x="1375" y="2781"/>
                      </a:cubicBezTo>
                      <a:cubicBezTo>
                        <a:pt x="1424" y="2839"/>
                        <a:pt x="1478" y="2897"/>
                        <a:pt x="1531" y="2950"/>
                      </a:cubicBezTo>
                      <a:cubicBezTo>
                        <a:pt x="1597" y="3016"/>
                        <a:pt x="1659" y="3078"/>
                        <a:pt x="1725" y="3136"/>
                      </a:cubicBezTo>
                      <a:cubicBezTo>
                        <a:pt x="1762" y="3169"/>
                        <a:pt x="1795" y="3206"/>
                        <a:pt x="1828" y="3239"/>
                      </a:cubicBezTo>
                      <a:cubicBezTo>
                        <a:pt x="1849" y="3260"/>
                        <a:pt x="1870" y="3272"/>
                        <a:pt x="1886" y="3289"/>
                      </a:cubicBezTo>
                      <a:cubicBezTo>
                        <a:pt x="1944" y="3338"/>
                        <a:pt x="2002" y="3384"/>
                        <a:pt x="2059" y="3433"/>
                      </a:cubicBezTo>
                      <a:cubicBezTo>
                        <a:pt x="2101" y="3462"/>
                        <a:pt x="2138" y="3499"/>
                        <a:pt x="2179" y="3528"/>
                      </a:cubicBezTo>
                      <a:cubicBezTo>
                        <a:pt x="2200" y="3545"/>
                        <a:pt x="2224" y="3561"/>
                        <a:pt x="2249" y="3582"/>
                      </a:cubicBezTo>
                      <a:cubicBezTo>
                        <a:pt x="2282" y="3606"/>
                        <a:pt x="2315" y="3627"/>
                        <a:pt x="2352" y="3652"/>
                      </a:cubicBezTo>
                      <a:cubicBezTo>
                        <a:pt x="2390" y="3677"/>
                        <a:pt x="2418" y="3697"/>
                        <a:pt x="2447" y="3718"/>
                      </a:cubicBezTo>
                      <a:cubicBezTo>
                        <a:pt x="2517" y="3763"/>
                        <a:pt x="2583" y="3804"/>
                        <a:pt x="2654" y="3846"/>
                      </a:cubicBezTo>
                      <a:lnTo>
                        <a:pt x="2682" y="3862"/>
                      </a:lnTo>
                      <a:cubicBezTo>
                        <a:pt x="2720" y="3883"/>
                        <a:pt x="2753" y="3899"/>
                        <a:pt x="2786" y="3916"/>
                      </a:cubicBezTo>
                      <a:cubicBezTo>
                        <a:pt x="2823" y="3932"/>
                        <a:pt x="2847" y="3949"/>
                        <a:pt x="2876" y="3961"/>
                      </a:cubicBezTo>
                      <a:lnTo>
                        <a:pt x="2889" y="3969"/>
                      </a:lnTo>
                      <a:cubicBezTo>
                        <a:pt x="2942" y="3994"/>
                        <a:pt x="3000" y="4019"/>
                        <a:pt x="3050" y="4040"/>
                      </a:cubicBezTo>
                      <a:lnTo>
                        <a:pt x="3058" y="4040"/>
                      </a:lnTo>
                      <a:lnTo>
                        <a:pt x="3079" y="4052"/>
                      </a:lnTo>
                      <a:cubicBezTo>
                        <a:pt x="3116" y="4064"/>
                        <a:pt x="3153" y="4077"/>
                        <a:pt x="3186" y="4089"/>
                      </a:cubicBezTo>
                      <a:cubicBezTo>
                        <a:pt x="3202" y="4093"/>
                        <a:pt x="3211" y="4097"/>
                        <a:pt x="3223" y="4102"/>
                      </a:cubicBezTo>
                      <a:lnTo>
                        <a:pt x="3264" y="4114"/>
                      </a:lnTo>
                      <a:cubicBezTo>
                        <a:pt x="3277" y="4118"/>
                        <a:pt x="3293" y="4122"/>
                        <a:pt x="3305" y="4126"/>
                      </a:cubicBezTo>
                      <a:cubicBezTo>
                        <a:pt x="3338" y="4135"/>
                        <a:pt x="3376" y="4143"/>
                        <a:pt x="3409" y="4151"/>
                      </a:cubicBezTo>
                      <a:lnTo>
                        <a:pt x="3417" y="4151"/>
                      </a:lnTo>
                      <a:cubicBezTo>
                        <a:pt x="3446" y="4155"/>
                        <a:pt x="3475" y="4159"/>
                        <a:pt x="3503" y="4163"/>
                      </a:cubicBezTo>
                      <a:cubicBezTo>
                        <a:pt x="3520" y="4163"/>
                        <a:pt x="3536" y="4168"/>
                        <a:pt x="3553" y="4168"/>
                      </a:cubicBezTo>
                      <a:lnTo>
                        <a:pt x="3668" y="4168"/>
                      </a:lnTo>
                      <a:cubicBezTo>
                        <a:pt x="3677" y="4168"/>
                        <a:pt x="3685" y="4168"/>
                        <a:pt x="3693" y="4163"/>
                      </a:cubicBezTo>
                      <a:lnTo>
                        <a:pt x="3718" y="4163"/>
                      </a:lnTo>
                      <a:cubicBezTo>
                        <a:pt x="3726" y="4163"/>
                        <a:pt x="3734" y="4163"/>
                        <a:pt x="3743" y="4159"/>
                      </a:cubicBezTo>
                      <a:cubicBezTo>
                        <a:pt x="3772" y="4155"/>
                        <a:pt x="3796" y="4151"/>
                        <a:pt x="3821" y="4143"/>
                      </a:cubicBezTo>
                      <a:lnTo>
                        <a:pt x="3829" y="4143"/>
                      </a:lnTo>
                      <a:lnTo>
                        <a:pt x="3846" y="4139"/>
                      </a:lnTo>
                      <a:cubicBezTo>
                        <a:pt x="3862" y="4130"/>
                        <a:pt x="3879" y="4122"/>
                        <a:pt x="3900" y="4118"/>
                      </a:cubicBezTo>
                      <a:cubicBezTo>
                        <a:pt x="3916" y="4110"/>
                        <a:pt x="3928" y="4102"/>
                        <a:pt x="3945" y="4093"/>
                      </a:cubicBezTo>
                      <a:lnTo>
                        <a:pt x="5364" y="3268"/>
                      </a:lnTo>
                      <a:lnTo>
                        <a:pt x="5364" y="3268"/>
                      </a:lnTo>
                      <a:cubicBezTo>
                        <a:pt x="5335" y="3285"/>
                        <a:pt x="5302" y="3297"/>
                        <a:pt x="5269" y="3309"/>
                      </a:cubicBezTo>
                      <a:cubicBezTo>
                        <a:pt x="5261" y="3309"/>
                        <a:pt x="5257" y="3314"/>
                        <a:pt x="5253" y="3318"/>
                      </a:cubicBezTo>
                      <a:cubicBezTo>
                        <a:pt x="5216" y="3326"/>
                        <a:pt x="5178" y="3334"/>
                        <a:pt x="5141" y="3338"/>
                      </a:cubicBezTo>
                      <a:lnTo>
                        <a:pt x="5117" y="3338"/>
                      </a:lnTo>
                      <a:cubicBezTo>
                        <a:pt x="5079" y="3342"/>
                        <a:pt x="5038" y="3342"/>
                        <a:pt x="4997" y="3342"/>
                      </a:cubicBezTo>
                      <a:lnTo>
                        <a:pt x="4976" y="3342"/>
                      </a:lnTo>
                      <a:cubicBezTo>
                        <a:pt x="4931" y="3338"/>
                        <a:pt x="4886" y="3334"/>
                        <a:pt x="4840" y="3326"/>
                      </a:cubicBezTo>
                      <a:lnTo>
                        <a:pt x="4832" y="3326"/>
                      </a:lnTo>
                      <a:cubicBezTo>
                        <a:pt x="4782" y="3318"/>
                        <a:pt x="4733" y="3305"/>
                        <a:pt x="4688" y="3289"/>
                      </a:cubicBezTo>
                      <a:lnTo>
                        <a:pt x="4646" y="3276"/>
                      </a:lnTo>
                      <a:cubicBezTo>
                        <a:pt x="4601" y="3264"/>
                        <a:pt x="4551" y="3248"/>
                        <a:pt x="4502" y="3227"/>
                      </a:cubicBezTo>
                      <a:lnTo>
                        <a:pt x="4481" y="3219"/>
                      </a:lnTo>
                      <a:cubicBezTo>
                        <a:pt x="4419" y="3194"/>
                        <a:pt x="4362" y="3165"/>
                        <a:pt x="4300" y="3136"/>
                      </a:cubicBezTo>
                      <a:cubicBezTo>
                        <a:pt x="4271" y="3124"/>
                        <a:pt x="4238" y="3103"/>
                        <a:pt x="4209" y="3091"/>
                      </a:cubicBezTo>
                      <a:cubicBezTo>
                        <a:pt x="4168" y="3066"/>
                        <a:pt x="4122" y="3045"/>
                        <a:pt x="4077" y="3016"/>
                      </a:cubicBezTo>
                      <a:cubicBezTo>
                        <a:pt x="3974" y="2959"/>
                        <a:pt x="3875" y="2893"/>
                        <a:pt x="3776" y="2827"/>
                      </a:cubicBezTo>
                      <a:cubicBezTo>
                        <a:pt x="3743" y="2802"/>
                        <a:pt x="3710" y="2777"/>
                        <a:pt x="3673" y="2752"/>
                      </a:cubicBezTo>
                      <a:cubicBezTo>
                        <a:pt x="3611" y="2707"/>
                        <a:pt x="3549" y="2658"/>
                        <a:pt x="3487" y="2608"/>
                      </a:cubicBezTo>
                      <a:cubicBezTo>
                        <a:pt x="3421" y="2554"/>
                        <a:pt x="3367" y="2513"/>
                        <a:pt x="3310" y="2464"/>
                      </a:cubicBezTo>
                      <a:cubicBezTo>
                        <a:pt x="3252" y="2414"/>
                        <a:pt x="3202" y="2365"/>
                        <a:pt x="3149" y="2311"/>
                      </a:cubicBezTo>
                      <a:cubicBezTo>
                        <a:pt x="3083" y="2253"/>
                        <a:pt x="3017" y="2191"/>
                        <a:pt x="2955" y="2125"/>
                      </a:cubicBezTo>
                      <a:cubicBezTo>
                        <a:pt x="2901" y="2072"/>
                        <a:pt x="2847" y="2014"/>
                        <a:pt x="2794" y="1956"/>
                      </a:cubicBezTo>
                      <a:cubicBezTo>
                        <a:pt x="2732" y="1886"/>
                        <a:pt x="2670" y="1816"/>
                        <a:pt x="2608" y="1746"/>
                      </a:cubicBezTo>
                      <a:cubicBezTo>
                        <a:pt x="2555" y="1684"/>
                        <a:pt x="2505" y="1618"/>
                        <a:pt x="2451" y="1556"/>
                      </a:cubicBezTo>
                      <a:cubicBezTo>
                        <a:pt x="2390" y="1478"/>
                        <a:pt x="2332" y="1399"/>
                        <a:pt x="2270" y="1321"/>
                      </a:cubicBezTo>
                      <a:cubicBezTo>
                        <a:pt x="2216" y="1251"/>
                        <a:pt x="2167" y="1181"/>
                        <a:pt x="2117" y="1115"/>
                      </a:cubicBezTo>
                      <a:cubicBezTo>
                        <a:pt x="2059" y="1028"/>
                        <a:pt x="1998" y="941"/>
                        <a:pt x="1940" y="855"/>
                      </a:cubicBezTo>
                      <a:cubicBezTo>
                        <a:pt x="1894" y="784"/>
                        <a:pt x="1849" y="718"/>
                        <a:pt x="1804" y="644"/>
                      </a:cubicBezTo>
                      <a:cubicBezTo>
                        <a:pt x="1705" y="487"/>
                        <a:pt x="1610" y="327"/>
                        <a:pt x="1515" y="157"/>
                      </a:cubicBezTo>
                      <a:cubicBezTo>
                        <a:pt x="1482" y="104"/>
                        <a:pt x="1453" y="54"/>
                        <a:pt x="14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8" name="Google Shape;1588;p28"/>
                <p:cNvSpPr/>
                <p:nvPr/>
              </p:nvSpPr>
              <p:spPr>
                <a:xfrm>
                  <a:off x="5096024" y="3063924"/>
                  <a:ext cx="127632" cy="27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4" h="9841" extrusionOk="0">
                      <a:moveTo>
                        <a:pt x="4093" y="1"/>
                      </a:moveTo>
                      <a:lnTo>
                        <a:pt x="2670" y="826"/>
                      </a:lnTo>
                      <a:lnTo>
                        <a:pt x="1" y="2468"/>
                      </a:lnTo>
                      <a:lnTo>
                        <a:pt x="504" y="2843"/>
                      </a:lnTo>
                      <a:cubicBezTo>
                        <a:pt x="644" y="2947"/>
                        <a:pt x="776" y="3058"/>
                        <a:pt x="908" y="3173"/>
                      </a:cubicBezTo>
                      <a:cubicBezTo>
                        <a:pt x="937" y="3202"/>
                        <a:pt x="966" y="3227"/>
                        <a:pt x="999" y="3256"/>
                      </a:cubicBezTo>
                      <a:cubicBezTo>
                        <a:pt x="1086" y="3334"/>
                        <a:pt x="1176" y="3421"/>
                        <a:pt x="1263" y="3508"/>
                      </a:cubicBezTo>
                      <a:cubicBezTo>
                        <a:pt x="1275" y="3524"/>
                        <a:pt x="1296" y="3537"/>
                        <a:pt x="1308" y="3553"/>
                      </a:cubicBezTo>
                      <a:cubicBezTo>
                        <a:pt x="1412" y="3656"/>
                        <a:pt x="1507" y="3759"/>
                        <a:pt x="1601" y="3871"/>
                      </a:cubicBezTo>
                      <a:lnTo>
                        <a:pt x="1676" y="3961"/>
                      </a:lnTo>
                      <a:cubicBezTo>
                        <a:pt x="1746" y="4044"/>
                        <a:pt x="1812" y="4127"/>
                        <a:pt x="1878" y="4209"/>
                      </a:cubicBezTo>
                      <a:lnTo>
                        <a:pt x="1960" y="4320"/>
                      </a:lnTo>
                      <a:cubicBezTo>
                        <a:pt x="2026" y="4411"/>
                        <a:pt x="2088" y="4502"/>
                        <a:pt x="2150" y="4597"/>
                      </a:cubicBezTo>
                      <a:cubicBezTo>
                        <a:pt x="2167" y="4622"/>
                        <a:pt x="2187" y="4646"/>
                        <a:pt x="2204" y="4675"/>
                      </a:cubicBezTo>
                      <a:cubicBezTo>
                        <a:pt x="2274" y="4787"/>
                        <a:pt x="2344" y="4902"/>
                        <a:pt x="2410" y="5018"/>
                      </a:cubicBezTo>
                      <a:cubicBezTo>
                        <a:pt x="2464" y="5117"/>
                        <a:pt x="2513" y="5216"/>
                        <a:pt x="2563" y="5315"/>
                      </a:cubicBezTo>
                      <a:cubicBezTo>
                        <a:pt x="2571" y="5331"/>
                        <a:pt x="2575" y="5344"/>
                        <a:pt x="2583" y="5360"/>
                      </a:cubicBezTo>
                      <a:cubicBezTo>
                        <a:pt x="2625" y="5443"/>
                        <a:pt x="2662" y="5525"/>
                        <a:pt x="2699" y="5612"/>
                      </a:cubicBezTo>
                      <a:cubicBezTo>
                        <a:pt x="2707" y="5637"/>
                        <a:pt x="2719" y="5665"/>
                        <a:pt x="2732" y="5690"/>
                      </a:cubicBezTo>
                      <a:cubicBezTo>
                        <a:pt x="2765" y="5777"/>
                        <a:pt x="2802" y="5868"/>
                        <a:pt x="2835" y="5958"/>
                      </a:cubicBezTo>
                      <a:cubicBezTo>
                        <a:pt x="2835" y="5967"/>
                        <a:pt x="2839" y="5975"/>
                        <a:pt x="2843" y="5983"/>
                      </a:cubicBezTo>
                      <a:cubicBezTo>
                        <a:pt x="2876" y="6082"/>
                        <a:pt x="2905" y="6181"/>
                        <a:pt x="2934" y="6280"/>
                      </a:cubicBezTo>
                      <a:cubicBezTo>
                        <a:pt x="2942" y="6301"/>
                        <a:pt x="2946" y="6321"/>
                        <a:pt x="2955" y="6342"/>
                      </a:cubicBezTo>
                      <a:cubicBezTo>
                        <a:pt x="2979" y="6441"/>
                        <a:pt x="3004" y="6544"/>
                        <a:pt x="3025" y="6643"/>
                      </a:cubicBezTo>
                      <a:cubicBezTo>
                        <a:pt x="3029" y="6656"/>
                        <a:pt x="3033" y="6672"/>
                        <a:pt x="3033" y="6684"/>
                      </a:cubicBezTo>
                      <a:cubicBezTo>
                        <a:pt x="3054" y="6775"/>
                        <a:pt x="3066" y="6866"/>
                        <a:pt x="3083" y="6957"/>
                      </a:cubicBezTo>
                      <a:cubicBezTo>
                        <a:pt x="3087" y="6981"/>
                        <a:pt x="3087" y="7002"/>
                        <a:pt x="3091" y="7027"/>
                      </a:cubicBezTo>
                      <a:cubicBezTo>
                        <a:pt x="3103" y="7130"/>
                        <a:pt x="3116" y="7233"/>
                        <a:pt x="3124" y="7336"/>
                      </a:cubicBezTo>
                      <a:cubicBezTo>
                        <a:pt x="3124" y="7357"/>
                        <a:pt x="3124" y="7382"/>
                        <a:pt x="3128" y="7402"/>
                      </a:cubicBezTo>
                      <a:cubicBezTo>
                        <a:pt x="3132" y="7501"/>
                        <a:pt x="3136" y="7600"/>
                        <a:pt x="3136" y="7699"/>
                      </a:cubicBezTo>
                      <a:cubicBezTo>
                        <a:pt x="3136" y="7803"/>
                        <a:pt x="3132" y="7902"/>
                        <a:pt x="3124" y="8001"/>
                      </a:cubicBezTo>
                      <a:cubicBezTo>
                        <a:pt x="3120" y="8054"/>
                        <a:pt x="3116" y="8104"/>
                        <a:pt x="3111" y="8157"/>
                      </a:cubicBezTo>
                      <a:cubicBezTo>
                        <a:pt x="3103" y="8215"/>
                        <a:pt x="3099" y="8273"/>
                        <a:pt x="3087" y="8326"/>
                      </a:cubicBezTo>
                      <a:cubicBezTo>
                        <a:pt x="3078" y="8397"/>
                        <a:pt x="3066" y="8467"/>
                        <a:pt x="3054" y="8533"/>
                      </a:cubicBezTo>
                      <a:cubicBezTo>
                        <a:pt x="3041" y="8578"/>
                        <a:pt x="3033" y="8624"/>
                        <a:pt x="3021" y="8665"/>
                      </a:cubicBezTo>
                      <a:cubicBezTo>
                        <a:pt x="2992" y="8768"/>
                        <a:pt x="2959" y="8871"/>
                        <a:pt x="2922" y="8970"/>
                      </a:cubicBezTo>
                      <a:cubicBezTo>
                        <a:pt x="2913" y="8987"/>
                        <a:pt x="2909" y="9007"/>
                        <a:pt x="2901" y="9024"/>
                      </a:cubicBezTo>
                      <a:cubicBezTo>
                        <a:pt x="2856" y="9131"/>
                        <a:pt x="2798" y="9230"/>
                        <a:pt x="2736" y="9329"/>
                      </a:cubicBezTo>
                      <a:cubicBezTo>
                        <a:pt x="2719" y="9354"/>
                        <a:pt x="2703" y="9374"/>
                        <a:pt x="2686" y="9399"/>
                      </a:cubicBezTo>
                      <a:cubicBezTo>
                        <a:pt x="2637" y="9465"/>
                        <a:pt x="2583" y="9527"/>
                        <a:pt x="2526" y="9585"/>
                      </a:cubicBezTo>
                      <a:cubicBezTo>
                        <a:pt x="2505" y="9610"/>
                        <a:pt x="2484" y="9630"/>
                        <a:pt x="2460" y="9651"/>
                      </a:cubicBezTo>
                      <a:cubicBezTo>
                        <a:pt x="2385" y="9721"/>
                        <a:pt x="2299" y="9783"/>
                        <a:pt x="2208" y="9841"/>
                      </a:cubicBezTo>
                      <a:lnTo>
                        <a:pt x="3631" y="9015"/>
                      </a:lnTo>
                      <a:cubicBezTo>
                        <a:pt x="3722" y="8958"/>
                        <a:pt x="3805" y="8896"/>
                        <a:pt x="3883" y="8826"/>
                      </a:cubicBezTo>
                      <a:cubicBezTo>
                        <a:pt x="3904" y="8805"/>
                        <a:pt x="3928" y="8784"/>
                        <a:pt x="3949" y="8764"/>
                      </a:cubicBezTo>
                      <a:cubicBezTo>
                        <a:pt x="4007" y="8702"/>
                        <a:pt x="4060" y="8640"/>
                        <a:pt x="4106" y="8574"/>
                      </a:cubicBezTo>
                      <a:cubicBezTo>
                        <a:pt x="4126" y="8549"/>
                        <a:pt x="4143" y="8529"/>
                        <a:pt x="4159" y="8504"/>
                      </a:cubicBezTo>
                      <a:cubicBezTo>
                        <a:pt x="4221" y="8405"/>
                        <a:pt x="4275" y="8306"/>
                        <a:pt x="4320" y="8199"/>
                      </a:cubicBezTo>
                      <a:cubicBezTo>
                        <a:pt x="4328" y="8182"/>
                        <a:pt x="4333" y="8166"/>
                        <a:pt x="4341" y="8145"/>
                      </a:cubicBezTo>
                      <a:cubicBezTo>
                        <a:pt x="4382" y="8046"/>
                        <a:pt x="4415" y="7943"/>
                        <a:pt x="4440" y="7840"/>
                      </a:cubicBezTo>
                      <a:cubicBezTo>
                        <a:pt x="4448" y="7823"/>
                        <a:pt x="4452" y="7807"/>
                        <a:pt x="4456" y="7790"/>
                      </a:cubicBezTo>
                      <a:cubicBezTo>
                        <a:pt x="4465" y="7761"/>
                        <a:pt x="4469" y="7732"/>
                        <a:pt x="4473" y="7708"/>
                      </a:cubicBezTo>
                      <a:cubicBezTo>
                        <a:pt x="4489" y="7642"/>
                        <a:pt x="4498" y="7571"/>
                        <a:pt x="4510" y="7501"/>
                      </a:cubicBezTo>
                      <a:cubicBezTo>
                        <a:pt x="4514" y="7472"/>
                        <a:pt x="4522" y="7448"/>
                        <a:pt x="4527" y="7419"/>
                      </a:cubicBezTo>
                      <a:cubicBezTo>
                        <a:pt x="4531" y="7390"/>
                        <a:pt x="4531" y="7361"/>
                        <a:pt x="4535" y="7332"/>
                      </a:cubicBezTo>
                      <a:cubicBezTo>
                        <a:pt x="4539" y="7279"/>
                        <a:pt x="4543" y="7229"/>
                        <a:pt x="4547" y="7175"/>
                      </a:cubicBezTo>
                      <a:cubicBezTo>
                        <a:pt x="4547" y="7147"/>
                        <a:pt x="4551" y="7114"/>
                        <a:pt x="4555" y="7081"/>
                      </a:cubicBezTo>
                      <a:cubicBezTo>
                        <a:pt x="4555" y="7015"/>
                        <a:pt x="4560" y="6944"/>
                        <a:pt x="4560" y="6874"/>
                      </a:cubicBezTo>
                      <a:cubicBezTo>
                        <a:pt x="4564" y="6841"/>
                        <a:pt x="4564" y="6804"/>
                        <a:pt x="4560" y="6767"/>
                      </a:cubicBezTo>
                      <a:cubicBezTo>
                        <a:pt x="4560" y="6705"/>
                        <a:pt x="4555" y="6643"/>
                        <a:pt x="4551" y="6581"/>
                      </a:cubicBezTo>
                      <a:cubicBezTo>
                        <a:pt x="4551" y="6557"/>
                        <a:pt x="4551" y="6536"/>
                        <a:pt x="4547" y="6511"/>
                      </a:cubicBezTo>
                      <a:lnTo>
                        <a:pt x="4547" y="6495"/>
                      </a:lnTo>
                      <a:cubicBezTo>
                        <a:pt x="4543" y="6412"/>
                        <a:pt x="4535" y="6330"/>
                        <a:pt x="4522" y="6247"/>
                      </a:cubicBezTo>
                      <a:cubicBezTo>
                        <a:pt x="4522" y="6231"/>
                        <a:pt x="4518" y="6218"/>
                        <a:pt x="4518" y="6202"/>
                      </a:cubicBezTo>
                      <a:cubicBezTo>
                        <a:pt x="4514" y="6181"/>
                        <a:pt x="4510" y="6156"/>
                        <a:pt x="4506" y="6132"/>
                      </a:cubicBezTo>
                      <a:cubicBezTo>
                        <a:pt x="4502" y="6094"/>
                        <a:pt x="4498" y="6053"/>
                        <a:pt x="4489" y="6016"/>
                      </a:cubicBezTo>
                      <a:cubicBezTo>
                        <a:pt x="4481" y="5962"/>
                        <a:pt x="4469" y="5913"/>
                        <a:pt x="4461" y="5859"/>
                      </a:cubicBezTo>
                      <a:cubicBezTo>
                        <a:pt x="4456" y="5847"/>
                        <a:pt x="4456" y="5830"/>
                        <a:pt x="4452" y="5818"/>
                      </a:cubicBezTo>
                      <a:cubicBezTo>
                        <a:pt x="4448" y="5802"/>
                        <a:pt x="4452" y="5802"/>
                        <a:pt x="4448" y="5797"/>
                      </a:cubicBezTo>
                      <a:cubicBezTo>
                        <a:pt x="4432" y="5727"/>
                        <a:pt x="4415" y="5657"/>
                        <a:pt x="4395" y="5587"/>
                      </a:cubicBezTo>
                      <a:cubicBezTo>
                        <a:pt x="4390" y="5562"/>
                        <a:pt x="4382" y="5542"/>
                        <a:pt x="4378" y="5517"/>
                      </a:cubicBezTo>
                      <a:cubicBezTo>
                        <a:pt x="4370" y="5496"/>
                        <a:pt x="4366" y="5476"/>
                        <a:pt x="4357" y="5455"/>
                      </a:cubicBezTo>
                      <a:cubicBezTo>
                        <a:pt x="4353" y="5434"/>
                        <a:pt x="4345" y="5405"/>
                        <a:pt x="4337" y="5377"/>
                      </a:cubicBezTo>
                      <a:cubicBezTo>
                        <a:pt x="4316" y="5306"/>
                        <a:pt x="4291" y="5236"/>
                        <a:pt x="4271" y="5166"/>
                      </a:cubicBezTo>
                      <a:lnTo>
                        <a:pt x="4267" y="5158"/>
                      </a:lnTo>
                      <a:lnTo>
                        <a:pt x="4258" y="5133"/>
                      </a:lnTo>
                      <a:cubicBezTo>
                        <a:pt x="4234" y="5071"/>
                        <a:pt x="4213" y="5014"/>
                        <a:pt x="4192" y="4952"/>
                      </a:cubicBezTo>
                      <a:cubicBezTo>
                        <a:pt x="4180" y="4923"/>
                        <a:pt x="4168" y="4894"/>
                        <a:pt x="4155" y="4865"/>
                      </a:cubicBezTo>
                      <a:cubicBezTo>
                        <a:pt x="4143" y="4836"/>
                        <a:pt x="4135" y="4811"/>
                        <a:pt x="4122" y="4787"/>
                      </a:cubicBezTo>
                      <a:cubicBezTo>
                        <a:pt x="4110" y="4762"/>
                        <a:pt x="4106" y="4745"/>
                        <a:pt x="4097" y="4725"/>
                      </a:cubicBezTo>
                      <a:cubicBezTo>
                        <a:pt x="4069" y="4663"/>
                        <a:pt x="4040" y="4597"/>
                        <a:pt x="4007" y="4535"/>
                      </a:cubicBezTo>
                      <a:cubicBezTo>
                        <a:pt x="4003" y="4518"/>
                        <a:pt x="3994" y="4506"/>
                        <a:pt x="3986" y="4490"/>
                      </a:cubicBezTo>
                      <a:lnTo>
                        <a:pt x="3982" y="4481"/>
                      </a:lnTo>
                      <a:cubicBezTo>
                        <a:pt x="3937" y="4386"/>
                        <a:pt x="3887" y="4296"/>
                        <a:pt x="3838" y="4201"/>
                      </a:cubicBezTo>
                      <a:lnTo>
                        <a:pt x="3833" y="4193"/>
                      </a:lnTo>
                      <a:cubicBezTo>
                        <a:pt x="3767" y="4077"/>
                        <a:pt x="3697" y="3961"/>
                        <a:pt x="3627" y="3850"/>
                      </a:cubicBezTo>
                      <a:cubicBezTo>
                        <a:pt x="3623" y="3846"/>
                        <a:pt x="3619" y="3838"/>
                        <a:pt x="3615" y="3829"/>
                      </a:cubicBezTo>
                      <a:cubicBezTo>
                        <a:pt x="3602" y="3809"/>
                        <a:pt x="3586" y="3792"/>
                        <a:pt x="3573" y="3772"/>
                      </a:cubicBezTo>
                      <a:cubicBezTo>
                        <a:pt x="3512" y="3677"/>
                        <a:pt x="3446" y="3586"/>
                        <a:pt x="3380" y="3495"/>
                      </a:cubicBezTo>
                      <a:cubicBezTo>
                        <a:pt x="3355" y="3458"/>
                        <a:pt x="3326" y="3421"/>
                        <a:pt x="3297" y="3384"/>
                      </a:cubicBezTo>
                      <a:cubicBezTo>
                        <a:pt x="3235" y="3301"/>
                        <a:pt x="3169" y="3219"/>
                        <a:pt x="3099" y="3136"/>
                      </a:cubicBezTo>
                      <a:cubicBezTo>
                        <a:pt x="3074" y="3107"/>
                        <a:pt x="3045" y="3074"/>
                        <a:pt x="3025" y="3046"/>
                      </a:cubicBezTo>
                      <a:cubicBezTo>
                        <a:pt x="2930" y="2938"/>
                        <a:pt x="2831" y="2831"/>
                        <a:pt x="2732" y="2728"/>
                      </a:cubicBezTo>
                      <a:cubicBezTo>
                        <a:pt x="2715" y="2711"/>
                        <a:pt x="2699" y="2699"/>
                        <a:pt x="2682" y="2683"/>
                      </a:cubicBezTo>
                      <a:cubicBezTo>
                        <a:pt x="2596" y="2596"/>
                        <a:pt x="2509" y="2509"/>
                        <a:pt x="2418" y="2431"/>
                      </a:cubicBezTo>
                      <a:cubicBezTo>
                        <a:pt x="2406" y="2418"/>
                        <a:pt x="2394" y="2402"/>
                        <a:pt x="2377" y="2390"/>
                      </a:cubicBezTo>
                      <a:cubicBezTo>
                        <a:pt x="2365" y="2377"/>
                        <a:pt x="2344" y="2365"/>
                        <a:pt x="2332" y="2348"/>
                      </a:cubicBezTo>
                      <a:cubicBezTo>
                        <a:pt x="2200" y="2233"/>
                        <a:pt x="2063" y="2121"/>
                        <a:pt x="1927" y="2018"/>
                      </a:cubicBezTo>
                      <a:lnTo>
                        <a:pt x="1424" y="1643"/>
                      </a:lnTo>
                      <a:lnTo>
                        <a:pt x="409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9" name="Google Shape;1589;p28"/>
                <p:cNvSpPr/>
                <p:nvPr/>
              </p:nvSpPr>
              <p:spPr>
                <a:xfrm>
                  <a:off x="4974656" y="2901378"/>
                  <a:ext cx="235969" cy="136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8" h="4878" extrusionOk="0">
                      <a:moveTo>
                        <a:pt x="1420" y="1"/>
                      </a:moveTo>
                      <a:lnTo>
                        <a:pt x="0" y="826"/>
                      </a:lnTo>
                      <a:lnTo>
                        <a:pt x="7018" y="4877"/>
                      </a:lnTo>
                      <a:lnTo>
                        <a:pt x="8437" y="4052"/>
                      </a:lnTo>
                      <a:lnTo>
                        <a:pt x="142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0" name="Google Shape;1590;p28"/>
                <p:cNvSpPr/>
                <p:nvPr/>
              </p:nvSpPr>
              <p:spPr>
                <a:xfrm>
                  <a:off x="4958856" y="2924447"/>
                  <a:ext cx="225118" cy="421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50" h="15056" extrusionOk="0">
                      <a:moveTo>
                        <a:pt x="565" y="1"/>
                      </a:moveTo>
                      <a:lnTo>
                        <a:pt x="561" y="2373"/>
                      </a:lnTo>
                      <a:lnTo>
                        <a:pt x="4431" y="4613"/>
                      </a:lnTo>
                      <a:lnTo>
                        <a:pt x="2055" y="6070"/>
                      </a:lnTo>
                      <a:lnTo>
                        <a:pt x="2051" y="7728"/>
                      </a:lnTo>
                      <a:lnTo>
                        <a:pt x="3750" y="8710"/>
                      </a:lnTo>
                      <a:cubicBezTo>
                        <a:pt x="4815" y="9325"/>
                        <a:pt x="5405" y="10171"/>
                        <a:pt x="5401" y="11202"/>
                      </a:cubicBezTo>
                      <a:cubicBezTo>
                        <a:pt x="5398" y="11838"/>
                        <a:pt x="5161" y="12173"/>
                        <a:pt x="4713" y="12173"/>
                      </a:cubicBezTo>
                      <a:cubicBezTo>
                        <a:pt x="4459" y="12173"/>
                        <a:pt x="4139" y="12066"/>
                        <a:pt x="3755" y="11846"/>
                      </a:cubicBezTo>
                      <a:cubicBezTo>
                        <a:pt x="2802" y="11293"/>
                        <a:pt x="1890" y="10257"/>
                        <a:pt x="1102" y="8826"/>
                      </a:cubicBezTo>
                      <a:lnTo>
                        <a:pt x="0" y="10550"/>
                      </a:lnTo>
                      <a:cubicBezTo>
                        <a:pt x="974" y="11998"/>
                        <a:pt x="2504" y="13479"/>
                        <a:pt x="3965" y="14321"/>
                      </a:cubicBezTo>
                      <a:cubicBezTo>
                        <a:pt x="4825" y="14818"/>
                        <a:pt x="5579" y="15056"/>
                        <a:pt x="6197" y="15056"/>
                      </a:cubicBezTo>
                      <a:cubicBezTo>
                        <a:pt x="7358" y="15056"/>
                        <a:pt x="8040" y="14218"/>
                        <a:pt x="8045" y="12691"/>
                      </a:cubicBezTo>
                      <a:cubicBezTo>
                        <a:pt x="8049" y="10810"/>
                        <a:pt x="6960" y="9007"/>
                        <a:pt x="5413" y="7831"/>
                      </a:cubicBezTo>
                      <a:lnTo>
                        <a:pt x="4910" y="7456"/>
                      </a:lnTo>
                      <a:lnTo>
                        <a:pt x="7575" y="5814"/>
                      </a:lnTo>
                      <a:lnTo>
                        <a:pt x="7583" y="4052"/>
                      </a:lnTo>
                      <a:lnTo>
                        <a:pt x="565" y="1"/>
                      </a:lnTo>
                      <a:close/>
                    </a:path>
                  </a:pathLst>
                </a:custGeom>
                <a:solidFill>
                  <a:srgbClr val="E425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591" name="Google Shape;1591;p28"/>
            <p:cNvSpPr/>
            <p:nvPr/>
          </p:nvSpPr>
          <p:spPr>
            <a:xfrm>
              <a:off x="4958856" y="2924447"/>
              <a:ext cx="225118" cy="421003"/>
            </a:xfrm>
            <a:custGeom>
              <a:avLst/>
              <a:gdLst/>
              <a:ahLst/>
              <a:cxnLst/>
              <a:rect l="l" t="t" r="r" b="b"/>
              <a:pathLst>
                <a:path w="8050" h="15056" extrusionOk="0">
                  <a:moveTo>
                    <a:pt x="565" y="1"/>
                  </a:moveTo>
                  <a:lnTo>
                    <a:pt x="561" y="2373"/>
                  </a:lnTo>
                  <a:lnTo>
                    <a:pt x="4431" y="4613"/>
                  </a:lnTo>
                  <a:lnTo>
                    <a:pt x="2055" y="6070"/>
                  </a:lnTo>
                  <a:lnTo>
                    <a:pt x="2051" y="7728"/>
                  </a:lnTo>
                  <a:lnTo>
                    <a:pt x="3750" y="8710"/>
                  </a:lnTo>
                  <a:cubicBezTo>
                    <a:pt x="4815" y="9325"/>
                    <a:pt x="5405" y="10171"/>
                    <a:pt x="5401" y="11202"/>
                  </a:cubicBezTo>
                  <a:cubicBezTo>
                    <a:pt x="5398" y="11838"/>
                    <a:pt x="5161" y="12173"/>
                    <a:pt x="4713" y="12173"/>
                  </a:cubicBezTo>
                  <a:cubicBezTo>
                    <a:pt x="4459" y="12173"/>
                    <a:pt x="4139" y="12066"/>
                    <a:pt x="3755" y="11846"/>
                  </a:cubicBezTo>
                  <a:cubicBezTo>
                    <a:pt x="2802" y="11293"/>
                    <a:pt x="1890" y="10257"/>
                    <a:pt x="1102" y="8826"/>
                  </a:cubicBezTo>
                  <a:lnTo>
                    <a:pt x="0" y="10550"/>
                  </a:lnTo>
                  <a:cubicBezTo>
                    <a:pt x="974" y="11998"/>
                    <a:pt x="2504" y="13479"/>
                    <a:pt x="3965" y="14321"/>
                  </a:cubicBezTo>
                  <a:cubicBezTo>
                    <a:pt x="4825" y="14818"/>
                    <a:pt x="5579" y="15056"/>
                    <a:pt x="6197" y="15056"/>
                  </a:cubicBezTo>
                  <a:cubicBezTo>
                    <a:pt x="7358" y="15056"/>
                    <a:pt x="8040" y="14218"/>
                    <a:pt x="8045" y="12691"/>
                  </a:cubicBezTo>
                  <a:cubicBezTo>
                    <a:pt x="8049" y="10810"/>
                    <a:pt x="6960" y="9007"/>
                    <a:pt x="5413" y="7831"/>
                  </a:cubicBezTo>
                  <a:lnTo>
                    <a:pt x="4910" y="7456"/>
                  </a:lnTo>
                  <a:lnTo>
                    <a:pt x="7575" y="5814"/>
                  </a:lnTo>
                  <a:lnTo>
                    <a:pt x="7583" y="4052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28"/>
          <p:cNvGrpSpPr/>
          <p:nvPr/>
        </p:nvGrpSpPr>
        <p:grpSpPr>
          <a:xfrm>
            <a:off x="7229377" y="2230973"/>
            <a:ext cx="918305" cy="1353320"/>
            <a:chOff x="3546315" y="3966889"/>
            <a:chExt cx="291451" cy="432412"/>
          </a:xfrm>
        </p:grpSpPr>
        <p:grpSp>
          <p:nvGrpSpPr>
            <p:cNvPr id="1593" name="Google Shape;1593;p28"/>
            <p:cNvGrpSpPr/>
            <p:nvPr/>
          </p:nvGrpSpPr>
          <p:grpSpPr>
            <a:xfrm>
              <a:off x="3546315" y="3966889"/>
              <a:ext cx="291451" cy="432412"/>
              <a:chOff x="3546315" y="3966889"/>
              <a:chExt cx="291451" cy="432412"/>
            </a:xfrm>
          </p:grpSpPr>
          <p:sp>
            <p:nvSpPr>
              <p:cNvPr id="1594" name="Google Shape;1594;p28"/>
              <p:cNvSpPr/>
              <p:nvPr/>
            </p:nvSpPr>
            <p:spPr>
              <a:xfrm>
                <a:off x="3624645" y="4158293"/>
                <a:ext cx="102604" cy="59420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2125" extrusionOk="0">
                    <a:moveTo>
                      <a:pt x="1424" y="0"/>
                    </a:moveTo>
                    <a:lnTo>
                      <a:pt x="1" y="829"/>
                    </a:lnTo>
                    <a:lnTo>
                      <a:pt x="2249" y="2125"/>
                    </a:lnTo>
                    <a:lnTo>
                      <a:pt x="3668" y="1300"/>
                    </a:lnTo>
                    <a:lnTo>
                      <a:pt x="14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8"/>
              <p:cNvSpPr/>
              <p:nvPr/>
            </p:nvSpPr>
            <p:spPr>
              <a:xfrm>
                <a:off x="3757227" y="4300985"/>
                <a:ext cx="39934" cy="98316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3516" extrusionOk="0">
                    <a:moveTo>
                      <a:pt x="1428" y="1"/>
                    </a:moveTo>
                    <a:lnTo>
                      <a:pt x="8" y="826"/>
                    </a:lnTo>
                    <a:lnTo>
                      <a:pt x="0" y="3516"/>
                    </a:lnTo>
                    <a:lnTo>
                      <a:pt x="1419" y="2686"/>
                    </a:lnTo>
                    <a:lnTo>
                      <a:pt x="142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8"/>
              <p:cNvSpPr/>
              <p:nvPr/>
            </p:nvSpPr>
            <p:spPr>
              <a:xfrm>
                <a:off x="3757563" y="4235106"/>
                <a:ext cx="80204" cy="46418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1660" extrusionOk="0">
                    <a:moveTo>
                      <a:pt x="1424" y="1"/>
                    </a:moveTo>
                    <a:lnTo>
                      <a:pt x="0" y="826"/>
                    </a:lnTo>
                    <a:lnTo>
                      <a:pt x="1444" y="1659"/>
                    </a:lnTo>
                    <a:lnTo>
                      <a:pt x="2868" y="830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8"/>
              <p:cNvSpPr/>
              <p:nvPr/>
            </p:nvSpPr>
            <p:spPr>
              <a:xfrm>
                <a:off x="3797721" y="4258314"/>
                <a:ext cx="40046" cy="89089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186" extrusionOk="0">
                    <a:moveTo>
                      <a:pt x="1432" y="0"/>
                    </a:moveTo>
                    <a:lnTo>
                      <a:pt x="8" y="829"/>
                    </a:lnTo>
                    <a:lnTo>
                      <a:pt x="0" y="3185"/>
                    </a:lnTo>
                    <a:lnTo>
                      <a:pt x="1424" y="2360"/>
                    </a:lnTo>
                    <a:lnTo>
                      <a:pt x="143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8"/>
              <p:cNvSpPr/>
              <p:nvPr/>
            </p:nvSpPr>
            <p:spPr>
              <a:xfrm>
                <a:off x="3687651" y="4121354"/>
                <a:ext cx="109986" cy="63727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279" extrusionOk="0">
                    <a:moveTo>
                      <a:pt x="1424" y="1"/>
                    </a:moveTo>
                    <a:lnTo>
                      <a:pt x="0" y="830"/>
                    </a:lnTo>
                    <a:lnTo>
                      <a:pt x="2509" y="2278"/>
                    </a:lnTo>
                    <a:lnTo>
                      <a:pt x="3932" y="1449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8"/>
              <p:cNvSpPr/>
              <p:nvPr/>
            </p:nvSpPr>
            <p:spPr>
              <a:xfrm>
                <a:off x="3757563" y="4161844"/>
                <a:ext cx="40074" cy="96359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3446" extrusionOk="0">
                    <a:moveTo>
                      <a:pt x="1432" y="1"/>
                    </a:moveTo>
                    <a:lnTo>
                      <a:pt x="9" y="830"/>
                    </a:lnTo>
                    <a:lnTo>
                      <a:pt x="0" y="3446"/>
                    </a:lnTo>
                    <a:lnTo>
                      <a:pt x="1424" y="2621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8"/>
              <p:cNvSpPr/>
              <p:nvPr/>
            </p:nvSpPr>
            <p:spPr>
              <a:xfrm>
                <a:off x="3640921" y="3966889"/>
                <a:ext cx="112391" cy="65097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2328" extrusionOk="0">
                    <a:moveTo>
                      <a:pt x="1424" y="1"/>
                    </a:moveTo>
                    <a:lnTo>
                      <a:pt x="0" y="826"/>
                    </a:lnTo>
                    <a:lnTo>
                      <a:pt x="2600" y="2327"/>
                    </a:lnTo>
                    <a:lnTo>
                      <a:pt x="4019" y="1498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8"/>
              <p:cNvSpPr/>
              <p:nvPr/>
            </p:nvSpPr>
            <p:spPr>
              <a:xfrm>
                <a:off x="3546315" y="3989958"/>
                <a:ext cx="251657" cy="409343"/>
              </a:xfrm>
              <a:custGeom>
                <a:avLst/>
                <a:gdLst/>
                <a:ahLst/>
                <a:cxnLst/>
                <a:rect l="l" t="t" r="r" b="b"/>
                <a:pathLst>
                  <a:path w="8999" h="14639" extrusionOk="0">
                    <a:moveTo>
                      <a:pt x="3383" y="1"/>
                    </a:moveTo>
                    <a:lnTo>
                      <a:pt x="4" y="5517"/>
                    </a:lnTo>
                    <a:lnTo>
                      <a:pt x="0" y="7592"/>
                    </a:lnTo>
                    <a:lnTo>
                      <a:pt x="5042" y="10501"/>
                    </a:lnTo>
                    <a:lnTo>
                      <a:pt x="5034" y="13190"/>
                    </a:lnTo>
                    <a:lnTo>
                      <a:pt x="7542" y="14639"/>
                    </a:lnTo>
                    <a:lnTo>
                      <a:pt x="7550" y="11949"/>
                    </a:lnTo>
                    <a:lnTo>
                      <a:pt x="8990" y="12782"/>
                    </a:lnTo>
                    <a:lnTo>
                      <a:pt x="8998" y="10426"/>
                    </a:lnTo>
                    <a:lnTo>
                      <a:pt x="7554" y="9593"/>
                    </a:lnTo>
                    <a:lnTo>
                      <a:pt x="7563" y="6977"/>
                    </a:lnTo>
                    <a:lnTo>
                      <a:pt x="5054" y="5529"/>
                    </a:lnTo>
                    <a:lnTo>
                      <a:pt x="5050" y="8145"/>
                    </a:lnTo>
                    <a:lnTo>
                      <a:pt x="2802" y="6849"/>
                    </a:lnTo>
                    <a:lnTo>
                      <a:pt x="5983" y="1502"/>
                    </a:lnTo>
                    <a:lnTo>
                      <a:pt x="3383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3624645" y="4008777"/>
                <a:ext cx="128667" cy="172724"/>
              </a:xfrm>
              <a:custGeom>
                <a:avLst/>
                <a:gdLst/>
                <a:ahLst/>
                <a:cxnLst/>
                <a:rect l="l" t="t" r="r" b="b"/>
                <a:pathLst>
                  <a:path w="4601" h="6177" extrusionOk="0">
                    <a:moveTo>
                      <a:pt x="4601" y="0"/>
                    </a:moveTo>
                    <a:lnTo>
                      <a:pt x="3182" y="829"/>
                    </a:lnTo>
                    <a:lnTo>
                      <a:pt x="1" y="6176"/>
                    </a:lnTo>
                    <a:lnTo>
                      <a:pt x="1424" y="5347"/>
                    </a:lnTo>
                    <a:lnTo>
                      <a:pt x="46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3" name="Google Shape;1603;p28"/>
            <p:cNvSpPr/>
            <p:nvPr/>
          </p:nvSpPr>
          <p:spPr>
            <a:xfrm>
              <a:off x="3546315" y="3989958"/>
              <a:ext cx="251657" cy="409343"/>
            </a:xfrm>
            <a:custGeom>
              <a:avLst/>
              <a:gdLst/>
              <a:ahLst/>
              <a:cxnLst/>
              <a:rect l="l" t="t" r="r" b="b"/>
              <a:pathLst>
                <a:path w="8999" h="14639" extrusionOk="0">
                  <a:moveTo>
                    <a:pt x="3383" y="1"/>
                  </a:moveTo>
                  <a:lnTo>
                    <a:pt x="4" y="5517"/>
                  </a:lnTo>
                  <a:lnTo>
                    <a:pt x="0" y="7592"/>
                  </a:lnTo>
                  <a:lnTo>
                    <a:pt x="5042" y="10501"/>
                  </a:lnTo>
                  <a:lnTo>
                    <a:pt x="5034" y="13190"/>
                  </a:lnTo>
                  <a:lnTo>
                    <a:pt x="7542" y="14639"/>
                  </a:lnTo>
                  <a:lnTo>
                    <a:pt x="7550" y="11949"/>
                  </a:lnTo>
                  <a:lnTo>
                    <a:pt x="8990" y="12782"/>
                  </a:lnTo>
                  <a:lnTo>
                    <a:pt x="8998" y="10426"/>
                  </a:lnTo>
                  <a:lnTo>
                    <a:pt x="7554" y="9593"/>
                  </a:lnTo>
                  <a:lnTo>
                    <a:pt x="7563" y="6977"/>
                  </a:lnTo>
                  <a:lnTo>
                    <a:pt x="5054" y="5529"/>
                  </a:lnTo>
                  <a:lnTo>
                    <a:pt x="5050" y="8145"/>
                  </a:lnTo>
                  <a:lnTo>
                    <a:pt x="2802" y="6849"/>
                  </a:lnTo>
                  <a:lnTo>
                    <a:pt x="5983" y="1502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9"/>
          <p:cNvSpPr/>
          <p:nvPr/>
        </p:nvSpPr>
        <p:spPr>
          <a:xfrm>
            <a:off x="2868700" y="1146913"/>
            <a:ext cx="3266700" cy="3266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" name="Google Shape;1609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10" name="Google Shape;1610;p29"/>
          <p:cNvSpPr/>
          <p:nvPr/>
        </p:nvSpPr>
        <p:spPr>
          <a:xfrm>
            <a:off x="5792710" y="1530320"/>
            <a:ext cx="276320" cy="941217"/>
          </a:xfrm>
          <a:custGeom>
            <a:avLst/>
            <a:gdLst/>
            <a:ahLst/>
            <a:cxnLst/>
            <a:rect l="l" t="t" r="r" b="b"/>
            <a:pathLst>
              <a:path w="7542" h="25690" extrusionOk="0">
                <a:moveTo>
                  <a:pt x="7541" y="0"/>
                </a:moveTo>
                <a:lnTo>
                  <a:pt x="101" y="4324"/>
                </a:lnTo>
                <a:lnTo>
                  <a:pt x="0" y="25690"/>
                </a:lnTo>
                <a:lnTo>
                  <a:pt x="7541" y="21517"/>
                </a:lnTo>
                <a:lnTo>
                  <a:pt x="7541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29"/>
          <p:cNvSpPr/>
          <p:nvPr/>
        </p:nvSpPr>
        <p:spPr>
          <a:xfrm>
            <a:off x="5792710" y="1530320"/>
            <a:ext cx="276320" cy="941217"/>
          </a:xfrm>
          <a:custGeom>
            <a:avLst/>
            <a:gdLst/>
            <a:ahLst/>
            <a:cxnLst/>
            <a:rect l="l" t="t" r="r" b="b"/>
            <a:pathLst>
              <a:path w="7542" h="25690" fill="none" extrusionOk="0">
                <a:moveTo>
                  <a:pt x="7541" y="21517"/>
                </a:moveTo>
                <a:lnTo>
                  <a:pt x="0" y="25690"/>
                </a:lnTo>
                <a:lnTo>
                  <a:pt x="101" y="4324"/>
                </a:lnTo>
                <a:lnTo>
                  <a:pt x="7541" y="0"/>
                </a:lnTo>
                <a:lnTo>
                  <a:pt x="7541" y="2151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" name="Google Shape;1612;p29"/>
          <p:cNvSpPr/>
          <p:nvPr/>
        </p:nvSpPr>
        <p:spPr>
          <a:xfrm>
            <a:off x="5523790" y="1528489"/>
            <a:ext cx="274488" cy="943049"/>
          </a:xfrm>
          <a:custGeom>
            <a:avLst/>
            <a:gdLst/>
            <a:ahLst/>
            <a:cxnLst/>
            <a:rect l="l" t="t" r="r" b="b"/>
            <a:pathLst>
              <a:path w="7492" h="25740" extrusionOk="0">
                <a:moveTo>
                  <a:pt x="151" y="0"/>
                </a:moveTo>
                <a:lnTo>
                  <a:pt x="0" y="21567"/>
                </a:lnTo>
                <a:lnTo>
                  <a:pt x="7340" y="25740"/>
                </a:lnTo>
                <a:lnTo>
                  <a:pt x="7491" y="4374"/>
                </a:lnTo>
                <a:lnTo>
                  <a:pt x="151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29"/>
          <p:cNvSpPr/>
          <p:nvPr/>
        </p:nvSpPr>
        <p:spPr>
          <a:xfrm>
            <a:off x="5523790" y="1528489"/>
            <a:ext cx="274488" cy="943049"/>
          </a:xfrm>
          <a:custGeom>
            <a:avLst/>
            <a:gdLst/>
            <a:ahLst/>
            <a:cxnLst/>
            <a:rect l="l" t="t" r="r" b="b"/>
            <a:pathLst>
              <a:path w="7492" h="25740" fill="none" extrusionOk="0">
                <a:moveTo>
                  <a:pt x="0" y="21567"/>
                </a:moveTo>
                <a:lnTo>
                  <a:pt x="7340" y="25740"/>
                </a:lnTo>
                <a:lnTo>
                  <a:pt x="7491" y="4374"/>
                </a:lnTo>
                <a:lnTo>
                  <a:pt x="151" y="0"/>
                </a:lnTo>
                <a:lnTo>
                  <a:pt x="0" y="2156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29"/>
          <p:cNvSpPr/>
          <p:nvPr/>
        </p:nvSpPr>
        <p:spPr>
          <a:xfrm>
            <a:off x="5525622" y="1371900"/>
            <a:ext cx="541539" cy="316841"/>
          </a:xfrm>
          <a:custGeom>
            <a:avLst/>
            <a:gdLst/>
            <a:ahLst/>
            <a:cxnLst/>
            <a:rect l="l" t="t" r="r" b="b"/>
            <a:pathLst>
              <a:path w="14781" h="8648" extrusionOk="0">
                <a:moveTo>
                  <a:pt x="7391" y="1"/>
                </a:moveTo>
                <a:lnTo>
                  <a:pt x="1" y="4324"/>
                </a:lnTo>
                <a:lnTo>
                  <a:pt x="7391" y="8648"/>
                </a:lnTo>
                <a:lnTo>
                  <a:pt x="14781" y="4324"/>
                </a:lnTo>
                <a:lnTo>
                  <a:pt x="7391" y="1"/>
                </a:lnTo>
                <a:close/>
              </a:path>
            </a:pathLst>
          </a:custGeom>
          <a:solidFill>
            <a:srgbClr val="EC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" name="Google Shape;1615;p29"/>
          <p:cNvSpPr/>
          <p:nvPr/>
        </p:nvSpPr>
        <p:spPr>
          <a:xfrm>
            <a:off x="5836895" y="1708965"/>
            <a:ext cx="47922" cy="351830"/>
          </a:xfrm>
          <a:custGeom>
            <a:avLst/>
            <a:gdLst/>
            <a:ahLst/>
            <a:cxnLst/>
            <a:rect l="l" t="t" r="r" b="b"/>
            <a:pathLst>
              <a:path w="1308" h="9603" extrusionOk="0">
                <a:moveTo>
                  <a:pt x="202" y="1"/>
                </a:moveTo>
                <a:lnTo>
                  <a:pt x="101" y="51"/>
                </a:lnTo>
                <a:lnTo>
                  <a:pt x="51" y="101"/>
                </a:lnTo>
                <a:lnTo>
                  <a:pt x="1" y="152"/>
                </a:lnTo>
                <a:lnTo>
                  <a:pt x="1" y="252"/>
                </a:lnTo>
                <a:lnTo>
                  <a:pt x="51" y="302"/>
                </a:lnTo>
                <a:lnTo>
                  <a:pt x="101" y="353"/>
                </a:lnTo>
                <a:lnTo>
                  <a:pt x="906" y="906"/>
                </a:lnTo>
                <a:lnTo>
                  <a:pt x="906" y="9050"/>
                </a:lnTo>
                <a:lnTo>
                  <a:pt x="302" y="8648"/>
                </a:lnTo>
                <a:lnTo>
                  <a:pt x="51" y="8648"/>
                </a:lnTo>
                <a:lnTo>
                  <a:pt x="1" y="8748"/>
                </a:lnTo>
                <a:lnTo>
                  <a:pt x="1" y="8799"/>
                </a:lnTo>
                <a:lnTo>
                  <a:pt x="1" y="8899"/>
                </a:lnTo>
                <a:lnTo>
                  <a:pt x="1" y="8949"/>
                </a:lnTo>
                <a:lnTo>
                  <a:pt x="51" y="9000"/>
                </a:lnTo>
                <a:lnTo>
                  <a:pt x="1006" y="9553"/>
                </a:lnTo>
                <a:lnTo>
                  <a:pt x="1107" y="9603"/>
                </a:lnTo>
                <a:lnTo>
                  <a:pt x="1207" y="9553"/>
                </a:lnTo>
                <a:lnTo>
                  <a:pt x="1258" y="9502"/>
                </a:lnTo>
                <a:lnTo>
                  <a:pt x="1308" y="9402"/>
                </a:lnTo>
                <a:lnTo>
                  <a:pt x="1308" y="755"/>
                </a:lnTo>
                <a:lnTo>
                  <a:pt x="1308" y="654"/>
                </a:lnTo>
                <a:lnTo>
                  <a:pt x="1207" y="604"/>
                </a:lnTo>
                <a:lnTo>
                  <a:pt x="353" y="1"/>
                </a:lnTo>
                <a:close/>
              </a:path>
            </a:pathLst>
          </a:custGeom>
          <a:solidFill>
            <a:srgbClr val="1E425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6" name="Google Shape;1616;p29"/>
          <p:cNvSpPr/>
          <p:nvPr/>
        </p:nvSpPr>
        <p:spPr>
          <a:xfrm>
            <a:off x="6068994" y="1996312"/>
            <a:ext cx="37" cy="3700"/>
          </a:xfrm>
          <a:custGeom>
            <a:avLst/>
            <a:gdLst/>
            <a:ahLst/>
            <a:cxnLst/>
            <a:rect l="l" t="t" r="r" b="b"/>
            <a:pathLst>
              <a:path w="1" h="101" extrusionOk="0">
                <a:moveTo>
                  <a:pt x="0" y="0"/>
                </a:moveTo>
                <a:lnTo>
                  <a:pt x="0" y="101"/>
                </a:lnTo>
                <a:lnTo>
                  <a:pt x="0" y="101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EDEF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29"/>
          <p:cNvSpPr/>
          <p:nvPr/>
        </p:nvSpPr>
        <p:spPr>
          <a:xfrm>
            <a:off x="6068994" y="1996312"/>
            <a:ext cx="37" cy="3700"/>
          </a:xfrm>
          <a:custGeom>
            <a:avLst/>
            <a:gdLst/>
            <a:ahLst/>
            <a:cxnLst/>
            <a:rect l="l" t="t" r="r" b="b"/>
            <a:pathLst>
              <a:path w="1" h="101" fill="none" extrusionOk="0">
                <a:moveTo>
                  <a:pt x="0" y="0"/>
                </a:moveTo>
                <a:lnTo>
                  <a:pt x="0" y="101"/>
                </a:lnTo>
                <a:lnTo>
                  <a:pt x="0" y="101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" name="Google Shape;1618;p29"/>
          <p:cNvSpPr/>
          <p:nvPr/>
        </p:nvSpPr>
        <p:spPr>
          <a:xfrm>
            <a:off x="5796374" y="1996312"/>
            <a:ext cx="272656" cy="136328"/>
          </a:xfrm>
          <a:custGeom>
            <a:avLst/>
            <a:gdLst/>
            <a:ahLst/>
            <a:cxnLst/>
            <a:rect l="l" t="t" r="r" b="b"/>
            <a:pathLst>
              <a:path w="7442" h="3721" extrusionOk="0">
                <a:moveTo>
                  <a:pt x="7341" y="0"/>
                </a:moveTo>
                <a:lnTo>
                  <a:pt x="1" y="3620"/>
                </a:lnTo>
                <a:lnTo>
                  <a:pt x="1" y="3670"/>
                </a:lnTo>
                <a:lnTo>
                  <a:pt x="1" y="3721"/>
                </a:lnTo>
                <a:lnTo>
                  <a:pt x="101" y="3721"/>
                </a:lnTo>
                <a:lnTo>
                  <a:pt x="7391" y="101"/>
                </a:lnTo>
                <a:lnTo>
                  <a:pt x="7441" y="101"/>
                </a:lnTo>
                <a:lnTo>
                  <a:pt x="7441" y="0"/>
                </a:lnTo>
                <a:close/>
              </a:path>
            </a:pathLst>
          </a:custGeom>
          <a:solidFill>
            <a:srgbClr val="EBED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29"/>
          <p:cNvSpPr/>
          <p:nvPr/>
        </p:nvSpPr>
        <p:spPr>
          <a:xfrm>
            <a:off x="5796374" y="1996312"/>
            <a:ext cx="272656" cy="136328"/>
          </a:xfrm>
          <a:custGeom>
            <a:avLst/>
            <a:gdLst/>
            <a:ahLst/>
            <a:cxnLst/>
            <a:rect l="l" t="t" r="r" b="b"/>
            <a:pathLst>
              <a:path w="7442" h="3721" fill="none" extrusionOk="0">
                <a:moveTo>
                  <a:pt x="7391" y="0"/>
                </a:moveTo>
                <a:lnTo>
                  <a:pt x="7391" y="0"/>
                </a:lnTo>
                <a:lnTo>
                  <a:pt x="7341" y="0"/>
                </a:lnTo>
                <a:lnTo>
                  <a:pt x="1" y="3620"/>
                </a:lnTo>
                <a:lnTo>
                  <a:pt x="1" y="3620"/>
                </a:lnTo>
                <a:lnTo>
                  <a:pt x="1" y="3620"/>
                </a:lnTo>
                <a:lnTo>
                  <a:pt x="1" y="3670"/>
                </a:lnTo>
                <a:lnTo>
                  <a:pt x="1" y="3670"/>
                </a:lnTo>
                <a:lnTo>
                  <a:pt x="1" y="3721"/>
                </a:lnTo>
                <a:lnTo>
                  <a:pt x="1" y="3721"/>
                </a:lnTo>
                <a:lnTo>
                  <a:pt x="51" y="3721"/>
                </a:lnTo>
                <a:lnTo>
                  <a:pt x="51" y="3721"/>
                </a:lnTo>
                <a:lnTo>
                  <a:pt x="101" y="3721"/>
                </a:lnTo>
                <a:lnTo>
                  <a:pt x="7391" y="101"/>
                </a:lnTo>
                <a:lnTo>
                  <a:pt x="7391" y="101"/>
                </a:lnTo>
                <a:lnTo>
                  <a:pt x="7441" y="101"/>
                </a:lnTo>
                <a:lnTo>
                  <a:pt x="7441" y="0"/>
                </a:lnTo>
                <a:lnTo>
                  <a:pt x="7441" y="0"/>
                </a:lnTo>
                <a:lnTo>
                  <a:pt x="73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29"/>
          <p:cNvSpPr/>
          <p:nvPr/>
        </p:nvSpPr>
        <p:spPr>
          <a:xfrm>
            <a:off x="5796374" y="2128903"/>
            <a:ext cx="37" cy="1905"/>
          </a:xfrm>
          <a:custGeom>
            <a:avLst/>
            <a:gdLst/>
            <a:ahLst/>
            <a:cxnLst/>
            <a:rect l="l" t="t" r="r" b="b"/>
            <a:pathLst>
              <a:path w="1" h="52" extrusionOk="0">
                <a:moveTo>
                  <a:pt x="1" y="1"/>
                </a:moveTo>
                <a:lnTo>
                  <a:pt x="1" y="1"/>
                </a:lnTo>
                <a:lnTo>
                  <a:pt x="1" y="51"/>
                </a:lnTo>
                <a:lnTo>
                  <a:pt x="1" y="1"/>
                </a:lnTo>
                <a:close/>
              </a:path>
            </a:pathLst>
          </a:custGeom>
          <a:solidFill>
            <a:srgbClr val="D5DB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" name="Google Shape;1621;p29"/>
          <p:cNvSpPr/>
          <p:nvPr/>
        </p:nvSpPr>
        <p:spPr>
          <a:xfrm>
            <a:off x="5796374" y="2128903"/>
            <a:ext cx="37" cy="1905"/>
          </a:xfrm>
          <a:custGeom>
            <a:avLst/>
            <a:gdLst/>
            <a:ahLst/>
            <a:cxnLst/>
            <a:rect l="l" t="t" r="r" b="b"/>
            <a:pathLst>
              <a:path w="1" h="52" fill="none" extrusionOk="0">
                <a:moveTo>
                  <a:pt x="1" y="1"/>
                </a:moveTo>
                <a:lnTo>
                  <a:pt x="1" y="1"/>
                </a:lnTo>
                <a:lnTo>
                  <a:pt x="1" y="5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p29"/>
          <p:cNvSpPr/>
          <p:nvPr/>
        </p:nvSpPr>
        <p:spPr>
          <a:xfrm>
            <a:off x="5766917" y="1677676"/>
            <a:ext cx="7401" cy="780965"/>
          </a:xfrm>
          <a:custGeom>
            <a:avLst/>
            <a:gdLst/>
            <a:ahLst/>
            <a:cxnLst/>
            <a:rect l="l" t="t" r="r" b="b"/>
            <a:pathLst>
              <a:path w="202" h="21316" extrusionOk="0">
                <a:moveTo>
                  <a:pt x="101" y="0"/>
                </a:moveTo>
                <a:lnTo>
                  <a:pt x="51" y="50"/>
                </a:lnTo>
                <a:lnTo>
                  <a:pt x="0" y="101"/>
                </a:lnTo>
                <a:lnTo>
                  <a:pt x="0" y="21215"/>
                </a:lnTo>
                <a:lnTo>
                  <a:pt x="51" y="21265"/>
                </a:lnTo>
                <a:lnTo>
                  <a:pt x="101" y="21316"/>
                </a:lnTo>
                <a:lnTo>
                  <a:pt x="151" y="21265"/>
                </a:lnTo>
                <a:lnTo>
                  <a:pt x="202" y="21215"/>
                </a:lnTo>
                <a:lnTo>
                  <a:pt x="202" y="101"/>
                </a:lnTo>
                <a:lnTo>
                  <a:pt x="151" y="50"/>
                </a:lnTo>
                <a:lnTo>
                  <a:pt x="101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" name="Google Shape;1623;p29"/>
          <p:cNvSpPr/>
          <p:nvPr/>
        </p:nvSpPr>
        <p:spPr>
          <a:xfrm>
            <a:off x="5766917" y="1677676"/>
            <a:ext cx="7401" cy="780965"/>
          </a:xfrm>
          <a:custGeom>
            <a:avLst/>
            <a:gdLst/>
            <a:ahLst/>
            <a:cxnLst/>
            <a:rect l="l" t="t" r="r" b="b"/>
            <a:pathLst>
              <a:path w="202" h="21316" fill="none" extrusionOk="0">
                <a:moveTo>
                  <a:pt x="0" y="101"/>
                </a:moveTo>
                <a:lnTo>
                  <a:pt x="0" y="21215"/>
                </a:lnTo>
                <a:lnTo>
                  <a:pt x="0" y="21215"/>
                </a:lnTo>
                <a:lnTo>
                  <a:pt x="51" y="21265"/>
                </a:lnTo>
                <a:lnTo>
                  <a:pt x="101" y="21316"/>
                </a:lnTo>
                <a:lnTo>
                  <a:pt x="101" y="21316"/>
                </a:lnTo>
                <a:lnTo>
                  <a:pt x="151" y="21265"/>
                </a:lnTo>
                <a:lnTo>
                  <a:pt x="202" y="21215"/>
                </a:lnTo>
                <a:lnTo>
                  <a:pt x="202" y="101"/>
                </a:lnTo>
                <a:lnTo>
                  <a:pt x="202" y="101"/>
                </a:lnTo>
                <a:lnTo>
                  <a:pt x="151" y="50"/>
                </a:lnTo>
                <a:lnTo>
                  <a:pt x="101" y="0"/>
                </a:lnTo>
                <a:lnTo>
                  <a:pt x="101" y="0"/>
                </a:lnTo>
                <a:lnTo>
                  <a:pt x="51" y="50"/>
                </a:lnTo>
                <a:lnTo>
                  <a:pt x="0" y="10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4" name="Google Shape;1624;p29"/>
          <p:cNvSpPr/>
          <p:nvPr/>
        </p:nvSpPr>
        <p:spPr>
          <a:xfrm>
            <a:off x="5980587" y="1928167"/>
            <a:ext cx="68182" cy="73715"/>
          </a:xfrm>
          <a:custGeom>
            <a:avLst/>
            <a:gdLst/>
            <a:ahLst/>
            <a:cxnLst/>
            <a:rect l="l" t="t" r="r" b="b"/>
            <a:pathLst>
              <a:path w="1861" h="2012" extrusionOk="0">
                <a:moveTo>
                  <a:pt x="1860" y="0"/>
                </a:moveTo>
                <a:lnTo>
                  <a:pt x="0" y="1106"/>
                </a:lnTo>
                <a:lnTo>
                  <a:pt x="0" y="2011"/>
                </a:lnTo>
                <a:lnTo>
                  <a:pt x="1860" y="905"/>
                </a:lnTo>
                <a:lnTo>
                  <a:pt x="1860" y="0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" name="Google Shape;1625;p29"/>
          <p:cNvSpPr/>
          <p:nvPr/>
        </p:nvSpPr>
        <p:spPr>
          <a:xfrm>
            <a:off x="3748223" y="2044198"/>
            <a:ext cx="316841" cy="425508"/>
          </a:xfrm>
          <a:custGeom>
            <a:avLst/>
            <a:gdLst/>
            <a:ahLst/>
            <a:cxnLst/>
            <a:rect l="l" t="t" r="r" b="b"/>
            <a:pathLst>
              <a:path w="8648" h="11614" extrusionOk="0">
                <a:moveTo>
                  <a:pt x="8647" y="0"/>
                </a:moveTo>
                <a:lnTo>
                  <a:pt x="1" y="4977"/>
                </a:lnTo>
                <a:lnTo>
                  <a:pt x="1" y="11613"/>
                </a:lnTo>
                <a:lnTo>
                  <a:pt x="8647" y="6636"/>
                </a:lnTo>
                <a:lnTo>
                  <a:pt x="8647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29"/>
          <p:cNvSpPr/>
          <p:nvPr/>
        </p:nvSpPr>
        <p:spPr>
          <a:xfrm>
            <a:off x="3762952" y="2114175"/>
            <a:ext cx="243163" cy="311309"/>
          </a:xfrm>
          <a:custGeom>
            <a:avLst/>
            <a:gdLst/>
            <a:ahLst/>
            <a:cxnLst/>
            <a:rect l="l" t="t" r="r" b="b"/>
            <a:pathLst>
              <a:path w="6637" h="8497" extrusionOk="0">
                <a:moveTo>
                  <a:pt x="6637" y="1"/>
                </a:moveTo>
                <a:lnTo>
                  <a:pt x="1" y="3671"/>
                </a:lnTo>
                <a:lnTo>
                  <a:pt x="1" y="8497"/>
                </a:lnTo>
                <a:lnTo>
                  <a:pt x="6637" y="4877"/>
                </a:lnTo>
                <a:lnTo>
                  <a:pt x="663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29"/>
          <p:cNvSpPr/>
          <p:nvPr/>
        </p:nvSpPr>
        <p:spPr>
          <a:xfrm>
            <a:off x="4026339" y="2237607"/>
            <a:ext cx="27661" cy="47922"/>
          </a:xfrm>
          <a:custGeom>
            <a:avLst/>
            <a:gdLst/>
            <a:ahLst/>
            <a:cxnLst/>
            <a:rect l="l" t="t" r="r" b="b"/>
            <a:pathLst>
              <a:path w="755" h="1308" extrusionOk="0">
                <a:moveTo>
                  <a:pt x="755" y="0"/>
                </a:moveTo>
                <a:lnTo>
                  <a:pt x="1" y="453"/>
                </a:lnTo>
                <a:lnTo>
                  <a:pt x="1" y="1307"/>
                </a:lnTo>
                <a:lnTo>
                  <a:pt x="755" y="905"/>
                </a:lnTo>
                <a:lnTo>
                  <a:pt x="755" y="0"/>
                </a:lnTo>
                <a:close/>
              </a:path>
            </a:pathLst>
          </a:custGeom>
          <a:solidFill>
            <a:srgbClr val="A8D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8" name="Google Shape;1628;p29"/>
          <p:cNvSpPr/>
          <p:nvPr/>
        </p:nvSpPr>
        <p:spPr>
          <a:xfrm>
            <a:off x="4026339" y="2208114"/>
            <a:ext cx="14765" cy="38726"/>
          </a:xfrm>
          <a:custGeom>
            <a:avLst/>
            <a:gdLst/>
            <a:ahLst/>
            <a:cxnLst/>
            <a:rect l="l" t="t" r="r" b="b"/>
            <a:pathLst>
              <a:path w="403" h="1057" extrusionOk="0">
                <a:moveTo>
                  <a:pt x="403" y="1"/>
                </a:moveTo>
                <a:lnTo>
                  <a:pt x="1" y="252"/>
                </a:lnTo>
                <a:lnTo>
                  <a:pt x="1" y="1056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29"/>
          <p:cNvSpPr/>
          <p:nvPr/>
        </p:nvSpPr>
        <p:spPr>
          <a:xfrm>
            <a:off x="4042936" y="2200750"/>
            <a:ext cx="12933" cy="36894"/>
          </a:xfrm>
          <a:custGeom>
            <a:avLst/>
            <a:gdLst/>
            <a:ahLst/>
            <a:cxnLst/>
            <a:rect l="l" t="t" r="r" b="b"/>
            <a:pathLst>
              <a:path w="353" h="1007" extrusionOk="0">
                <a:moveTo>
                  <a:pt x="352" y="1"/>
                </a:moveTo>
                <a:lnTo>
                  <a:pt x="0" y="202"/>
                </a:lnTo>
                <a:lnTo>
                  <a:pt x="0" y="1006"/>
                </a:lnTo>
                <a:lnTo>
                  <a:pt x="352" y="805"/>
                </a:lnTo>
                <a:lnTo>
                  <a:pt x="35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29"/>
          <p:cNvSpPr/>
          <p:nvPr/>
        </p:nvSpPr>
        <p:spPr>
          <a:xfrm>
            <a:off x="4026339" y="2169425"/>
            <a:ext cx="14765" cy="38726"/>
          </a:xfrm>
          <a:custGeom>
            <a:avLst/>
            <a:gdLst/>
            <a:ahLst/>
            <a:cxnLst/>
            <a:rect l="l" t="t" r="r" b="b"/>
            <a:pathLst>
              <a:path w="403" h="1057" extrusionOk="0">
                <a:moveTo>
                  <a:pt x="403" y="1"/>
                </a:moveTo>
                <a:lnTo>
                  <a:pt x="1" y="252"/>
                </a:lnTo>
                <a:lnTo>
                  <a:pt x="1" y="1057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p29"/>
          <p:cNvSpPr/>
          <p:nvPr/>
        </p:nvSpPr>
        <p:spPr>
          <a:xfrm>
            <a:off x="4042936" y="2162060"/>
            <a:ext cx="12933" cy="35062"/>
          </a:xfrm>
          <a:custGeom>
            <a:avLst/>
            <a:gdLst/>
            <a:ahLst/>
            <a:cxnLst/>
            <a:rect l="l" t="t" r="r" b="b"/>
            <a:pathLst>
              <a:path w="353" h="957" extrusionOk="0">
                <a:moveTo>
                  <a:pt x="352" y="1"/>
                </a:moveTo>
                <a:lnTo>
                  <a:pt x="0" y="152"/>
                </a:lnTo>
                <a:lnTo>
                  <a:pt x="0" y="956"/>
                </a:lnTo>
                <a:lnTo>
                  <a:pt x="352" y="805"/>
                </a:lnTo>
                <a:lnTo>
                  <a:pt x="352" y="1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2" name="Google Shape;1632;p29"/>
          <p:cNvSpPr/>
          <p:nvPr/>
        </p:nvSpPr>
        <p:spPr>
          <a:xfrm>
            <a:off x="4026339" y="2132604"/>
            <a:ext cx="14765" cy="36857"/>
          </a:xfrm>
          <a:custGeom>
            <a:avLst/>
            <a:gdLst/>
            <a:ahLst/>
            <a:cxnLst/>
            <a:rect l="l" t="t" r="r" b="b"/>
            <a:pathLst>
              <a:path w="403" h="1006" extrusionOk="0">
                <a:moveTo>
                  <a:pt x="403" y="1"/>
                </a:moveTo>
                <a:lnTo>
                  <a:pt x="1" y="202"/>
                </a:lnTo>
                <a:lnTo>
                  <a:pt x="1" y="1006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3" name="Google Shape;1633;p29"/>
          <p:cNvSpPr/>
          <p:nvPr/>
        </p:nvSpPr>
        <p:spPr>
          <a:xfrm>
            <a:off x="4042936" y="2123408"/>
            <a:ext cx="12933" cy="36857"/>
          </a:xfrm>
          <a:custGeom>
            <a:avLst/>
            <a:gdLst/>
            <a:ahLst/>
            <a:cxnLst/>
            <a:rect l="l" t="t" r="r" b="b"/>
            <a:pathLst>
              <a:path w="353" h="1006" extrusionOk="0">
                <a:moveTo>
                  <a:pt x="352" y="0"/>
                </a:moveTo>
                <a:lnTo>
                  <a:pt x="0" y="201"/>
                </a:lnTo>
                <a:lnTo>
                  <a:pt x="0" y="1006"/>
                </a:lnTo>
                <a:lnTo>
                  <a:pt x="352" y="805"/>
                </a:lnTo>
                <a:lnTo>
                  <a:pt x="3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4" name="Google Shape;1634;p29"/>
          <p:cNvSpPr/>
          <p:nvPr/>
        </p:nvSpPr>
        <p:spPr>
          <a:xfrm>
            <a:off x="4026339" y="2092083"/>
            <a:ext cx="14765" cy="38726"/>
          </a:xfrm>
          <a:custGeom>
            <a:avLst/>
            <a:gdLst/>
            <a:ahLst/>
            <a:cxnLst/>
            <a:rect l="l" t="t" r="r" b="b"/>
            <a:pathLst>
              <a:path w="403" h="1057" extrusionOk="0">
                <a:moveTo>
                  <a:pt x="403" y="1"/>
                </a:moveTo>
                <a:lnTo>
                  <a:pt x="1" y="252"/>
                </a:lnTo>
                <a:lnTo>
                  <a:pt x="1" y="1056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29"/>
          <p:cNvSpPr/>
          <p:nvPr/>
        </p:nvSpPr>
        <p:spPr>
          <a:xfrm>
            <a:off x="4042936" y="2084719"/>
            <a:ext cx="12933" cy="36857"/>
          </a:xfrm>
          <a:custGeom>
            <a:avLst/>
            <a:gdLst/>
            <a:ahLst/>
            <a:cxnLst/>
            <a:rect l="l" t="t" r="r" b="b"/>
            <a:pathLst>
              <a:path w="353" h="1006" extrusionOk="0">
                <a:moveTo>
                  <a:pt x="352" y="0"/>
                </a:moveTo>
                <a:lnTo>
                  <a:pt x="0" y="202"/>
                </a:lnTo>
                <a:lnTo>
                  <a:pt x="0" y="1006"/>
                </a:lnTo>
                <a:lnTo>
                  <a:pt x="352" y="805"/>
                </a:lnTo>
                <a:lnTo>
                  <a:pt x="352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6" name="Google Shape;1636;p29"/>
          <p:cNvSpPr/>
          <p:nvPr/>
        </p:nvSpPr>
        <p:spPr>
          <a:xfrm>
            <a:off x="3503265" y="2084719"/>
            <a:ext cx="244995" cy="384987"/>
          </a:xfrm>
          <a:custGeom>
            <a:avLst/>
            <a:gdLst/>
            <a:ahLst/>
            <a:cxnLst/>
            <a:rect l="l" t="t" r="r" b="b"/>
            <a:pathLst>
              <a:path w="6687" h="10508" extrusionOk="0">
                <a:moveTo>
                  <a:pt x="0" y="0"/>
                </a:moveTo>
                <a:lnTo>
                  <a:pt x="0" y="6636"/>
                </a:lnTo>
                <a:lnTo>
                  <a:pt x="6687" y="10507"/>
                </a:lnTo>
                <a:lnTo>
                  <a:pt x="6687" y="3871"/>
                </a:lnTo>
                <a:lnTo>
                  <a:pt x="0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29"/>
          <p:cNvSpPr/>
          <p:nvPr/>
        </p:nvSpPr>
        <p:spPr>
          <a:xfrm>
            <a:off x="3503265" y="1904206"/>
            <a:ext cx="561799" cy="322373"/>
          </a:xfrm>
          <a:custGeom>
            <a:avLst/>
            <a:gdLst/>
            <a:ahLst/>
            <a:cxnLst/>
            <a:rect l="l" t="t" r="r" b="b"/>
            <a:pathLst>
              <a:path w="15334" h="8799" extrusionOk="0">
                <a:moveTo>
                  <a:pt x="8647" y="1"/>
                </a:moveTo>
                <a:lnTo>
                  <a:pt x="0" y="4978"/>
                </a:lnTo>
                <a:lnTo>
                  <a:pt x="6687" y="8798"/>
                </a:lnTo>
                <a:lnTo>
                  <a:pt x="15333" y="3872"/>
                </a:lnTo>
                <a:lnTo>
                  <a:pt x="8647" y="1"/>
                </a:lnTo>
                <a:close/>
              </a:path>
            </a:pathLst>
          </a:custGeom>
          <a:solidFill>
            <a:srgbClr val="EC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8" name="Google Shape;1638;p29"/>
          <p:cNvSpPr/>
          <p:nvPr/>
        </p:nvSpPr>
        <p:spPr>
          <a:xfrm>
            <a:off x="3777680" y="3827124"/>
            <a:ext cx="272656" cy="639141"/>
          </a:xfrm>
          <a:custGeom>
            <a:avLst/>
            <a:gdLst/>
            <a:ahLst/>
            <a:cxnLst/>
            <a:rect l="l" t="t" r="r" b="b"/>
            <a:pathLst>
              <a:path w="7442" h="17445" extrusionOk="0">
                <a:moveTo>
                  <a:pt x="7441" y="0"/>
                </a:moveTo>
                <a:lnTo>
                  <a:pt x="1" y="4324"/>
                </a:lnTo>
                <a:lnTo>
                  <a:pt x="1" y="17445"/>
                </a:lnTo>
                <a:lnTo>
                  <a:pt x="7441" y="13222"/>
                </a:lnTo>
                <a:lnTo>
                  <a:pt x="7441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9" name="Google Shape;1639;p29"/>
          <p:cNvSpPr/>
          <p:nvPr/>
        </p:nvSpPr>
        <p:spPr>
          <a:xfrm>
            <a:off x="3777680" y="3827124"/>
            <a:ext cx="272656" cy="639141"/>
          </a:xfrm>
          <a:custGeom>
            <a:avLst/>
            <a:gdLst/>
            <a:ahLst/>
            <a:cxnLst/>
            <a:rect l="l" t="t" r="r" b="b"/>
            <a:pathLst>
              <a:path w="7442" h="17445" fill="none" extrusionOk="0">
                <a:moveTo>
                  <a:pt x="7441" y="13222"/>
                </a:moveTo>
                <a:lnTo>
                  <a:pt x="1" y="17445"/>
                </a:lnTo>
                <a:lnTo>
                  <a:pt x="1" y="4324"/>
                </a:lnTo>
                <a:lnTo>
                  <a:pt x="7441" y="0"/>
                </a:lnTo>
                <a:lnTo>
                  <a:pt x="7441" y="1322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29"/>
          <p:cNvSpPr/>
          <p:nvPr/>
        </p:nvSpPr>
        <p:spPr>
          <a:xfrm>
            <a:off x="3777680" y="4002104"/>
            <a:ext cx="272656" cy="335233"/>
          </a:xfrm>
          <a:custGeom>
            <a:avLst/>
            <a:gdLst/>
            <a:ahLst/>
            <a:cxnLst/>
            <a:rect l="l" t="t" r="r" b="b"/>
            <a:pathLst>
              <a:path w="7442" h="9150" extrusionOk="0">
                <a:moveTo>
                  <a:pt x="7441" y="0"/>
                </a:moveTo>
                <a:lnTo>
                  <a:pt x="1" y="4374"/>
                </a:lnTo>
                <a:lnTo>
                  <a:pt x="1" y="9150"/>
                </a:lnTo>
                <a:lnTo>
                  <a:pt x="7441" y="4977"/>
                </a:lnTo>
                <a:lnTo>
                  <a:pt x="7441" y="0"/>
                </a:lnTo>
                <a:close/>
              </a:path>
            </a:pathLst>
          </a:custGeom>
          <a:solidFill>
            <a:srgbClr val="5D5C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29"/>
          <p:cNvSpPr/>
          <p:nvPr/>
        </p:nvSpPr>
        <p:spPr>
          <a:xfrm>
            <a:off x="3503265" y="3827124"/>
            <a:ext cx="276320" cy="639141"/>
          </a:xfrm>
          <a:custGeom>
            <a:avLst/>
            <a:gdLst/>
            <a:ahLst/>
            <a:cxnLst/>
            <a:rect l="l" t="t" r="r" b="b"/>
            <a:pathLst>
              <a:path w="7542" h="17445" extrusionOk="0">
                <a:moveTo>
                  <a:pt x="51" y="0"/>
                </a:moveTo>
                <a:lnTo>
                  <a:pt x="0" y="13172"/>
                </a:lnTo>
                <a:lnTo>
                  <a:pt x="7491" y="17445"/>
                </a:lnTo>
                <a:lnTo>
                  <a:pt x="7541" y="4374"/>
                </a:lnTo>
                <a:lnTo>
                  <a:pt x="51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29"/>
          <p:cNvSpPr/>
          <p:nvPr/>
        </p:nvSpPr>
        <p:spPr>
          <a:xfrm>
            <a:off x="3503265" y="3827124"/>
            <a:ext cx="276320" cy="639141"/>
          </a:xfrm>
          <a:custGeom>
            <a:avLst/>
            <a:gdLst/>
            <a:ahLst/>
            <a:cxnLst/>
            <a:rect l="l" t="t" r="r" b="b"/>
            <a:pathLst>
              <a:path w="7542" h="17445" fill="none" extrusionOk="0">
                <a:moveTo>
                  <a:pt x="0" y="13172"/>
                </a:moveTo>
                <a:lnTo>
                  <a:pt x="7491" y="17445"/>
                </a:lnTo>
                <a:lnTo>
                  <a:pt x="7541" y="4374"/>
                </a:lnTo>
                <a:lnTo>
                  <a:pt x="51" y="0"/>
                </a:lnTo>
                <a:lnTo>
                  <a:pt x="0" y="1317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" name="Google Shape;1643;p29"/>
          <p:cNvSpPr/>
          <p:nvPr/>
        </p:nvSpPr>
        <p:spPr>
          <a:xfrm>
            <a:off x="3505096" y="3836320"/>
            <a:ext cx="37" cy="27661"/>
          </a:xfrm>
          <a:custGeom>
            <a:avLst/>
            <a:gdLst/>
            <a:ahLst/>
            <a:cxnLst/>
            <a:rect l="l" t="t" r="r" b="b"/>
            <a:pathLst>
              <a:path w="1" h="755" extrusionOk="0">
                <a:moveTo>
                  <a:pt x="1" y="1"/>
                </a:moveTo>
                <a:lnTo>
                  <a:pt x="1" y="755"/>
                </a:lnTo>
                <a:lnTo>
                  <a:pt x="1" y="755"/>
                </a:lnTo>
                <a:lnTo>
                  <a:pt x="1" y="1"/>
                </a:lnTo>
                <a:close/>
              </a:path>
            </a:pathLst>
          </a:custGeom>
          <a:solidFill>
            <a:srgbClr val="EE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29"/>
          <p:cNvSpPr/>
          <p:nvPr/>
        </p:nvSpPr>
        <p:spPr>
          <a:xfrm>
            <a:off x="3505096" y="3836320"/>
            <a:ext cx="37" cy="27661"/>
          </a:xfrm>
          <a:custGeom>
            <a:avLst/>
            <a:gdLst/>
            <a:ahLst/>
            <a:cxnLst/>
            <a:rect l="l" t="t" r="r" b="b"/>
            <a:pathLst>
              <a:path w="1" h="755" fill="none" extrusionOk="0">
                <a:moveTo>
                  <a:pt x="1" y="1"/>
                </a:moveTo>
                <a:lnTo>
                  <a:pt x="1" y="755"/>
                </a:lnTo>
                <a:lnTo>
                  <a:pt x="1" y="755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5" name="Google Shape;1645;p29"/>
          <p:cNvSpPr/>
          <p:nvPr/>
        </p:nvSpPr>
        <p:spPr>
          <a:xfrm>
            <a:off x="3505096" y="3827124"/>
            <a:ext cx="274488" cy="195278"/>
          </a:xfrm>
          <a:custGeom>
            <a:avLst/>
            <a:gdLst/>
            <a:ahLst/>
            <a:cxnLst/>
            <a:rect l="l" t="t" r="r" b="b"/>
            <a:pathLst>
              <a:path w="7492" h="5330" extrusionOk="0">
                <a:moveTo>
                  <a:pt x="1" y="0"/>
                </a:moveTo>
                <a:lnTo>
                  <a:pt x="1" y="252"/>
                </a:lnTo>
                <a:lnTo>
                  <a:pt x="1" y="1006"/>
                </a:lnTo>
                <a:lnTo>
                  <a:pt x="7491" y="5329"/>
                </a:lnTo>
                <a:lnTo>
                  <a:pt x="7491" y="4726"/>
                </a:lnTo>
                <a:lnTo>
                  <a:pt x="7491" y="4374"/>
                </a:lnTo>
                <a:lnTo>
                  <a:pt x="1" y="0"/>
                </a:lnTo>
                <a:close/>
              </a:path>
            </a:pathLst>
          </a:custGeom>
          <a:solidFill>
            <a:srgbClr val="CF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6" name="Google Shape;1646;p29"/>
          <p:cNvSpPr/>
          <p:nvPr/>
        </p:nvSpPr>
        <p:spPr>
          <a:xfrm>
            <a:off x="3505096" y="3827124"/>
            <a:ext cx="274488" cy="195278"/>
          </a:xfrm>
          <a:custGeom>
            <a:avLst/>
            <a:gdLst/>
            <a:ahLst/>
            <a:cxnLst/>
            <a:rect l="l" t="t" r="r" b="b"/>
            <a:pathLst>
              <a:path w="7492" h="5330" fill="none" extrusionOk="0">
                <a:moveTo>
                  <a:pt x="1" y="0"/>
                </a:moveTo>
                <a:lnTo>
                  <a:pt x="1" y="252"/>
                </a:lnTo>
                <a:lnTo>
                  <a:pt x="1" y="1006"/>
                </a:lnTo>
                <a:lnTo>
                  <a:pt x="7491" y="5329"/>
                </a:lnTo>
                <a:lnTo>
                  <a:pt x="7491" y="5329"/>
                </a:lnTo>
                <a:lnTo>
                  <a:pt x="7491" y="5329"/>
                </a:lnTo>
                <a:lnTo>
                  <a:pt x="7491" y="4726"/>
                </a:lnTo>
                <a:lnTo>
                  <a:pt x="7491" y="4374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7" name="Google Shape;1647;p29"/>
          <p:cNvSpPr/>
          <p:nvPr/>
        </p:nvSpPr>
        <p:spPr>
          <a:xfrm>
            <a:off x="3985818" y="3827124"/>
            <a:ext cx="62650" cy="38689"/>
          </a:xfrm>
          <a:custGeom>
            <a:avLst/>
            <a:gdLst/>
            <a:ahLst/>
            <a:cxnLst/>
            <a:rect l="l" t="t" r="r" b="b"/>
            <a:pathLst>
              <a:path w="1710" h="1056" extrusionOk="0">
                <a:moveTo>
                  <a:pt x="1710" y="0"/>
                </a:moveTo>
                <a:lnTo>
                  <a:pt x="1" y="1056"/>
                </a:lnTo>
                <a:lnTo>
                  <a:pt x="1" y="1056"/>
                </a:lnTo>
                <a:lnTo>
                  <a:pt x="1710" y="50"/>
                </a:lnTo>
                <a:lnTo>
                  <a:pt x="1710" y="0"/>
                </a:lnTo>
                <a:close/>
              </a:path>
            </a:pathLst>
          </a:custGeom>
          <a:solidFill>
            <a:srgbClr val="EE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29"/>
          <p:cNvSpPr/>
          <p:nvPr/>
        </p:nvSpPr>
        <p:spPr>
          <a:xfrm>
            <a:off x="3985818" y="3827124"/>
            <a:ext cx="62650" cy="38689"/>
          </a:xfrm>
          <a:custGeom>
            <a:avLst/>
            <a:gdLst/>
            <a:ahLst/>
            <a:cxnLst/>
            <a:rect l="l" t="t" r="r" b="b"/>
            <a:pathLst>
              <a:path w="1710" h="1056" fill="none" extrusionOk="0">
                <a:moveTo>
                  <a:pt x="1710" y="0"/>
                </a:moveTo>
                <a:lnTo>
                  <a:pt x="1" y="1056"/>
                </a:lnTo>
                <a:lnTo>
                  <a:pt x="1710" y="50"/>
                </a:lnTo>
                <a:lnTo>
                  <a:pt x="17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p29"/>
          <p:cNvSpPr/>
          <p:nvPr/>
        </p:nvSpPr>
        <p:spPr>
          <a:xfrm>
            <a:off x="3779549" y="3828956"/>
            <a:ext cx="268919" cy="193446"/>
          </a:xfrm>
          <a:custGeom>
            <a:avLst/>
            <a:gdLst/>
            <a:ahLst/>
            <a:cxnLst/>
            <a:rect l="l" t="t" r="r" b="b"/>
            <a:pathLst>
              <a:path w="7340" h="5280" extrusionOk="0">
                <a:moveTo>
                  <a:pt x="7340" y="0"/>
                </a:moveTo>
                <a:lnTo>
                  <a:pt x="5631" y="1006"/>
                </a:lnTo>
                <a:lnTo>
                  <a:pt x="0" y="4324"/>
                </a:lnTo>
                <a:lnTo>
                  <a:pt x="0" y="5279"/>
                </a:lnTo>
                <a:lnTo>
                  <a:pt x="7340" y="1006"/>
                </a:lnTo>
                <a:lnTo>
                  <a:pt x="7340" y="0"/>
                </a:lnTo>
                <a:close/>
              </a:path>
            </a:pathLst>
          </a:custGeom>
          <a:solidFill>
            <a:srgbClr val="ECEC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29"/>
          <p:cNvSpPr/>
          <p:nvPr/>
        </p:nvSpPr>
        <p:spPr>
          <a:xfrm>
            <a:off x="3779549" y="3828956"/>
            <a:ext cx="268919" cy="193446"/>
          </a:xfrm>
          <a:custGeom>
            <a:avLst/>
            <a:gdLst/>
            <a:ahLst/>
            <a:cxnLst/>
            <a:rect l="l" t="t" r="r" b="b"/>
            <a:pathLst>
              <a:path w="7340" h="5280" fill="none" extrusionOk="0">
                <a:moveTo>
                  <a:pt x="7340" y="0"/>
                </a:moveTo>
                <a:lnTo>
                  <a:pt x="5631" y="1006"/>
                </a:lnTo>
                <a:lnTo>
                  <a:pt x="0" y="4324"/>
                </a:lnTo>
                <a:lnTo>
                  <a:pt x="0" y="5279"/>
                </a:lnTo>
                <a:lnTo>
                  <a:pt x="7340" y="1006"/>
                </a:lnTo>
                <a:lnTo>
                  <a:pt x="734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1" name="Google Shape;1651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extrusionOk="0">
                <a:moveTo>
                  <a:pt x="0" y="1"/>
                </a:move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  <a:close/>
              </a:path>
            </a:pathLst>
          </a:custGeom>
          <a:solidFill>
            <a:srgbClr val="CF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2" name="Google Shape;1652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fill="none" extrusionOk="0">
                <a:moveTo>
                  <a:pt x="0" y="1"/>
                </a:move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3" name="Google Shape;1653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extrusionOk="0">
                <a:moveTo>
                  <a:pt x="0" y="1"/>
                </a:moveTo>
                <a:lnTo>
                  <a:pt x="0" y="353"/>
                </a:ln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  <a:close/>
              </a:path>
            </a:pathLst>
          </a:custGeom>
          <a:solidFill>
            <a:srgbClr val="C3C8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4" name="Google Shape;1654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fill="none" extrusionOk="0">
                <a:moveTo>
                  <a:pt x="0" y="1"/>
                </a:moveTo>
                <a:lnTo>
                  <a:pt x="0" y="353"/>
                </a:ln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29"/>
          <p:cNvSpPr/>
          <p:nvPr/>
        </p:nvSpPr>
        <p:spPr>
          <a:xfrm>
            <a:off x="3503265" y="4274687"/>
            <a:ext cx="274452" cy="191577"/>
          </a:xfrm>
          <a:custGeom>
            <a:avLst/>
            <a:gdLst/>
            <a:ahLst/>
            <a:cxnLst/>
            <a:rect l="l" t="t" r="r" b="b"/>
            <a:pathLst>
              <a:path w="7491" h="5229" extrusionOk="0">
                <a:moveTo>
                  <a:pt x="7491" y="5229"/>
                </a:moveTo>
                <a:lnTo>
                  <a:pt x="7491" y="5229"/>
                </a:lnTo>
                <a:lnTo>
                  <a:pt x="7491" y="5229"/>
                </a:lnTo>
                <a:lnTo>
                  <a:pt x="7491" y="5229"/>
                </a:lnTo>
                <a:close/>
                <a:moveTo>
                  <a:pt x="0" y="0"/>
                </a:moveTo>
                <a:lnTo>
                  <a:pt x="0" y="95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A5B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6" name="Google Shape;1656;p29"/>
          <p:cNvSpPr/>
          <p:nvPr/>
        </p:nvSpPr>
        <p:spPr>
          <a:xfrm>
            <a:off x="3777680" y="4466228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7" name="Google Shape;1657;p29"/>
          <p:cNvSpPr/>
          <p:nvPr/>
        </p:nvSpPr>
        <p:spPr>
          <a:xfrm>
            <a:off x="3503265" y="4274687"/>
            <a:ext cx="37" cy="35025"/>
          </a:xfrm>
          <a:custGeom>
            <a:avLst/>
            <a:gdLst/>
            <a:ahLst/>
            <a:cxnLst/>
            <a:rect l="l" t="t" r="r" b="b"/>
            <a:pathLst>
              <a:path w="1" h="956" fill="none" extrusionOk="0">
                <a:moveTo>
                  <a:pt x="0" y="0"/>
                </a:moveTo>
                <a:lnTo>
                  <a:pt x="0" y="956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8" name="Google Shape;1658;p29"/>
          <p:cNvSpPr/>
          <p:nvPr/>
        </p:nvSpPr>
        <p:spPr>
          <a:xfrm>
            <a:off x="3777680" y="4434939"/>
            <a:ext cx="1905" cy="31325"/>
          </a:xfrm>
          <a:custGeom>
            <a:avLst/>
            <a:gdLst/>
            <a:ahLst/>
            <a:cxnLst/>
            <a:rect l="l" t="t" r="r" b="b"/>
            <a:pathLst>
              <a:path w="52" h="855" extrusionOk="0">
                <a:moveTo>
                  <a:pt x="1" y="0"/>
                </a:moveTo>
                <a:lnTo>
                  <a:pt x="1" y="855"/>
                </a:lnTo>
                <a:lnTo>
                  <a:pt x="51" y="352"/>
                </a:lnTo>
                <a:lnTo>
                  <a:pt x="51" y="302"/>
                </a:lnTo>
                <a:lnTo>
                  <a:pt x="51" y="0"/>
                </a:lnTo>
                <a:close/>
              </a:path>
            </a:pathLst>
          </a:custGeom>
          <a:solidFill>
            <a:srgbClr val="A3B2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9" name="Google Shape;1659;p29"/>
          <p:cNvSpPr/>
          <p:nvPr/>
        </p:nvSpPr>
        <p:spPr>
          <a:xfrm>
            <a:off x="3777680" y="4434939"/>
            <a:ext cx="1905" cy="31325"/>
          </a:xfrm>
          <a:custGeom>
            <a:avLst/>
            <a:gdLst/>
            <a:ahLst/>
            <a:cxnLst/>
            <a:rect l="l" t="t" r="r" b="b"/>
            <a:pathLst>
              <a:path w="52" h="855" fill="none" extrusionOk="0">
                <a:moveTo>
                  <a:pt x="1" y="0"/>
                </a:moveTo>
                <a:lnTo>
                  <a:pt x="1" y="855"/>
                </a:lnTo>
                <a:lnTo>
                  <a:pt x="1" y="855"/>
                </a:lnTo>
                <a:lnTo>
                  <a:pt x="51" y="352"/>
                </a:lnTo>
                <a:lnTo>
                  <a:pt x="51" y="302"/>
                </a:lnTo>
                <a:lnTo>
                  <a:pt x="5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0" name="Google Shape;1660;p29"/>
          <p:cNvSpPr/>
          <p:nvPr/>
        </p:nvSpPr>
        <p:spPr>
          <a:xfrm>
            <a:off x="3503265" y="4274687"/>
            <a:ext cx="274452" cy="191577"/>
          </a:xfrm>
          <a:custGeom>
            <a:avLst/>
            <a:gdLst/>
            <a:ahLst/>
            <a:cxnLst/>
            <a:rect l="l" t="t" r="r" b="b"/>
            <a:pathLst>
              <a:path w="7491" h="5229" extrusionOk="0">
                <a:moveTo>
                  <a:pt x="0" y="0"/>
                </a:moveTo>
                <a:lnTo>
                  <a:pt x="0" y="956"/>
                </a:lnTo>
                <a:lnTo>
                  <a:pt x="7491" y="5229"/>
                </a:lnTo>
                <a:lnTo>
                  <a:pt x="7491" y="4374"/>
                </a:lnTo>
                <a:lnTo>
                  <a:pt x="0" y="0"/>
                </a:lnTo>
                <a:close/>
              </a:path>
            </a:pathLst>
          </a:custGeom>
          <a:solidFill>
            <a:srgbClr val="90A2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1" name="Google Shape;1661;p29"/>
          <p:cNvSpPr/>
          <p:nvPr/>
        </p:nvSpPr>
        <p:spPr>
          <a:xfrm>
            <a:off x="3503265" y="4274687"/>
            <a:ext cx="274452" cy="191577"/>
          </a:xfrm>
          <a:custGeom>
            <a:avLst/>
            <a:gdLst/>
            <a:ahLst/>
            <a:cxnLst/>
            <a:rect l="l" t="t" r="r" b="b"/>
            <a:pathLst>
              <a:path w="7491" h="5229" fill="none" extrusionOk="0">
                <a:moveTo>
                  <a:pt x="0" y="0"/>
                </a:moveTo>
                <a:lnTo>
                  <a:pt x="0" y="956"/>
                </a:lnTo>
                <a:lnTo>
                  <a:pt x="7491" y="5229"/>
                </a:lnTo>
                <a:lnTo>
                  <a:pt x="7491" y="5229"/>
                </a:lnTo>
                <a:lnTo>
                  <a:pt x="7491" y="437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2" name="Google Shape;1662;p29"/>
          <p:cNvSpPr/>
          <p:nvPr/>
        </p:nvSpPr>
        <p:spPr>
          <a:xfrm>
            <a:off x="3777680" y="4311508"/>
            <a:ext cx="272656" cy="154757"/>
          </a:xfrm>
          <a:custGeom>
            <a:avLst/>
            <a:gdLst/>
            <a:ahLst/>
            <a:cxnLst/>
            <a:rect l="l" t="t" r="r" b="b"/>
            <a:pathLst>
              <a:path w="7442" h="4224" extrusionOk="0">
                <a:moveTo>
                  <a:pt x="7441" y="1"/>
                </a:moveTo>
                <a:lnTo>
                  <a:pt x="1" y="4224"/>
                </a:lnTo>
                <a:lnTo>
                  <a:pt x="1" y="4224"/>
                </a:lnTo>
                <a:lnTo>
                  <a:pt x="7441" y="1"/>
                </a:lnTo>
                <a:close/>
              </a:path>
            </a:pathLst>
          </a:custGeom>
          <a:solidFill>
            <a:srgbClr val="A5B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" name="Google Shape;1663;p29"/>
          <p:cNvSpPr/>
          <p:nvPr/>
        </p:nvSpPr>
        <p:spPr>
          <a:xfrm>
            <a:off x="3777680" y="4311508"/>
            <a:ext cx="272656" cy="154757"/>
          </a:xfrm>
          <a:custGeom>
            <a:avLst/>
            <a:gdLst/>
            <a:ahLst/>
            <a:cxnLst/>
            <a:rect l="l" t="t" r="r" b="b"/>
            <a:pathLst>
              <a:path w="7442" h="4224" fill="none" extrusionOk="0">
                <a:moveTo>
                  <a:pt x="7441" y="1"/>
                </a:moveTo>
                <a:lnTo>
                  <a:pt x="1" y="4224"/>
                </a:lnTo>
                <a:lnTo>
                  <a:pt x="1" y="4224"/>
                </a:lnTo>
                <a:lnTo>
                  <a:pt x="744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" name="Google Shape;1664;p29"/>
          <p:cNvSpPr/>
          <p:nvPr/>
        </p:nvSpPr>
        <p:spPr>
          <a:xfrm>
            <a:off x="3777680" y="4272855"/>
            <a:ext cx="272656" cy="193409"/>
          </a:xfrm>
          <a:custGeom>
            <a:avLst/>
            <a:gdLst/>
            <a:ahLst/>
            <a:cxnLst/>
            <a:rect l="l" t="t" r="r" b="b"/>
            <a:pathLst>
              <a:path w="7442" h="5279" extrusionOk="0">
                <a:moveTo>
                  <a:pt x="7441" y="0"/>
                </a:moveTo>
                <a:lnTo>
                  <a:pt x="51" y="4424"/>
                </a:lnTo>
                <a:lnTo>
                  <a:pt x="51" y="4726"/>
                </a:lnTo>
                <a:lnTo>
                  <a:pt x="1" y="5279"/>
                </a:lnTo>
                <a:lnTo>
                  <a:pt x="7441" y="1056"/>
                </a:lnTo>
                <a:lnTo>
                  <a:pt x="7441" y="0"/>
                </a:lnTo>
                <a:close/>
              </a:path>
            </a:pathLst>
          </a:custGeom>
          <a:solidFill>
            <a:srgbClr val="A3B2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5" name="Google Shape;1665;p29"/>
          <p:cNvSpPr/>
          <p:nvPr/>
        </p:nvSpPr>
        <p:spPr>
          <a:xfrm>
            <a:off x="3777680" y="4272855"/>
            <a:ext cx="272656" cy="193409"/>
          </a:xfrm>
          <a:custGeom>
            <a:avLst/>
            <a:gdLst/>
            <a:ahLst/>
            <a:cxnLst/>
            <a:rect l="l" t="t" r="r" b="b"/>
            <a:pathLst>
              <a:path w="7442" h="5279" fill="none" extrusionOk="0">
                <a:moveTo>
                  <a:pt x="7441" y="0"/>
                </a:moveTo>
                <a:lnTo>
                  <a:pt x="51" y="4424"/>
                </a:lnTo>
                <a:lnTo>
                  <a:pt x="51" y="4726"/>
                </a:lnTo>
                <a:lnTo>
                  <a:pt x="1" y="5279"/>
                </a:lnTo>
                <a:lnTo>
                  <a:pt x="7441" y="1056"/>
                </a:lnTo>
                <a:lnTo>
                  <a:pt x="74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29"/>
          <p:cNvSpPr/>
          <p:nvPr/>
        </p:nvSpPr>
        <p:spPr>
          <a:xfrm>
            <a:off x="3777680" y="4466228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F86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29"/>
          <p:cNvSpPr/>
          <p:nvPr/>
        </p:nvSpPr>
        <p:spPr>
          <a:xfrm>
            <a:off x="3777680" y="4466228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29"/>
          <p:cNvSpPr/>
          <p:nvPr/>
        </p:nvSpPr>
        <p:spPr>
          <a:xfrm>
            <a:off x="3777680" y="4445967"/>
            <a:ext cx="1905" cy="20297"/>
          </a:xfrm>
          <a:custGeom>
            <a:avLst/>
            <a:gdLst/>
            <a:ahLst/>
            <a:cxnLst/>
            <a:rect l="l" t="t" r="r" b="b"/>
            <a:pathLst>
              <a:path w="52" h="554" extrusionOk="0">
                <a:moveTo>
                  <a:pt x="51" y="1"/>
                </a:moveTo>
                <a:lnTo>
                  <a:pt x="1" y="554"/>
                </a:lnTo>
                <a:lnTo>
                  <a:pt x="51" y="51"/>
                </a:lnTo>
                <a:lnTo>
                  <a:pt x="51" y="1"/>
                </a:lnTo>
                <a:close/>
              </a:path>
            </a:pathLst>
          </a:custGeom>
          <a:solidFill>
            <a:srgbClr val="6E85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9" name="Google Shape;1669;p29"/>
          <p:cNvSpPr/>
          <p:nvPr/>
        </p:nvSpPr>
        <p:spPr>
          <a:xfrm>
            <a:off x="3777680" y="4445967"/>
            <a:ext cx="1905" cy="20297"/>
          </a:xfrm>
          <a:custGeom>
            <a:avLst/>
            <a:gdLst/>
            <a:ahLst/>
            <a:cxnLst/>
            <a:rect l="l" t="t" r="r" b="b"/>
            <a:pathLst>
              <a:path w="52" h="554" fill="none" extrusionOk="0">
                <a:moveTo>
                  <a:pt x="51" y="1"/>
                </a:moveTo>
                <a:lnTo>
                  <a:pt x="51" y="51"/>
                </a:lnTo>
                <a:lnTo>
                  <a:pt x="1" y="554"/>
                </a:lnTo>
                <a:lnTo>
                  <a:pt x="1" y="554"/>
                </a:lnTo>
                <a:lnTo>
                  <a:pt x="5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29"/>
          <p:cNvSpPr/>
          <p:nvPr/>
        </p:nvSpPr>
        <p:spPr>
          <a:xfrm>
            <a:off x="3505096" y="3668703"/>
            <a:ext cx="543371" cy="318673"/>
          </a:xfrm>
          <a:custGeom>
            <a:avLst/>
            <a:gdLst/>
            <a:ahLst/>
            <a:cxnLst/>
            <a:rect l="l" t="t" r="r" b="b"/>
            <a:pathLst>
              <a:path w="14831" h="8698" extrusionOk="0">
                <a:moveTo>
                  <a:pt x="7441" y="1"/>
                </a:moveTo>
                <a:lnTo>
                  <a:pt x="1" y="4324"/>
                </a:lnTo>
                <a:lnTo>
                  <a:pt x="7491" y="8698"/>
                </a:lnTo>
                <a:lnTo>
                  <a:pt x="14831" y="4324"/>
                </a:lnTo>
                <a:lnTo>
                  <a:pt x="7441" y="1"/>
                </a:lnTo>
                <a:close/>
              </a:path>
            </a:pathLst>
          </a:custGeom>
          <a:solidFill>
            <a:srgbClr val="EC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1" name="Google Shape;1671;p29"/>
          <p:cNvSpPr/>
          <p:nvPr/>
        </p:nvSpPr>
        <p:spPr>
          <a:xfrm>
            <a:off x="3812706" y="4044457"/>
            <a:ext cx="68182" cy="73715"/>
          </a:xfrm>
          <a:custGeom>
            <a:avLst/>
            <a:gdLst/>
            <a:ahLst/>
            <a:cxnLst/>
            <a:rect l="l" t="t" r="r" b="b"/>
            <a:pathLst>
              <a:path w="1861" h="2012" extrusionOk="0">
                <a:moveTo>
                  <a:pt x="1860" y="0"/>
                </a:moveTo>
                <a:lnTo>
                  <a:pt x="0" y="1106"/>
                </a:lnTo>
                <a:lnTo>
                  <a:pt x="0" y="2011"/>
                </a:lnTo>
                <a:lnTo>
                  <a:pt x="1860" y="905"/>
                </a:lnTo>
                <a:lnTo>
                  <a:pt x="1860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29"/>
          <p:cNvSpPr/>
          <p:nvPr/>
        </p:nvSpPr>
        <p:spPr>
          <a:xfrm>
            <a:off x="3812706" y="3991040"/>
            <a:ext cx="68182" cy="75547"/>
          </a:xfrm>
          <a:custGeom>
            <a:avLst/>
            <a:gdLst/>
            <a:ahLst/>
            <a:cxnLst/>
            <a:rect l="l" t="t" r="r" b="b"/>
            <a:pathLst>
              <a:path w="1861" h="2062" extrusionOk="0">
                <a:moveTo>
                  <a:pt x="1860" y="0"/>
                </a:moveTo>
                <a:lnTo>
                  <a:pt x="0" y="1157"/>
                </a:lnTo>
                <a:lnTo>
                  <a:pt x="0" y="2062"/>
                </a:lnTo>
                <a:lnTo>
                  <a:pt x="1860" y="956"/>
                </a:lnTo>
                <a:lnTo>
                  <a:pt x="1860" y="0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29"/>
          <p:cNvSpPr/>
          <p:nvPr/>
        </p:nvSpPr>
        <p:spPr>
          <a:xfrm>
            <a:off x="3902944" y="3974480"/>
            <a:ext cx="23961" cy="36857"/>
          </a:xfrm>
          <a:custGeom>
            <a:avLst/>
            <a:gdLst/>
            <a:ahLst/>
            <a:cxnLst/>
            <a:rect l="l" t="t" r="r" b="b"/>
            <a:pathLst>
              <a:path w="654" h="1006" extrusionOk="0">
                <a:moveTo>
                  <a:pt x="352" y="0"/>
                </a:moveTo>
                <a:lnTo>
                  <a:pt x="202" y="50"/>
                </a:lnTo>
                <a:lnTo>
                  <a:pt x="101" y="151"/>
                </a:lnTo>
                <a:lnTo>
                  <a:pt x="51" y="302"/>
                </a:lnTo>
                <a:lnTo>
                  <a:pt x="0" y="503"/>
                </a:lnTo>
                <a:lnTo>
                  <a:pt x="51" y="704"/>
                </a:lnTo>
                <a:lnTo>
                  <a:pt x="101" y="855"/>
                </a:lnTo>
                <a:lnTo>
                  <a:pt x="202" y="955"/>
                </a:lnTo>
                <a:lnTo>
                  <a:pt x="352" y="1005"/>
                </a:lnTo>
                <a:lnTo>
                  <a:pt x="453" y="955"/>
                </a:lnTo>
                <a:lnTo>
                  <a:pt x="553" y="855"/>
                </a:lnTo>
                <a:lnTo>
                  <a:pt x="604" y="704"/>
                </a:lnTo>
                <a:lnTo>
                  <a:pt x="654" y="503"/>
                </a:lnTo>
                <a:lnTo>
                  <a:pt x="604" y="302"/>
                </a:lnTo>
                <a:lnTo>
                  <a:pt x="553" y="151"/>
                </a:lnTo>
                <a:lnTo>
                  <a:pt x="453" y="50"/>
                </a:lnTo>
                <a:lnTo>
                  <a:pt x="352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29"/>
          <p:cNvSpPr/>
          <p:nvPr/>
        </p:nvSpPr>
        <p:spPr>
          <a:xfrm>
            <a:off x="3849526" y="3793967"/>
            <a:ext cx="105040" cy="79247"/>
          </a:xfrm>
          <a:custGeom>
            <a:avLst/>
            <a:gdLst/>
            <a:ahLst/>
            <a:cxnLst/>
            <a:rect l="l" t="t" r="r" b="b"/>
            <a:pathLst>
              <a:path w="2867" h="2163" extrusionOk="0">
                <a:moveTo>
                  <a:pt x="1308" y="0"/>
                </a:moveTo>
                <a:lnTo>
                  <a:pt x="1056" y="51"/>
                </a:lnTo>
                <a:lnTo>
                  <a:pt x="755" y="151"/>
                </a:lnTo>
                <a:lnTo>
                  <a:pt x="554" y="252"/>
                </a:lnTo>
                <a:lnTo>
                  <a:pt x="352" y="402"/>
                </a:lnTo>
                <a:lnTo>
                  <a:pt x="151" y="604"/>
                </a:lnTo>
                <a:lnTo>
                  <a:pt x="51" y="805"/>
                </a:lnTo>
                <a:lnTo>
                  <a:pt x="1" y="1006"/>
                </a:lnTo>
                <a:lnTo>
                  <a:pt x="1" y="1207"/>
                </a:lnTo>
                <a:lnTo>
                  <a:pt x="51" y="1458"/>
                </a:lnTo>
                <a:lnTo>
                  <a:pt x="151" y="1609"/>
                </a:lnTo>
                <a:lnTo>
                  <a:pt x="302" y="1810"/>
                </a:lnTo>
                <a:lnTo>
                  <a:pt x="503" y="1961"/>
                </a:lnTo>
                <a:lnTo>
                  <a:pt x="704" y="2061"/>
                </a:lnTo>
                <a:lnTo>
                  <a:pt x="956" y="2112"/>
                </a:lnTo>
                <a:lnTo>
                  <a:pt x="1257" y="2162"/>
                </a:lnTo>
                <a:lnTo>
                  <a:pt x="1559" y="2162"/>
                </a:lnTo>
                <a:lnTo>
                  <a:pt x="1810" y="2112"/>
                </a:lnTo>
                <a:lnTo>
                  <a:pt x="2112" y="2011"/>
                </a:lnTo>
                <a:lnTo>
                  <a:pt x="2313" y="1911"/>
                </a:lnTo>
                <a:lnTo>
                  <a:pt x="2564" y="1710"/>
                </a:lnTo>
                <a:lnTo>
                  <a:pt x="2715" y="1559"/>
                </a:lnTo>
                <a:lnTo>
                  <a:pt x="2816" y="1358"/>
                </a:lnTo>
                <a:lnTo>
                  <a:pt x="2866" y="1157"/>
                </a:lnTo>
                <a:lnTo>
                  <a:pt x="2866" y="955"/>
                </a:lnTo>
                <a:lnTo>
                  <a:pt x="2816" y="704"/>
                </a:lnTo>
                <a:lnTo>
                  <a:pt x="2715" y="503"/>
                </a:lnTo>
                <a:lnTo>
                  <a:pt x="2564" y="352"/>
                </a:lnTo>
                <a:lnTo>
                  <a:pt x="2363" y="201"/>
                </a:lnTo>
                <a:lnTo>
                  <a:pt x="2162" y="101"/>
                </a:lnTo>
                <a:lnTo>
                  <a:pt x="1911" y="51"/>
                </a:lnTo>
                <a:lnTo>
                  <a:pt x="1609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29"/>
          <p:cNvSpPr/>
          <p:nvPr/>
        </p:nvSpPr>
        <p:spPr>
          <a:xfrm>
            <a:off x="3742691" y="3729485"/>
            <a:ext cx="106872" cy="79247"/>
          </a:xfrm>
          <a:custGeom>
            <a:avLst/>
            <a:gdLst/>
            <a:ahLst/>
            <a:cxnLst/>
            <a:rect l="l" t="t" r="r" b="b"/>
            <a:pathLst>
              <a:path w="2917" h="2163" extrusionOk="0">
                <a:moveTo>
                  <a:pt x="1358" y="1"/>
                </a:moveTo>
                <a:lnTo>
                  <a:pt x="1056" y="51"/>
                </a:lnTo>
                <a:lnTo>
                  <a:pt x="755" y="152"/>
                </a:lnTo>
                <a:lnTo>
                  <a:pt x="554" y="302"/>
                </a:lnTo>
                <a:lnTo>
                  <a:pt x="353" y="453"/>
                </a:lnTo>
                <a:lnTo>
                  <a:pt x="202" y="604"/>
                </a:lnTo>
                <a:lnTo>
                  <a:pt x="51" y="805"/>
                </a:lnTo>
                <a:lnTo>
                  <a:pt x="1" y="1006"/>
                </a:lnTo>
                <a:lnTo>
                  <a:pt x="1" y="1258"/>
                </a:lnTo>
                <a:lnTo>
                  <a:pt x="51" y="1459"/>
                </a:lnTo>
                <a:lnTo>
                  <a:pt x="152" y="1660"/>
                </a:lnTo>
                <a:lnTo>
                  <a:pt x="302" y="1811"/>
                </a:lnTo>
                <a:lnTo>
                  <a:pt x="503" y="1961"/>
                </a:lnTo>
                <a:lnTo>
                  <a:pt x="705" y="2062"/>
                </a:lnTo>
                <a:lnTo>
                  <a:pt x="956" y="2162"/>
                </a:lnTo>
                <a:lnTo>
                  <a:pt x="1559" y="2162"/>
                </a:lnTo>
                <a:lnTo>
                  <a:pt x="1861" y="2112"/>
                </a:lnTo>
                <a:lnTo>
                  <a:pt x="2112" y="2012"/>
                </a:lnTo>
                <a:lnTo>
                  <a:pt x="2364" y="1911"/>
                </a:lnTo>
                <a:lnTo>
                  <a:pt x="2565" y="1760"/>
                </a:lnTo>
                <a:lnTo>
                  <a:pt x="2715" y="1559"/>
                </a:lnTo>
                <a:lnTo>
                  <a:pt x="2816" y="1358"/>
                </a:lnTo>
                <a:lnTo>
                  <a:pt x="2917" y="1157"/>
                </a:lnTo>
                <a:lnTo>
                  <a:pt x="2917" y="956"/>
                </a:lnTo>
                <a:lnTo>
                  <a:pt x="2866" y="755"/>
                </a:lnTo>
                <a:lnTo>
                  <a:pt x="2766" y="554"/>
                </a:lnTo>
                <a:lnTo>
                  <a:pt x="2615" y="353"/>
                </a:lnTo>
                <a:lnTo>
                  <a:pt x="2414" y="252"/>
                </a:lnTo>
                <a:lnTo>
                  <a:pt x="2162" y="101"/>
                </a:lnTo>
                <a:lnTo>
                  <a:pt x="1911" y="51"/>
                </a:lnTo>
                <a:lnTo>
                  <a:pt x="1609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29"/>
          <p:cNvSpPr/>
          <p:nvPr/>
        </p:nvSpPr>
        <p:spPr>
          <a:xfrm>
            <a:off x="3726131" y="3858412"/>
            <a:ext cx="106872" cy="79247"/>
          </a:xfrm>
          <a:custGeom>
            <a:avLst/>
            <a:gdLst/>
            <a:ahLst/>
            <a:cxnLst/>
            <a:rect l="l" t="t" r="r" b="b"/>
            <a:pathLst>
              <a:path w="2917" h="2163" extrusionOk="0">
                <a:moveTo>
                  <a:pt x="1358" y="1"/>
                </a:moveTo>
                <a:lnTo>
                  <a:pt x="1056" y="51"/>
                </a:lnTo>
                <a:lnTo>
                  <a:pt x="805" y="152"/>
                </a:lnTo>
                <a:lnTo>
                  <a:pt x="553" y="252"/>
                </a:lnTo>
                <a:lnTo>
                  <a:pt x="352" y="403"/>
                </a:lnTo>
                <a:lnTo>
                  <a:pt x="201" y="604"/>
                </a:lnTo>
                <a:lnTo>
                  <a:pt x="101" y="805"/>
                </a:lnTo>
                <a:lnTo>
                  <a:pt x="0" y="1006"/>
                </a:lnTo>
                <a:lnTo>
                  <a:pt x="0" y="1207"/>
                </a:lnTo>
                <a:lnTo>
                  <a:pt x="51" y="1408"/>
                </a:lnTo>
                <a:lnTo>
                  <a:pt x="151" y="1610"/>
                </a:lnTo>
                <a:lnTo>
                  <a:pt x="302" y="1760"/>
                </a:lnTo>
                <a:lnTo>
                  <a:pt x="503" y="1911"/>
                </a:lnTo>
                <a:lnTo>
                  <a:pt x="754" y="2012"/>
                </a:lnTo>
                <a:lnTo>
                  <a:pt x="1006" y="2112"/>
                </a:lnTo>
                <a:lnTo>
                  <a:pt x="1257" y="2163"/>
                </a:lnTo>
                <a:lnTo>
                  <a:pt x="1559" y="2112"/>
                </a:lnTo>
                <a:lnTo>
                  <a:pt x="1860" y="2062"/>
                </a:lnTo>
                <a:lnTo>
                  <a:pt x="2112" y="2012"/>
                </a:lnTo>
                <a:lnTo>
                  <a:pt x="2363" y="1861"/>
                </a:lnTo>
                <a:lnTo>
                  <a:pt x="2564" y="1710"/>
                </a:lnTo>
                <a:lnTo>
                  <a:pt x="2715" y="1559"/>
                </a:lnTo>
                <a:lnTo>
                  <a:pt x="2866" y="1358"/>
                </a:lnTo>
                <a:lnTo>
                  <a:pt x="2916" y="1157"/>
                </a:lnTo>
                <a:lnTo>
                  <a:pt x="2916" y="906"/>
                </a:lnTo>
                <a:lnTo>
                  <a:pt x="2866" y="705"/>
                </a:lnTo>
                <a:lnTo>
                  <a:pt x="2765" y="504"/>
                </a:lnTo>
                <a:lnTo>
                  <a:pt x="2614" y="353"/>
                </a:lnTo>
                <a:lnTo>
                  <a:pt x="2413" y="202"/>
                </a:lnTo>
                <a:lnTo>
                  <a:pt x="2162" y="101"/>
                </a:lnTo>
                <a:lnTo>
                  <a:pt x="1911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7" name="Google Shape;1677;p29"/>
          <p:cNvSpPr/>
          <p:nvPr/>
        </p:nvSpPr>
        <p:spPr>
          <a:xfrm>
            <a:off x="3619296" y="3793967"/>
            <a:ext cx="106872" cy="79247"/>
          </a:xfrm>
          <a:custGeom>
            <a:avLst/>
            <a:gdLst/>
            <a:ahLst/>
            <a:cxnLst/>
            <a:rect l="l" t="t" r="r" b="b"/>
            <a:pathLst>
              <a:path w="2917" h="2163" extrusionOk="0">
                <a:moveTo>
                  <a:pt x="1358" y="0"/>
                </a:moveTo>
                <a:lnTo>
                  <a:pt x="1056" y="51"/>
                </a:lnTo>
                <a:lnTo>
                  <a:pt x="805" y="151"/>
                </a:lnTo>
                <a:lnTo>
                  <a:pt x="553" y="252"/>
                </a:lnTo>
                <a:lnTo>
                  <a:pt x="352" y="402"/>
                </a:lnTo>
                <a:lnTo>
                  <a:pt x="202" y="604"/>
                </a:lnTo>
                <a:lnTo>
                  <a:pt x="101" y="805"/>
                </a:lnTo>
                <a:lnTo>
                  <a:pt x="0" y="1006"/>
                </a:lnTo>
                <a:lnTo>
                  <a:pt x="0" y="1207"/>
                </a:lnTo>
                <a:lnTo>
                  <a:pt x="51" y="1458"/>
                </a:lnTo>
                <a:lnTo>
                  <a:pt x="151" y="1609"/>
                </a:lnTo>
                <a:lnTo>
                  <a:pt x="302" y="1810"/>
                </a:lnTo>
                <a:lnTo>
                  <a:pt x="503" y="1961"/>
                </a:lnTo>
                <a:lnTo>
                  <a:pt x="755" y="2061"/>
                </a:lnTo>
                <a:lnTo>
                  <a:pt x="1006" y="2112"/>
                </a:lnTo>
                <a:lnTo>
                  <a:pt x="1308" y="2162"/>
                </a:lnTo>
                <a:lnTo>
                  <a:pt x="1559" y="2162"/>
                </a:lnTo>
                <a:lnTo>
                  <a:pt x="1861" y="2112"/>
                </a:lnTo>
                <a:lnTo>
                  <a:pt x="2162" y="2011"/>
                </a:lnTo>
                <a:lnTo>
                  <a:pt x="2363" y="1911"/>
                </a:lnTo>
                <a:lnTo>
                  <a:pt x="2564" y="1710"/>
                </a:lnTo>
                <a:lnTo>
                  <a:pt x="2715" y="1559"/>
                </a:lnTo>
                <a:lnTo>
                  <a:pt x="2866" y="1358"/>
                </a:lnTo>
                <a:lnTo>
                  <a:pt x="2916" y="1157"/>
                </a:lnTo>
                <a:lnTo>
                  <a:pt x="2916" y="955"/>
                </a:lnTo>
                <a:lnTo>
                  <a:pt x="2866" y="704"/>
                </a:lnTo>
                <a:lnTo>
                  <a:pt x="2765" y="503"/>
                </a:lnTo>
                <a:lnTo>
                  <a:pt x="2615" y="352"/>
                </a:lnTo>
                <a:lnTo>
                  <a:pt x="2414" y="201"/>
                </a:lnTo>
                <a:lnTo>
                  <a:pt x="2212" y="101"/>
                </a:lnTo>
                <a:lnTo>
                  <a:pt x="1961" y="51"/>
                </a:lnTo>
                <a:lnTo>
                  <a:pt x="1659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29"/>
          <p:cNvSpPr/>
          <p:nvPr/>
        </p:nvSpPr>
        <p:spPr>
          <a:xfrm>
            <a:off x="3947129" y="3954219"/>
            <a:ext cx="22166" cy="35025"/>
          </a:xfrm>
          <a:custGeom>
            <a:avLst/>
            <a:gdLst/>
            <a:ahLst/>
            <a:cxnLst/>
            <a:rect l="l" t="t" r="r" b="b"/>
            <a:pathLst>
              <a:path w="605" h="956" extrusionOk="0">
                <a:moveTo>
                  <a:pt x="152" y="0"/>
                </a:moveTo>
                <a:lnTo>
                  <a:pt x="51" y="101"/>
                </a:lnTo>
                <a:lnTo>
                  <a:pt x="1" y="302"/>
                </a:lnTo>
                <a:lnTo>
                  <a:pt x="1" y="452"/>
                </a:lnTo>
                <a:lnTo>
                  <a:pt x="1" y="654"/>
                </a:lnTo>
                <a:lnTo>
                  <a:pt x="51" y="804"/>
                </a:lnTo>
                <a:lnTo>
                  <a:pt x="152" y="905"/>
                </a:lnTo>
                <a:lnTo>
                  <a:pt x="303" y="955"/>
                </a:lnTo>
                <a:lnTo>
                  <a:pt x="403" y="905"/>
                </a:lnTo>
                <a:lnTo>
                  <a:pt x="504" y="804"/>
                </a:lnTo>
                <a:lnTo>
                  <a:pt x="554" y="654"/>
                </a:lnTo>
                <a:lnTo>
                  <a:pt x="604" y="452"/>
                </a:lnTo>
                <a:lnTo>
                  <a:pt x="554" y="302"/>
                </a:lnTo>
                <a:lnTo>
                  <a:pt x="504" y="101"/>
                </a:lnTo>
                <a:lnTo>
                  <a:pt x="403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9" name="Google Shape;1679;p29"/>
          <p:cNvSpPr/>
          <p:nvPr/>
        </p:nvSpPr>
        <p:spPr>
          <a:xfrm>
            <a:off x="3989518" y="3932090"/>
            <a:ext cx="22129" cy="36894"/>
          </a:xfrm>
          <a:custGeom>
            <a:avLst/>
            <a:gdLst/>
            <a:ahLst/>
            <a:cxnLst/>
            <a:rect l="l" t="t" r="r" b="b"/>
            <a:pathLst>
              <a:path w="604" h="1007" extrusionOk="0">
                <a:moveTo>
                  <a:pt x="302" y="1"/>
                </a:moveTo>
                <a:lnTo>
                  <a:pt x="151" y="51"/>
                </a:lnTo>
                <a:lnTo>
                  <a:pt x="51" y="152"/>
                </a:lnTo>
                <a:lnTo>
                  <a:pt x="0" y="302"/>
                </a:lnTo>
                <a:lnTo>
                  <a:pt x="0" y="503"/>
                </a:lnTo>
                <a:lnTo>
                  <a:pt x="0" y="705"/>
                </a:lnTo>
                <a:lnTo>
                  <a:pt x="51" y="855"/>
                </a:lnTo>
                <a:lnTo>
                  <a:pt x="151" y="956"/>
                </a:lnTo>
                <a:lnTo>
                  <a:pt x="302" y="1006"/>
                </a:lnTo>
                <a:lnTo>
                  <a:pt x="402" y="956"/>
                </a:lnTo>
                <a:lnTo>
                  <a:pt x="503" y="855"/>
                </a:lnTo>
                <a:lnTo>
                  <a:pt x="553" y="705"/>
                </a:lnTo>
                <a:lnTo>
                  <a:pt x="604" y="503"/>
                </a:lnTo>
                <a:lnTo>
                  <a:pt x="553" y="302"/>
                </a:lnTo>
                <a:lnTo>
                  <a:pt x="503" y="152"/>
                </a:lnTo>
                <a:lnTo>
                  <a:pt x="402" y="51"/>
                </a:lnTo>
                <a:lnTo>
                  <a:pt x="302" y="1"/>
                </a:lnTo>
                <a:close/>
              </a:path>
            </a:pathLst>
          </a:custGeom>
          <a:solidFill>
            <a:srgbClr val="A8D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0" name="Google Shape;1680;p29"/>
          <p:cNvSpPr/>
          <p:nvPr/>
        </p:nvSpPr>
        <p:spPr>
          <a:xfrm>
            <a:off x="3902944" y="4022365"/>
            <a:ext cx="23961" cy="36857"/>
          </a:xfrm>
          <a:custGeom>
            <a:avLst/>
            <a:gdLst/>
            <a:ahLst/>
            <a:cxnLst/>
            <a:rect l="l" t="t" r="r" b="b"/>
            <a:pathLst>
              <a:path w="654" h="1006" extrusionOk="0">
                <a:moveTo>
                  <a:pt x="352" y="0"/>
                </a:moveTo>
                <a:lnTo>
                  <a:pt x="202" y="50"/>
                </a:lnTo>
                <a:lnTo>
                  <a:pt x="101" y="151"/>
                </a:lnTo>
                <a:lnTo>
                  <a:pt x="51" y="302"/>
                </a:lnTo>
                <a:lnTo>
                  <a:pt x="0" y="503"/>
                </a:lnTo>
                <a:lnTo>
                  <a:pt x="51" y="704"/>
                </a:lnTo>
                <a:lnTo>
                  <a:pt x="101" y="855"/>
                </a:lnTo>
                <a:lnTo>
                  <a:pt x="202" y="955"/>
                </a:lnTo>
                <a:lnTo>
                  <a:pt x="352" y="1006"/>
                </a:lnTo>
                <a:lnTo>
                  <a:pt x="453" y="955"/>
                </a:lnTo>
                <a:lnTo>
                  <a:pt x="553" y="855"/>
                </a:lnTo>
                <a:lnTo>
                  <a:pt x="604" y="704"/>
                </a:lnTo>
                <a:lnTo>
                  <a:pt x="654" y="503"/>
                </a:lnTo>
                <a:lnTo>
                  <a:pt x="604" y="302"/>
                </a:lnTo>
                <a:lnTo>
                  <a:pt x="553" y="151"/>
                </a:lnTo>
                <a:lnTo>
                  <a:pt x="453" y="50"/>
                </a:lnTo>
                <a:lnTo>
                  <a:pt x="352" y="0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1" name="Google Shape;1681;p29"/>
          <p:cNvSpPr/>
          <p:nvPr/>
        </p:nvSpPr>
        <p:spPr>
          <a:xfrm>
            <a:off x="3947129" y="4002104"/>
            <a:ext cx="22166" cy="35025"/>
          </a:xfrm>
          <a:custGeom>
            <a:avLst/>
            <a:gdLst/>
            <a:ahLst/>
            <a:cxnLst/>
            <a:rect l="l" t="t" r="r" b="b"/>
            <a:pathLst>
              <a:path w="605" h="956" extrusionOk="0">
                <a:moveTo>
                  <a:pt x="152" y="0"/>
                </a:moveTo>
                <a:lnTo>
                  <a:pt x="51" y="101"/>
                </a:lnTo>
                <a:lnTo>
                  <a:pt x="1" y="302"/>
                </a:lnTo>
                <a:lnTo>
                  <a:pt x="1" y="453"/>
                </a:lnTo>
                <a:lnTo>
                  <a:pt x="1" y="654"/>
                </a:lnTo>
                <a:lnTo>
                  <a:pt x="51" y="804"/>
                </a:lnTo>
                <a:lnTo>
                  <a:pt x="152" y="905"/>
                </a:lnTo>
                <a:lnTo>
                  <a:pt x="303" y="955"/>
                </a:lnTo>
                <a:lnTo>
                  <a:pt x="403" y="905"/>
                </a:lnTo>
                <a:lnTo>
                  <a:pt x="504" y="804"/>
                </a:lnTo>
                <a:lnTo>
                  <a:pt x="554" y="654"/>
                </a:lnTo>
                <a:lnTo>
                  <a:pt x="604" y="453"/>
                </a:lnTo>
                <a:lnTo>
                  <a:pt x="554" y="302"/>
                </a:lnTo>
                <a:lnTo>
                  <a:pt x="504" y="101"/>
                </a:lnTo>
                <a:lnTo>
                  <a:pt x="403" y="0"/>
                </a:lnTo>
                <a:close/>
              </a:path>
            </a:pathLst>
          </a:custGeom>
          <a:solidFill>
            <a:srgbClr val="A8D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2" name="Google Shape;1682;p29"/>
          <p:cNvSpPr/>
          <p:nvPr/>
        </p:nvSpPr>
        <p:spPr>
          <a:xfrm>
            <a:off x="3989518" y="3979975"/>
            <a:ext cx="22129" cy="36894"/>
          </a:xfrm>
          <a:custGeom>
            <a:avLst/>
            <a:gdLst/>
            <a:ahLst/>
            <a:cxnLst/>
            <a:rect l="l" t="t" r="r" b="b"/>
            <a:pathLst>
              <a:path w="604" h="1007" extrusionOk="0">
                <a:moveTo>
                  <a:pt x="302" y="1"/>
                </a:moveTo>
                <a:lnTo>
                  <a:pt x="151" y="51"/>
                </a:lnTo>
                <a:lnTo>
                  <a:pt x="51" y="152"/>
                </a:lnTo>
                <a:lnTo>
                  <a:pt x="0" y="302"/>
                </a:lnTo>
                <a:lnTo>
                  <a:pt x="0" y="504"/>
                </a:lnTo>
                <a:lnTo>
                  <a:pt x="0" y="705"/>
                </a:lnTo>
                <a:lnTo>
                  <a:pt x="51" y="855"/>
                </a:lnTo>
                <a:lnTo>
                  <a:pt x="151" y="956"/>
                </a:lnTo>
                <a:lnTo>
                  <a:pt x="302" y="1006"/>
                </a:lnTo>
                <a:lnTo>
                  <a:pt x="402" y="956"/>
                </a:lnTo>
                <a:lnTo>
                  <a:pt x="503" y="855"/>
                </a:lnTo>
                <a:lnTo>
                  <a:pt x="553" y="705"/>
                </a:lnTo>
                <a:lnTo>
                  <a:pt x="604" y="504"/>
                </a:lnTo>
                <a:lnTo>
                  <a:pt x="553" y="302"/>
                </a:lnTo>
                <a:lnTo>
                  <a:pt x="503" y="152"/>
                </a:lnTo>
                <a:lnTo>
                  <a:pt x="402" y="51"/>
                </a:lnTo>
                <a:lnTo>
                  <a:pt x="302" y="1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3" name="Google Shape;1683;p29"/>
          <p:cNvSpPr/>
          <p:nvPr/>
        </p:nvSpPr>
        <p:spPr>
          <a:xfrm>
            <a:off x="5101982" y="1603998"/>
            <a:ext cx="154757" cy="267087"/>
          </a:xfrm>
          <a:custGeom>
            <a:avLst/>
            <a:gdLst/>
            <a:ahLst/>
            <a:cxnLst/>
            <a:rect l="l" t="t" r="r" b="b"/>
            <a:pathLst>
              <a:path w="4224" h="7290" extrusionOk="0">
                <a:moveTo>
                  <a:pt x="1" y="0"/>
                </a:moveTo>
                <a:lnTo>
                  <a:pt x="51" y="4877"/>
                </a:lnTo>
                <a:lnTo>
                  <a:pt x="4174" y="7290"/>
                </a:lnTo>
                <a:lnTo>
                  <a:pt x="4224" y="2514"/>
                </a:lnTo>
                <a:lnTo>
                  <a:pt x="1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4" name="Google Shape;1684;p29"/>
          <p:cNvSpPr/>
          <p:nvPr/>
        </p:nvSpPr>
        <p:spPr>
          <a:xfrm>
            <a:off x="5050433" y="1635287"/>
            <a:ext cx="154757" cy="267124"/>
          </a:xfrm>
          <a:custGeom>
            <a:avLst/>
            <a:gdLst/>
            <a:ahLst/>
            <a:cxnLst/>
            <a:rect l="l" t="t" r="r" b="b"/>
            <a:pathLst>
              <a:path w="4224" h="7291" extrusionOk="0">
                <a:moveTo>
                  <a:pt x="0" y="1"/>
                </a:moveTo>
                <a:lnTo>
                  <a:pt x="0" y="4827"/>
                </a:lnTo>
                <a:lnTo>
                  <a:pt x="4123" y="7290"/>
                </a:lnTo>
                <a:lnTo>
                  <a:pt x="4223" y="2464"/>
                </a:lnTo>
                <a:lnTo>
                  <a:pt x="0" y="1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29"/>
          <p:cNvSpPr/>
          <p:nvPr/>
        </p:nvSpPr>
        <p:spPr>
          <a:xfrm>
            <a:off x="5050433" y="1603998"/>
            <a:ext cx="206306" cy="121600"/>
          </a:xfrm>
          <a:custGeom>
            <a:avLst/>
            <a:gdLst/>
            <a:ahLst/>
            <a:cxnLst/>
            <a:rect l="l" t="t" r="r" b="b"/>
            <a:pathLst>
              <a:path w="5631" h="3319" extrusionOk="0">
                <a:moveTo>
                  <a:pt x="1408" y="0"/>
                </a:moveTo>
                <a:lnTo>
                  <a:pt x="0" y="855"/>
                </a:lnTo>
                <a:lnTo>
                  <a:pt x="4223" y="3318"/>
                </a:lnTo>
                <a:lnTo>
                  <a:pt x="5631" y="2514"/>
                </a:lnTo>
                <a:lnTo>
                  <a:pt x="1408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6" name="Google Shape;1686;p29"/>
          <p:cNvSpPr/>
          <p:nvPr/>
        </p:nvSpPr>
        <p:spPr>
          <a:xfrm>
            <a:off x="5201453" y="1696068"/>
            <a:ext cx="55286" cy="206342"/>
          </a:xfrm>
          <a:custGeom>
            <a:avLst/>
            <a:gdLst/>
            <a:ahLst/>
            <a:cxnLst/>
            <a:rect l="l" t="t" r="r" b="b"/>
            <a:pathLst>
              <a:path w="1509" h="5632" extrusionOk="0">
                <a:moveTo>
                  <a:pt x="1509" y="1"/>
                </a:moveTo>
                <a:lnTo>
                  <a:pt x="101" y="805"/>
                </a:lnTo>
                <a:lnTo>
                  <a:pt x="1" y="5631"/>
                </a:lnTo>
                <a:lnTo>
                  <a:pt x="1459" y="4777"/>
                </a:lnTo>
                <a:lnTo>
                  <a:pt x="1509" y="1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7" name="Google Shape;1687;p29"/>
          <p:cNvSpPr/>
          <p:nvPr/>
        </p:nvSpPr>
        <p:spPr>
          <a:xfrm>
            <a:off x="5089122" y="1703469"/>
            <a:ext cx="22129" cy="73678"/>
          </a:xfrm>
          <a:custGeom>
            <a:avLst/>
            <a:gdLst/>
            <a:ahLst/>
            <a:cxnLst/>
            <a:rect l="l" t="t" r="r" b="b"/>
            <a:pathLst>
              <a:path w="604" h="2011" extrusionOk="0">
                <a:moveTo>
                  <a:pt x="0" y="0"/>
                </a:moveTo>
                <a:lnTo>
                  <a:pt x="0" y="1609"/>
                </a:lnTo>
                <a:lnTo>
                  <a:pt x="603" y="2011"/>
                </a:lnTo>
                <a:lnTo>
                  <a:pt x="603" y="402"/>
                </a:lnTo>
                <a:lnTo>
                  <a:pt x="0" y="0"/>
                </a:lnTo>
                <a:close/>
              </a:path>
            </a:pathLst>
          </a:custGeom>
          <a:solidFill>
            <a:srgbClr val="2222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8" name="Google Shape;1688;p29"/>
          <p:cNvSpPr/>
          <p:nvPr/>
        </p:nvSpPr>
        <p:spPr>
          <a:xfrm>
            <a:off x="5140671" y="1732926"/>
            <a:ext cx="29530" cy="73715"/>
          </a:xfrm>
          <a:custGeom>
            <a:avLst/>
            <a:gdLst/>
            <a:ahLst/>
            <a:cxnLst/>
            <a:rect l="l" t="t" r="r" b="b"/>
            <a:pathLst>
              <a:path w="806" h="2012" extrusionOk="0">
                <a:moveTo>
                  <a:pt x="1" y="0"/>
                </a:moveTo>
                <a:lnTo>
                  <a:pt x="1" y="1609"/>
                </a:lnTo>
                <a:lnTo>
                  <a:pt x="805" y="2011"/>
                </a:lnTo>
                <a:lnTo>
                  <a:pt x="805" y="403"/>
                </a:lnTo>
                <a:lnTo>
                  <a:pt x="1" y="0"/>
                </a:lnTo>
                <a:close/>
              </a:path>
            </a:pathLst>
          </a:custGeom>
          <a:solidFill>
            <a:srgbClr val="2222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29"/>
          <p:cNvSpPr/>
          <p:nvPr/>
        </p:nvSpPr>
        <p:spPr>
          <a:xfrm>
            <a:off x="5464840" y="3674236"/>
            <a:ext cx="158457" cy="478925"/>
          </a:xfrm>
          <a:custGeom>
            <a:avLst/>
            <a:gdLst/>
            <a:ahLst/>
            <a:cxnLst/>
            <a:rect l="l" t="t" r="r" b="b"/>
            <a:pathLst>
              <a:path w="4325" h="13072" extrusionOk="0">
                <a:moveTo>
                  <a:pt x="1" y="1"/>
                </a:moveTo>
                <a:lnTo>
                  <a:pt x="1" y="10558"/>
                </a:lnTo>
                <a:lnTo>
                  <a:pt x="4324" y="13071"/>
                </a:lnTo>
                <a:lnTo>
                  <a:pt x="4324" y="2514"/>
                </a:lnTo>
                <a:lnTo>
                  <a:pt x="1" y="1"/>
                </a:lnTo>
                <a:close/>
              </a:path>
            </a:pathLst>
          </a:custGeom>
          <a:solidFill>
            <a:srgbClr val="2B3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29"/>
          <p:cNvSpPr/>
          <p:nvPr/>
        </p:nvSpPr>
        <p:spPr>
          <a:xfrm>
            <a:off x="5623261" y="3674236"/>
            <a:ext cx="149225" cy="478925"/>
          </a:xfrm>
          <a:custGeom>
            <a:avLst/>
            <a:gdLst/>
            <a:ahLst/>
            <a:cxnLst/>
            <a:rect l="l" t="t" r="r" b="b"/>
            <a:pathLst>
              <a:path w="4073" h="13072" extrusionOk="0">
                <a:moveTo>
                  <a:pt x="4072" y="1"/>
                </a:moveTo>
                <a:lnTo>
                  <a:pt x="0" y="2514"/>
                </a:lnTo>
                <a:lnTo>
                  <a:pt x="0" y="13071"/>
                </a:lnTo>
                <a:lnTo>
                  <a:pt x="4072" y="10558"/>
                </a:lnTo>
                <a:lnTo>
                  <a:pt x="4072" y="1"/>
                </a:lnTo>
                <a:close/>
              </a:path>
            </a:pathLst>
          </a:custGeom>
          <a:solidFill>
            <a:srgbClr val="1E27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29"/>
          <p:cNvSpPr/>
          <p:nvPr/>
        </p:nvSpPr>
        <p:spPr>
          <a:xfrm>
            <a:off x="5464840" y="3582129"/>
            <a:ext cx="307645" cy="184250"/>
          </a:xfrm>
          <a:custGeom>
            <a:avLst/>
            <a:gdLst/>
            <a:ahLst/>
            <a:cxnLst/>
            <a:rect l="l" t="t" r="r" b="b"/>
            <a:pathLst>
              <a:path w="8397" h="5029" extrusionOk="0">
                <a:moveTo>
                  <a:pt x="4073" y="1"/>
                </a:moveTo>
                <a:lnTo>
                  <a:pt x="1" y="2515"/>
                </a:lnTo>
                <a:lnTo>
                  <a:pt x="4324" y="5028"/>
                </a:lnTo>
                <a:lnTo>
                  <a:pt x="8396" y="2515"/>
                </a:lnTo>
                <a:lnTo>
                  <a:pt x="4073" y="1"/>
                </a:lnTo>
                <a:close/>
              </a:path>
            </a:pathLst>
          </a:custGeom>
          <a:solidFill>
            <a:srgbClr val="4459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29"/>
          <p:cNvSpPr/>
          <p:nvPr/>
        </p:nvSpPr>
        <p:spPr>
          <a:xfrm>
            <a:off x="5125943" y="4103407"/>
            <a:ext cx="158421" cy="259723"/>
          </a:xfrm>
          <a:custGeom>
            <a:avLst/>
            <a:gdLst/>
            <a:ahLst/>
            <a:cxnLst/>
            <a:rect l="l" t="t" r="r" b="b"/>
            <a:pathLst>
              <a:path w="4324" h="7089" extrusionOk="0">
                <a:moveTo>
                  <a:pt x="1" y="0"/>
                </a:moveTo>
                <a:lnTo>
                  <a:pt x="1" y="4575"/>
                </a:lnTo>
                <a:lnTo>
                  <a:pt x="4324" y="7089"/>
                </a:lnTo>
                <a:lnTo>
                  <a:pt x="4324" y="2514"/>
                </a:lnTo>
                <a:lnTo>
                  <a:pt x="1" y="0"/>
                </a:lnTo>
                <a:close/>
              </a:path>
            </a:pathLst>
          </a:custGeom>
          <a:solidFill>
            <a:srgbClr val="2B3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3" name="Google Shape;1693;p29"/>
          <p:cNvSpPr/>
          <p:nvPr/>
        </p:nvSpPr>
        <p:spPr>
          <a:xfrm>
            <a:off x="5284327" y="4024197"/>
            <a:ext cx="281852" cy="338934"/>
          </a:xfrm>
          <a:custGeom>
            <a:avLst/>
            <a:gdLst/>
            <a:ahLst/>
            <a:cxnLst/>
            <a:rect l="l" t="t" r="r" b="b"/>
            <a:pathLst>
              <a:path w="7693" h="9251" extrusionOk="0">
                <a:moveTo>
                  <a:pt x="7693" y="0"/>
                </a:moveTo>
                <a:lnTo>
                  <a:pt x="1" y="4676"/>
                </a:lnTo>
                <a:lnTo>
                  <a:pt x="1" y="9251"/>
                </a:lnTo>
                <a:lnTo>
                  <a:pt x="7693" y="4575"/>
                </a:lnTo>
                <a:lnTo>
                  <a:pt x="7693" y="0"/>
                </a:lnTo>
                <a:close/>
              </a:path>
            </a:pathLst>
          </a:custGeom>
          <a:solidFill>
            <a:srgbClr val="1E27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4" name="Google Shape;1694;p29"/>
          <p:cNvSpPr/>
          <p:nvPr/>
        </p:nvSpPr>
        <p:spPr>
          <a:xfrm>
            <a:off x="5284327" y="4151292"/>
            <a:ext cx="281852" cy="211838"/>
          </a:xfrm>
          <a:custGeom>
            <a:avLst/>
            <a:gdLst/>
            <a:ahLst/>
            <a:cxnLst/>
            <a:rect l="l" t="t" r="r" b="b"/>
            <a:pathLst>
              <a:path w="7693" h="5782" extrusionOk="0">
                <a:moveTo>
                  <a:pt x="7693" y="0"/>
                </a:moveTo>
                <a:lnTo>
                  <a:pt x="1" y="4776"/>
                </a:lnTo>
                <a:lnTo>
                  <a:pt x="1" y="5782"/>
                </a:lnTo>
                <a:lnTo>
                  <a:pt x="7693" y="1106"/>
                </a:lnTo>
                <a:lnTo>
                  <a:pt x="7693" y="0"/>
                </a:lnTo>
                <a:close/>
              </a:path>
            </a:pathLst>
          </a:custGeom>
          <a:solidFill>
            <a:srgbClr val="B5EE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p29"/>
          <p:cNvSpPr/>
          <p:nvPr/>
        </p:nvSpPr>
        <p:spPr>
          <a:xfrm>
            <a:off x="5299092" y="4156788"/>
            <a:ext cx="119731" cy="110572"/>
          </a:xfrm>
          <a:custGeom>
            <a:avLst/>
            <a:gdLst/>
            <a:ahLst/>
            <a:cxnLst/>
            <a:rect l="l" t="t" r="r" b="b"/>
            <a:pathLst>
              <a:path w="3268" h="3018" extrusionOk="0">
                <a:moveTo>
                  <a:pt x="3268" y="1"/>
                </a:moveTo>
                <a:lnTo>
                  <a:pt x="0" y="2012"/>
                </a:lnTo>
                <a:lnTo>
                  <a:pt x="0" y="3017"/>
                </a:lnTo>
                <a:lnTo>
                  <a:pt x="3268" y="1006"/>
                </a:lnTo>
                <a:lnTo>
                  <a:pt x="3268" y="1"/>
                </a:lnTo>
                <a:close/>
              </a:path>
            </a:pathLst>
          </a:custGeom>
          <a:solidFill>
            <a:srgbClr val="B5EE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29"/>
          <p:cNvSpPr/>
          <p:nvPr/>
        </p:nvSpPr>
        <p:spPr>
          <a:xfrm>
            <a:off x="5125943" y="3933959"/>
            <a:ext cx="440236" cy="263387"/>
          </a:xfrm>
          <a:custGeom>
            <a:avLst/>
            <a:gdLst/>
            <a:ahLst/>
            <a:cxnLst/>
            <a:rect l="l" t="t" r="r" b="b"/>
            <a:pathLst>
              <a:path w="12016" h="7189" extrusionOk="0">
                <a:moveTo>
                  <a:pt x="7692" y="0"/>
                </a:moveTo>
                <a:lnTo>
                  <a:pt x="1" y="4675"/>
                </a:lnTo>
                <a:lnTo>
                  <a:pt x="4324" y="7189"/>
                </a:lnTo>
                <a:lnTo>
                  <a:pt x="12016" y="2514"/>
                </a:lnTo>
                <a:lnTo>
                  <a:pt x="7692" y="0"/>
                </a:lnTo>
                <a:close/>
              </a:path>
            </a:pathLst>
          </a:custGeom>
          <a:solidFill>
            <a:srgbClr val="4459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7" name="Google Shape;1697;p29"/>
          <p:cNvSpPr/>
          <p:nvPr/>
        </p:nvSpPr>
        <p:spPr>
          <a:xfrm>
            <a:off x="4873620" y="4024197"/>
            <a:ext cx="158421" cy="480757"/>
          </a:xfrm>
          <a:custGeom>
            <a:avLst/>
            <a:gdLst/>
            <a:ahLst/>
            <a:cxnLst/>
            <a:rect l="l" t="t" r="r" b="b"/>
            <a:pathLst>
              <a:path w="4324" h="13122" extrusionOk="0">
                <a:moveTo>
                  <a:pt x="0" y="0"/>
                </a:moveTo>
                <a:lnTo>
                  <a:pt x="0" y="10608"/>
                </a:lnTo>
                <a:lnTo>
                  <a:pt x="4324" y="13122"/>
                </a:lnTo>
                <a:lnTo>
                  <a:pt x="4324" y="2514"/>
                </a:lnTo>
                <a:lnTo>
                  <a:pt x="0" y="0"/>
                </a:lnTo>
                <a:close/>
              </a:path>
            </a:pathLst>
          </a:custGeom>
          <a:solidFill>
            <a:srgbClr val="2B3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8" name="Google Shape;1698;p29"/>
          <p:cNvSpPr/>
          <p:nvPr/>
        </p:nvSpPr>
        <p:spPr>
          <a:xfrm>
            <a:off x="5032004" y="4024197"/>
            <a:ext cx="151056" cy="480757"/>
          </a:xfrm>
          <a:custGeom>
            <a:avLst/>
            <a:gdLst/>
            <a:ahLst/>
            <a:cxnLst/>
            <a:rect l="l" t="t" r="r" b="b"/>
            <a:pathLst>
              <a:path w="4123" h="13122" extrusionOk="0">
                <a:moveTo>
                  <a:pt x="4123" y="0"/>
                </a:moveTo>
                <a:lnTo>
                  <a:pt x="1" y="2514"/>
                </a:lnTo>
                <a:lnTo>
                  <a:pt x="1" y="13122"/>
                </a:lnTo>
                <a:lnTo>
                  <a:pt x="4123" y="10608"/>
                </a:lnTo>
                <a:lnTo>
                  <a:pt x="4123" y="0"/>
                </a:lnTo>
                <a:close/>
              </a:path>
            </a:pathLst>
          </a:custGeom>
          <a:solidFill>
            <a:srgbClr val="1E27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9" name="Google Shape;1699;p29"/>
          <p:cNvSpPr/>
          <p:nvPr/>
        </p:nvSpPr>
        <p:spPr>
          <a:xfrm>
            <a:off x="4873620" y="3933959"/>
            <a:ext cx="309440" cy="184213"/>
          </a:xfrm>
          <a:custGeom>
            <a:avLst/>
            <a:gdLst/>
            <a:ahLst/>
            <a:cxnLst/>
            <a:rect l="l" t="t" r="r" b="b"/>
            <a:pathLst>
              <a:path w="8446" h="5028" extrusionOk="0">
                <a:moveTo>
                  <a:pt x="4072" y="0"/>
                </a:moveTo>
                <a:lnTo>
                  <a:pt x="0" y="2514"/>
                </a:lnTo>
                <a:lnTo>
                  <a:pt x="4324" y="5027"/>
                </a:lnTo>
                <a:lnTo>
                  <a:pt x="8446" y="2514"/>
                </a:lnTo>
                <a:lnTo>
                  <a:pt x="4072" y="0"/>
                </a:lnTo>
                <a:close/>
              </a:path>
            </a:pathLst>
          </a:custGeom>
          <a:solidFill>
            <a:srgbClr val="4459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p29"/>
          <p:cNvSpPr/>
          <p:nvPr/>
        </p:nvSpPr>
        <p:spPr>
          <a:xfrm>
            <a:off x="5650886" y="3770006"/>
            <a:ext cx="97639" cy="108703"/>
          </a:xfrm>
          <a:custGeom>
            <a:avLst/>
            <a:gdLst/>
            <a:ahLst/>
            <a:cxnLst/>
            <a:rect l="l" t="t" r="r" b="b"/>
            <a:pathLst>
              <a:path w="2665" h="2967" extrusionOk="0">
                <a:moveTo>
                  <a:pt x="1508" y="1"/>
                </a:moveTo>
                <a:lnTo>
                  <a:pt x="1257" y="51"/>
                </a:lnTo>
                <a:lnTo>
                  <a:pt x="1006" y="101"/>
                </a:lnTo>
                <a:lnTo>
                  <a:pt x="754" y="252"/>
                </a:lnTo>
                <a:lnTo>
                  <a:pt x="553" y="403"/>
                </a:lnTo>
                <a:lnTo>
                  <a:pt x="352" y="654"/>
                </a:lnTo>
                <a:lnTo>
                  <a:pt x="201" y="906"/>
                </a:lnTo>
                <a:lnTo>
                  <a:pt x="51" y="1207"/>
                </a:lnTo>
                <a:lnTo>
                  <a:pt x="0" y="1509"/>
                </a:lnTo>
                <a:lnTo>
                  <a:pt x="0" y="1760"/>
                </a:lnTo>
                <a:lnTo>
                  <a:pt x="51" y="2062"/>
                </a:lnTo>
                <a:lnTo>
                  <a:pt x="101" y="2313"/>
                </a:lnTo>
                <a:lnTo>
                  <a:pt x="252" y="2514"/>
                </a:lnTo>
                <a:lnTo>
                  <a:pt x="453" y="2715"/>
                </a:lnTo>
                <a:lnTo>
                  <a:pt x="654" y="2866"/>
                </a:lnTo>
                <a:lnTo>
                  <a:pt x="905" y="2967"/>
                </a:lnTo>
                <a:lnTo>
                  <a:pt x="1408" y="2967"/>
                </a:lnTo>
                <a:lnTo>
                  <a:pt x="1659" y="2866"/>
                </a:lnTo>
                <a:lnTo>
                  <a:pt x="1911" y="2715"/>
                </a:lnTo>
                <a:lnTo>
                  <a:pt x="2112" y="2565"/>
                </a:lnTo>
                <a:lnTo>
                  <a:pt x="2313" y="2313"/>
                </a:lnTo>
                <a:lnTo>
                  <a:pt x="2464" y="2062"/>
                </a:lnTo>
                <a:lnTo>
                  <a:pt x="2614" y="1760"/>
                </a:lnTo>
                <a:lnTo>
                  <a:pt x="2665" y="1509"/>
                </a:lnTo>
                <a:lnTo>
                  <a:pt x="2665" y="1207"/>
                </a:lnTo>
                <a:lnTo>
                  <a:pt x="2614" y="956"/>
                </a:lnTo>
                <a:lnTo>
                  <a:pt x="2564" y="705"/>
                </a:lnTo>
                <a:lnTo>
                  <a:pt x="2413" y="453"/>
                </a:lnTo>
                <a:lnTo>
                  <a:pt x="2263" y="252"/>
                </a:lnTo>
                <a:lnTo>
                  <a:pt x="2011" y="152"/>
                </a:lnTo>
                <a:lnTo>
                  <a:pt x="1760" y="51"/>
                </a:lnTo>
                <a:lnTo>
                  <a:pt x="150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1" name="Google Shape;1701;p29"/>
          <p:cNvSpPr/>
          <p:nvPr/>
        </p:nvSpPr>
        <p:spPr>
          <a:xfrm>
            <a:off x="5520090" y="4077614"/>
            <a:ext cx="20297" cy="23961"/>
          </a:xfrm>
          <a:custGeom>
            <a:avLst/>
            <a:gdLst/>
            <a:ahLst/>
            <a:cxnLst/>
            <a:rect l="l" t="t" r="r" b="b"/>
            <a:pathLst>
              <a:path w="554" h="654" extrusionOk="0">
                <a:moveTo>
                  <a:pt x="303" y="0"/>
                </a:moveTo>
                <a:lnTo>
                  <a:pt x="202" y="51"/>
                </a:lnTo>
                <a:lnTo>
                  <a:pt x="101" y="101"/>
                </a:lnTo>
                <a:lnTo>
                  <a:pt x="1" y="201"/>
                </a:lnTo>
                <a:lnTo>
                  <a:pt x="1" y="352"/>
                </a:lnTo>
                <a:lnTo>
                  <a:pt x="1" y="453"/>
                </a:lnTo>
                <a:lnTo>
                  <a:pt x="51" y="553"/>
                </a:lnTo>
                <a:lnTo>
                  <a:pt x="152" y="654"/>
                </a:lnTo>
                <a:lnTo>
                  <a:pt x="353" y="654"/>
                </a:lnTo>
                <a:lnTo>
                  <a:pt x="453" y="553"/>
                </a:lnTo>
                <a:lnTo>
                  <a:pt x="554" y="453"/>
                </a:lnTo>
                <a:lnTo>
                  <a:pt x="554" y="352"/>
                </a:lnTo>
                <a:lnTo>
                  <a:pt x="554" y="201"/>
                </a:lnTo>
                <a:lnTo>
                  <a:pt x="504" y="101"/>
                </a:lnTo>
                <a:lnTo>
                  <a:pt x="453" y="51"/>
                </a:lnTo>
                <a:lnTo>
                  <a:pt x="303" y="0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2" name="Google Shape;1702;p29"/>
          <p:cNvSpPr/>
          <p:nvPr/>
        </p:nvSpPr>
        <p:spPr>
          <a:xfrm>
            <a:off x="5520090" y="4114435"/>
            <a:ext cx="20297" cy="23998"/>
          </a:xfrm>
          <a:custGeom>
            <a:avLst/>
            <a:gdLst/>
            <a:ahLst/>
            <a:cxnLst/>
            <a:rect l="l" t="t" r="r" b="b"/>
            <a:pathLst>
              <a:path w="554" h="655" extrusionOk="0">
                <a:moveTo>
                  <a:pt x="303" y="1"/>
                </a:moveTo>
                <a:lnTo>
                  <a:pt x="202" y="51"/>
                </a:lnTo>
                <a:lnTo>
                  <a:pt x="101" y="101"/>
                </a:lnTo>
                <a:lnTo>
                  <a:pt x="1" y="202"/>
                </a:lnTo>
                <a:lnTo>
                  <a:pt x="1" y="353"/>
                </a:lnTo>
                <a:lnTo>
                  <a:pt x="1" y="453"/>
                </a:lnTo>
                <a:lnTo>
                  <a:pt x="51" y="554"/>
                </a:lnTo>
                <a:lnTo>
                  <a:pt x="152" y="654"/>
                </a:lnTo>
                <a:lnTo>
                  <a:pt x="353" y="654"/>
                </a:lnTo>
                <a:lnTo>
                  <a:pt x="453" y="554"/>
                </a:lnTo>
                <a:lnTo>
                  <a:pt x="554" y="453"/>
                </a:lnTo>
                <a:lnTo>
                  <a:pt x="554" y="353"/>
                </a:lnTo>
                <a:lnTo>
                  <a:pt x="554" y="202"/>
                </a:lnTo>
                <a:lnTo>
                  <a:pt x="504" y="101"/>
                </a:lnTo>
                <a:lnTo>
                  <a:pt x="453" y="51"/>
                </a:lnTo>
                <a:lnTo>
                  <a:pt x="303" y="1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3" name="Google Shape;1703;p29"/>
          <p:cNvSpPr/>
          <p:nvPr/>
        </p:nvSpPr>
        <p:spPr>
          <a:xfrm>
            <a:off x="5483269" y="4099707"/>
            <a:ext cx="20297" cy="23998"/>
          </a:xfrm>
          <a:custGeom>
            <a:avLst/>
            <a:gdLst/>
            <a:ahLst/>
            <a:cxnLst/>
            <a:rect l="l" t="t" r="r" b="b"/>
            <a:pathLst>
              <a:path w="554" h="655" extrusionOk="0">
                <a:moveTo>
                  <a:pt x="302" y="1"/>
                </a:moveTo>
                <a:lnTo>
                  <a:pt x="202" y="51"/>
                </a:lnTo>
                <a:lnTo>
                  <a:pt x="101" y="101"/>
                </a:lnTo>
                <a:lnTo>
                  <a:pt x="0" y="202"/>
                </a:lnTo>
                <a:lnTo>
                  <a:pt x="0" y="352"/>
                </a:lnTo>
                <a:lnTo>
                  <a:pt x="0" y="453"/>
                </a:lnTo>
                <a:lnTo>
                  <a:pt x="51" y="554"/>
                </a:lnTo>
                <a:lnTo>
                  <a:pt x="151" y="654"/>
                </a:lnTo>
                <a:lnTo>
                  <a:pt x="352" y="654"/>
                </a:lnTo>
                <a:lnTo>
                  <a:pt x="453" y="554"/>
                </a:lnTo>
                <a:lnTo>
                  <a:pt x="553" y="453"/>
                </a:lnTo>
                <a:lnTo>
                  <a:pt x="553" y="352"/>
                </a:lnTo>
                <a:lnTo>
                  <a:pt x="553" y="202"/>
                </a:lnTo>
                <a:lnTo>
                  <a:pt x="503" y="101"/>
                </a:lnTo>
                <a:lnTo>
                  <a:pt x="453" y="51"/>
                </a:lnTo>
                <a:lnTo>
                  <a:pt x="302" y="1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4" name="Google Shape;1704;p29"/>
          <p:cNvSpPr/>
          <p:nvPr/>
        </p:nvSpPr>
        <p:spPr>
          <a:xfrm>
            <a:off x="5483269" y="4136564"/>
            <a:ext cx="20297" cy="23961"/>
          </a:xfrm>
          <a:custGeom>
            <a:avLst/>
            <a:gdLst/>
            <a:ahLst/>
            <a:cxnLst/>
            <a:rect l="l" t="t" r="r" b="b"/>
            <a:pathLst>
              <a:path w="554" h="654" extrusionOk="0">
                <a:moveTo>
                  <a:pt x="302" y="0"/>
                </a:moveTo>
                <a:lnTo>
                  <a:pt x="202" y="50"/>
                </a:lnTo>
                <a:lnTo>
                  <a:pt x="101" y="101"/>
                </a:lnTo>
                <a:lnTo>
                  <a:pt x="0" y="201"/>
                </a:lnTo>
                <a:lnTo>
                  <a:pt x="0" y="352"/>
                </a:lnTo>
                <a:lnTo>
                  <a:pt x="0" y="452"/>
                </a:lnTo>
                <a:lnTo>
                  <a:pt x="51" y="553"/>
                </a:lnTo>
                <a:lnTo>
                  <a:pt x="151" y="654"/>
                </a:lnTo>
                <a:lnTo>
                  <a:pt x="352" y="654"/>
                </a:lnTo>
                <a:lnTo>
                  <a:pt x="453" y="553"/>
                </a:lnTo>
                <a:lnTo>
                  <a:pt x="553" y="452"/>
                </a:lnTo>
                <a:lnTo>
                  <a:pt x="553" y="352"/>
                </a:lnTo>
                <a:lnTo>
                  <a:pt x="553" y="201"/>
                </a:lnTo>
                <a:lnTo>
                  <a:pt x="503" y="101"/>
                </a:lnTo>
                <a:lnTo>
                  <a:pt x="453" y="50"/>
                </a:lnTo>
                <a:lnTo>
                  <a:pt x="302" y="0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29"/>
          <p:cNvSpPr/>
          <p:nvPr/>
        </p:nvSpPr>
        <p:spPr>
          <a:xfrm>
            <a:off x="5446412" y="4121799"/>
            <a:ext cx="20297" cy="23998"/>
          </a:xfrm>
          <a:custGeom>
            <a:avLst/>
            <a:gdLst/>
            <a:ahLst/>
            <a:cxnLst/>
            <a:rect l="l" t="t" r="r" b="b"/>
            <a:pathLst>
              <a:path w="554" h="655" extrusionOk="0">
                <a:moveTo>
                  <a:pt x="303" y="1"/>
                </a:moveTo>
                <a:lnTo>
                  <a:pt x="202" y="51"/>
                </a:lnTo>
                <a:lnTo>
                  <a:pt x="102" y="101"/>
                </a:lnTo>
                <a:lnTo>
                  <a:pt x="1" y="202"/>
                </a:lnTo>
                <a:lnTo>
                  <a:pt x="1" y="353"/>
                </a:lnTo>
                <a:lnTo>
                  <a:pt x="1" y="453"/>
                </a:lnTo>
                <a:lnTo>
                  <a:pt x="51" y="554"/>
                </a:lnTo>
                <a:lnTo>
                  <a:pt x="152" y="654"/>
                </a:lnTo>
                <a:lnTo>
                  <a:pt x="353" y="654"/>
                </a:lnTo>
                <a:lnTo>
                  <a:pt x="453" y="554"/>
                </a:lnTo>
                <a:lnTo>
                  <a:pt x="554" y="453"/>
                </a:lnTo>
                <a:lnTo>
                  <a:pt x="554" y="353"/>
                </a:lnTo>
                <a:lnTo>
                  <a:pt x="554" y="202"/>
                </a:lnTo>
                <a:lnTo>
                  <a:pt x="504" y="101"/>
                </a:lnTo>
                <a:lnTo>
                  <a:pt x="453" y="51"/>
                </a:lnTo>
                <a:lnTo>
                  <a:pt x="303" y="1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29"/>
          <p:cNvSpPr/>
          <p:nvPr/>
        </p:nvSpPr>
        <p:spPr>
          <a:xfrm>
            <a:off x="5446412" y="4158656"/>
            <a:ext cx="20297" cy="23961"/>
          </a:xfrm>
          <a:custGeom>
            <a:avLst/>
            <a:gdLst/>
            <a:ahLst/>
            <a:cxnLst/>
            <a:rect l="l" t="t" r="r" b="b"/>
            <a:pathLst>
              <a:path w="554" h="654" extrusionOk="0">
                <a:moveTo>
                  <a:pt x="303" y="0"/>
                </a:moveTo>
                <a:lnTo>
                  <a:pt x="202" y="51"/>
                </a:lnTo>
                <a:lnTo>
                  <a:pt x="102" y="101"/>
                </a:lnTo>
                <a:lnTo>
                  <a:pt x="1" y="201"/>
                </a:lnTo>
                <a:lnTo>
                  <a:pt x="1" y="352"/>
                </a:lnTo>
                <a:lnTo>
                  <a:pt x="1" y="453"/>
                </a:lnTo>
                <a:lnTo>
                  <a:pt x="51" y="553"/>
                </a:lnTo>
                <a:lnTo>
                  <a:pt x="152" y="654"/>
                </a:lnTo>
                <a:lnTo>
                  <a:pt x="353" y="654"/>
                </a:lnTo>
                <a:lnTo>
                  <a:pt x="453" y="553"/>
                </a:lnTo>
                <a:lnTo>
                  <a:pt x="554" y="453"/>
                </a:lnTo>
                <a:lnTo>
                  <a:pt x="554" y="352"/>
                </a:lnTo>
                <a:lnTo>
                  <a:pt x="554" y="201"/>
                </a:lnTo>
                <a:lnTo>
                  <a:pt x="504" y="101"/>
                </a:lnTo>
                <a:lnTo>
                  <a:pt x="453" y="51"/>
                </a:lnTo>
                <a:lnTo>
                  <a:pt x="303" y="0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29"/>
          <p:cNvSpPr/>
          <p:nvPr/>
        </p:nvSpPr>
        <p:spPr>
          <a:xfrm>
            <a:off x="5650886" y="3917362"/>
            <a:ext cx="97639" cy="108703"/>
          </a:xfrm>
          <a:custGeom>
            <a:avLst/>
            <a:gdLst/>
            <a:ahLst/>
            <a:cxnLst/>
            <a:rect l="l" t="t" r="r" b="b"/>
            <a:pathLst>
              <a:path w="2665" h="2967" extrusionOk="0">
                <a:moveTo>
                  <a:pt x="1508" y="1"/>
                </a:moveTo>
                <a:lnTo>
                  <a:pt x="1257" y="51"/>
                </a:lnTo>
                <a:lnTo>
                  <a:pt x="1006" y="101"/>
                </a:lnTo>
                <a:lnTo>
                  <a:pt x="754" y="252"/>
                </a:lnTo>
                <a:lnTo>
                  <a:pt x="553" y="403"/>
                </a:lnTo>
                <a:lnTo>
                  <a:pt x="352" y="654"/>
                </a:lnTo>
                <a:lnTo>
                  <a:pt x="201" y="905"/>
                </a:lnTo>
                <a:lnTo>
                  <a:pt x="51" y="1207"/>
                </a:lnTo>
                <a:lnTo>
                  <a:pt x="0" y="1509"/>
                </a:lnTo>
                <a:lnTo>
                  <a:pt x="0" y="1760"/>
                </a:lnTo>
                <a:lnTo>
                  <a:pt x="51" y="2062"/>
                </a:lnTo>
                <a:lnTo>
                  <a:pt x="101" y="2313"/>
                </a:lnTo>
                <a:lnTo>
                  <a:pt x="252" y="2514"/>
                </a:lnTo>
                <a:lnTo>
                  <a:pt x="453" y="2715"/>
                </a:lnTo>
                <a:lnTo>
                  <a:pt x="654" y="2866"/>
                </a:lnTo>
                <a:lnTo>
                  <a:pt x="905" y="2967"/>
                </a:lnTo>
                <a:lnTo>
                  <a:pt x="1408" y="2967"/>
                </a:lnTo>
                <a:lnTo>
                  <a:pt x="1659" y="2866"/>
                </a:lnTo>
                <a:lnTo>
                  <a:pt x="1911" y="2715"/>
                </a:lnTo>
                <a:lnTo>
                  <a:pt x="2112" y="2564"/>
                </a:lnTo>
                <a:lnTo>
                  <a:pt x="2313" y="2313"/>
                </a:lnTo>
                <a:lnTo>
                  <a:pt x="2464" y="2062"/>
                </a:lnTo>
                <a:lnTo>
                  <a:pt x="2614" y="1760"/>
                </a:lnTo>
                <a:lnTo>
                  <a:pt x="2665" y="1509"/>
                </a:lnTo>
                <a:lnTo>
                  <a:pt x="2665" y="1207"/>
                </a:lnTo>
                <a:lnTo>
                  <a:pt x="2614" y="956"/>
                </a:lnTo>
                <a:lnTo>
                  <a:pt x="2564" y="704"/>
                </a:lnTo>
                <a:lnTo>
                  <a:pt x="2413" y="453"/>
                </a:lnTo>
                <a:lnTo>
                  <a:pt x="2263" y="252"/>
                </a:lnTo>
                <a:lnTo>
                  <a:pt x="2011" y="151"/>
                </a:lnTo>
                <a:lnTo>
                  <a:pt x="1760" y="51"/>
                </a:lnTo>
                <a:lnTo>
                  <a:pt x="150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29"/>
          <p:cNvSpPr/>
          <p:nvPr/>
        </p:nvSpPr>
        <p:spPr>
          <a:xfrm>
            <a:off x="5061461" y="4123667"/>
            <a:ext cx="97676" cy="108703"/>
          </a:xfrm>
          <a:custGeom>
            <a:avLst/>
            <a:gdLst/>
            <a:ahLst/>
            <a:cxnLst/>
            <a:rect l="l" t="t" r="r" b="b"/>
            <a:pathLst>
              <a:path w="2666" h="2967" extrusionOk="0">
                <a:moveTo>
                  <a:pt x="1509" y="0"/>
                </a:moveTo>
                <a:lnTo>
                  <a:pt x="1258" y="50"/>
                </a:lnTo>
                <a:lnTo>
                  <a:pt x="1006" y="101"/>
                </a:lnTo>
                <a:lnTo>
                  <a:pt x="755" y="251"/>
                </a:lnTo>
                <a:lnTo>
                  <a:pt x="554" y="402"/>
                </a:lnTo>
                <a:lnTo>
                  <a:pt x="353" y="654"/>
                </a:lnTo>
                <a:lnTo>
                  <a:pt x="202" y="905"/>
                </a:lnTo>
                <a:lnTo>
                  <a:pt x="51" y="1207"/>
                </a:lnTo>
                <a:lnTo>
                  <a:pt x="1" y="1508"/>
                </a:lnTo>
                <a:lnTo>
                  <a:pt x="1" y="1760"/>
                </a:lnTo>
                <a:lnTo>
                  <a:pt x="51" y="2061"/>
                </a:lnTo>
                <a:lnTo>
                  <a:pt x="102" y="2313"/>
                </a:lnTo>
                <a:lnTo>
                  <a:pt x="252" y="2514"/>
                </a:lnTo>
                <a:lnTo>
                  <a:pt x="453" y="2715"/>
                </a:lnTo>
                <a:lnTo>
                  <a:pt x="655" y="2866"/>
                </a:lnTo>
                <a:lnTo>
                  <a:pt x="906" y="2966"/>
                </a:lnTo>
                <a:lnTo>
                  <a:pt x="1409" y="2966"/>
                </a:lnTo>
                <a:lnTo>
                  <a:pt x="1660" y="2866"/>
                </a:lnTo>
                <a:lnTo>
                  <a:pt x="1911" y="2715"/>
                </a:lnTo>
                <a:lnTo>
                  <a:pt x="2112" y="2564"/>
                </a:lnTo>
                <a:lnTo>
                  <a:pt x="2314" y="2313"/>
                </a:lnTo>
                <a:lnTo>
                  <a:pt x="2464" y="2061"/>
                </a:lnTo>
                <a:lnTo>
                  <a:pt x="2615" y="1760"/>
                </a:lnTo>
                <a:lnTo>
                  <a:pt x="2665" y="1508"/>
                </a:lnTo>
                <a:lnTo>
                  <a:pt x="2665" y="1207"/>
                </a:lnTo>
                <a:lnTo>
                  <a:pt x="2615" y="955"/>
                </a:lnTo>
                <a:lnTo>
                  <a:pt x="2565" y="704"/>
                </a:lnTo>
                <a:lnTo>
                  <a:pt x="2414" y="453"/>
                </a:lnTo>
                <a:lnTo>
                  <a:pt x="2263" y="251"/>
                </a:lnTo>
                <a:lnTo>
                  <a:pt x="2012" y="151"/>
                </a:lnTo>
                <a:lnTo>
                  <a:pt x="1761" y="50"/>
                </a:lnTo>
                <a:lnTo>
                  <a:pt x="150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29"/>
          <p:cNvSpPr/>
          <p:nvPr/>
        </p:nvSpPr>
        <p:spPr>
          <a:xfrm>
            <a:off x="5061461" y="4270987"/>
            <a:ext cx="97676" cy="108703"/>
          </a:xfrm>
          <a:custGeom>
            <a:avLst/>
            <a:gdLst/>
            <a:ahLst/>
            <a:cxnLst/>
            <a:rect l="l" t="t" r="r" b="b"/>
            <a:pathLst>
              <a:path w="2666" h="2967" extrusionOk="0">
                <a:moveTo>
                  <a:pt x="1509" y="1"/>
                </a:moveTo>
                <a:lnTo>
                  <a:pt x="1258" y="51"/>
                </a:lnTo>
                <a:lnTo>
                  <a:pt x="1006" y="101"/>
                </a:lnTo>
                <a:lnTo>
                  <a:pt x="755" y="252"/>
                </a:lnTo>
                <a:lnTo>
                  <a:pt x="554" y="403"/>
                </a:lnTo>
                <a:lnTo>
                  <a:pt x="353" y="654"/>
                </a:lnTo>
                <a:lnTo>
                  <a:pt x="202" y="906"/>
                </a:lnTo>
                <a:lnTo>
                  <a:pt x="51" y="1207"/>
                </a:lnTo>
                <a:lnTo>
                  <a:pt x="1" y="1509"/>
                </a:lnTo>
                <a:lnTo>
                  <a:pt x="1" y="1760"/>
                </a:lnTo>
                <a:lnTo>
                  <a:pt x="51" y="2062"/>
                </a:lnTo>
                <a:lnTo>
                  <a:pt x="102" y="2313"/>
                </a:lnTo>
                <a:lnTo>
                  <a:pt x="252" y="2515"/>
                </a:lnTo>
                <a:lnTo>
                  <a:pt x="453" y="2716"/>
                </a:lnTo>
                <a:lnTo>
                  <a:pt x="655" y="2866"/>
                </a:lnTo>
                <a:lnTo>
                  <a:pt x="906" y="2967"/>
                </a:lnTo>
                <a:lnTo>
                  <a:pt x="1409" y="2967"/>
                </a:lnTo>
                <a:lnTo>
                  <a:pt x="1660" y="2866"/>
                </a:lnTo>
                <a:lnTo>
                  <a:pt x="1911" y="2716"/>
                </a:lnTo>
                <a:lnTo>
                  <a:pt x="2112" y="2565"/>
                </a:lnTo>
                <a:lnTo>
                  <a:pt x="2314" y="2313"/>
                </a:lnTo>
                <a:lnTo>
                  <a:pt x="2464" y="2062"/>
                </a:lnTo>
                <a:lnTo>
                  <a:pt x="2615" y="1760"/>
                </a:lnTo>
                <a:lnTo>
                  <a:pt x="2665" y="1509"/>
                </a:lnTo>
                <a:lnTo>
                  <a:pt x="2665" y="1207"/>
                </a:lnTo>
                <a:lnTo>
                  <a:pt x="2615" y="956"/>
                </a:lnTo>
                <a:lnTo>
                  <a:pt x="2565" y="705"/>
                </a:lnTo>
                <a:lnTo>
                  <a:pt x="2414" y="453"/>
                </a:lnTo>
                <a:lnTo>
                  <a:pt x="2263" y="252"/>
                </a:lnTo>
                <a:lnTo>
                  <a:pt x="2012" y="152"/>
                </a:lnTo>
                <a:lnTo>
                  <a:pt x="1761" y="51"/>
                </a:lnTo>
                <a:lnTo>
                  <a:pt x="150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29"/>
          <p:cNvSpPr/>
          <p:nvPr/>
        </p:nvSpPr>
        <p:spPr>
          <a:xfrm>
            <a:off x="6199753" y="3119837"/>
            <a:ext cx="75547" cy="70014"/>
          </a:xfrm>
          <a:custGeom>
            <a:avLst/>
            <a:gdLst/>
            <a:ahLst/>
            <a:cxnLst/>
            <a:rect l="l" t="t" r="r" b="b"/>
            <a:pathLst>
              <a:path w="2062" h="1911" extrusionOk="0">
                <a:moveTo>
                  <a:pt x="2062" y="1"/>
                </a:moveTo>
                <a:lnTo>
                  <a:pt x="0" y="755"/>
                </a:lnTo>
                <a:lnTo>
                  <a:pt x="1509" y="1911"/>
                </a:lnTo>
                <a:lnTo>
                  <a:pt x="2062" y="1911"/>
                </a:lnTo>
                <a:lnTo>
                  <a:pt x="2062" y="1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29"/>
          <p:cNvSpPr/>
          <p:nvPr/>
        </p:nvSpPr>
        <p:spPr>
          <a:xfrm>
            <a:off x="5707967" y="3230336"/>
            <a:ext cx="75547" cy="70051"/>
          </a:xfrm>
          <a:custGeom>
            <a:avLst/>
            <a:gdLst/>
            <a:ahLst/>
            <a:cxnLst/>
            <a:rect l="l" t="t" r="r" b="b"/>
            <a:pathLst>
              <a:path w="2062" h="1912" extrusionOk="0">
                <a:moveTo>
                  <a:pt x="1" y="1"/>
                </a:moveTo>
                <a:lnTo>
                  <a:pt x="1" y="1911"/>
                </a:lnTo>
                <a:lnTo>
                  <a:pt x="554" y="1911"/>
                </a:lnTo>
                <a:lnTo>
                  <a:pt x="2062" y="906"/>
                </a:lnTo>
                <a:lnTo>
                  <a:pt x="1" y="1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29"/>
          <p:cNvSpPr/>
          <p:nvPr/>
        </p:nvSpPr>
        <p:spPr>
          <a:xfrm>
            <a:off x="5707967" y="3077484"/>
            <a:ext cx="567332" cy="331569"/>
          </a:xfrm>
          <a:custGeom>
            <a:avLst/>
            <a:gdLst/>
            <a:ahLst/>
            <a:cxnLst/>
            <a:rect l="l" t="t" r="r" b="b"/>
            <a:pathLst>
              <a:path w="15485" h="9050" extrusionOk="0">
                <a:moveTo>
                  <a:pt x="10508" y="0"/>
                </a:moveTo>
                <a:lnTo>
                  <a:pt x="1" y="6134"/>
                </a:lnTo>
                <a:lnTo>
                  <a:pt x="5078" y="9049"/>
                </a:lnTo>
                <a:lnTo>
                  <a:pt x="15485" y="3067"/>
                </a:lnTo>
                <a:lnTo>
                  <a:pt x="10508" y="0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29"/>
          <p:cNvSpPr/>
          <p:nvPr/>
        </p:nvSpPr>
        <p:spPr>
          <a:xfrm>
            <a:off x="5707967" y="3193515"/>
            <a:ext cx="184213" cy="215538"/>
          </a:xfrm>
          <a:custGeom>
            <a:avLst/>
            <a:gdLst/>
            <a:ahLst/>
            <a:cxnLst/>
            <a:rect l="l" t="t" r="r" b="b"/>
            <a:pathLst>
              <a:path w="5028" h="5883" extrusionOk="0">
                <a:moveTo>
                  <a:pt x="5028" y="0"/>
                </a:moveTo>
                <a:lnTo>
                  <a:pt x="1" y="2967"/>
                </a:lnTo>
                <a:lnTo>
                  <a:pt x="5028" y="5882"/>
                </a:lnTo>
                <a:lnTo>
                  <a:pt x="5028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29"/>
          <p:cNvSpPr/>
          <p:nvPr/>
        </p:nvSpPr>
        <p:spPr>
          <a:xfrm>
            <a:off x="5707967" y="3007470"/>
            <a:ext cx="567332" cy="331569"/>
          </a:xfrm>
          <a:custGeom>
            <a:avLst/>
            <a:gdLst/>
            <a:ahLst/>
            <a:cxnLst/>
            <a:rect l="l" t="t" r="r" b="b"/>
            <a:pathLst>
              <a:path w="15485" h="9050" extrusionOk="0">
                <a:moveTo>
                  <a:pt x="10508" y="1"/>
                </a:moveTo>
                <a:lnTo>
                  <a:pt x="1" y="6134"/>
                </a:lnTo>
                <a:lnTo>
                  <a:pt x="5078" y="9050"/>
                </a:lnTo>
                <a:lnTo>
                  <a:pt x="15485" y="3068"/>
                </a:lnTo>
                <a:lnTo>
                  <a:pt x="10508" y="1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29"/>
          <p:cNvSpPr/>
          <p:nvPr/>
        </p:nvSpPr>
        <p:spPr>
          <a:xfrm>
            <a:off x="5807438" y="3029599"/>
            <a:ext cx="23961" cy="226566"/>
          </a:xfrm>
          <a:custGeom>
            <a:avLst/>
            <a:gdLst/>
            <a:ahLst/>
            <a:cxnLst/>
            <a:rect l="l" t="t" r="r" b="b"/>
            <a:pathLst>
              <a:path w="654" h="6184" extrusionOk="0">
                <a:moveTo>
                  <a:pt x="0" y="0"/>
                </a:moveTo>
                <a:lnTo>
                  <a:pt x="0" y="5731"/>
                </a:lnTo>
                <a:lnTo>
                  <a:pt x="654" y="6184"/>
                </a:lnTo>
                <a:lnTo>
                  <a:pt x="0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29"/>
          <p:cNvSpPr/>
          <p:nvPr/>
        </p:nvSpPr>
        <p:spPr>
          <a:xfrm>
            <a:off x="5800074" y="3036963"/>
            <a:ext cx="23961" cy="226566"/>
          </a:xfrm>
          <a:custGeom>
            <a:avLst/>
            <a:gdLst/>
            <a:ahLst/>
            <a:cxnLst/>
            <a:rect l="l" t="t" r="r" b="b"/>
            <a:pathLst>
              <a:path w="654" h="6184" extrusionOk="0">
                <a:moveTo>
                  <a:pt x="0" y="0"/>
                </a:moveTo>
                <a:lnTo>
                  <a:pt x="0" y="5681"/>
                </a:lnTo>
                <a:lnTo>
                  <a:pt x="654" y="6184"/>
                </a:lnTo>
                <a:lnTo>
                  <a:pt x="51" y="0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29"/>
          <p:cNvSpPr/>
          <p:nvPr/>
        </p:nvSpPr>
        <p:spPr>
          <a:xfrm>
            <a:off x="5801906" y="3029599"/>
            <a:ext cx="29493" cy="233930"/>
          </a:xfrm>
          <a:custGeom>
            <a:avLst/>
            <a:gdLst/>
            <a:ahLst/>
            <a:cxnLst/>
            <a:rect l="l" t="t" r="r" b="b"/>
            <a:pathLst>
              <a:path w="805" h="6385" extrusionOk="0">
                <a:moveTo>
                  <a:pt x="151" y="0"/>
                </a:moveTo>
                <a:lnTo>
                  <a:pt x="1" y="201"/>
                </a:lnTo>
                <a:lnTo>
                  <a:pt x="604" y="6385"/>
                </a:lnTo>
                <a:lnTo>
                  <a:pt x="805" y="6184"/>
                </a:lnTo>
                <a:lnTo>
                  <a:pt x="151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29"/>
          <p:cNvSpPr/>
          <p:nvPr/>
        </p:nvSpPr>
        <p:spPr>
          <a:xfrm>
            <a:off x="5800074" y="3029599"/>
            <a:ext cx="7401" cy="7401"/>
          </a:xfrm>
          <a:custGeom>
            <a:avLst/>
            <a:gdLst/>
            <a:ahLst/>
            <a:cxnLst/>
            <a:rect l="l" t="t" r="r" b="b"/>
            <a:pathLst>
              <a:path w="202" h="202" extrusionOk="0">
                <a:moveTo>
                  <a:pt x="201" y="0"/>
                </a:moveTo>
                <a:lnTo>
                  <a:pt x="0" y="201"/>
                </a:lnTo>
                <a:lnTo>
                  <a:pt x="51" y="201"/>
                </a:lnTo>
                <a:lnTo>
                  <a:pt x="201" y="0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29"/>
          <p:cNvSpPr/>
          <p:nvPr/>
        </p:nvSpPr>
        <p:spPr>
          <a:xfrm>
            <a:off x="6109515" y="2860151"/>
            <a:ext cx="25793" cy="226566"/>
          </a:xfrm>
          <a:custGeom>
            <a:avLst/>
            <a:gdLst/>
            <a:ahLst/>
            <a:cxnLst/>
            <a:rect l="l" t="t" r="r" b="b"/>
            <a:pathLst>
              <a:path w="704" h="6184" extrusionOk="0">
                <a:moveTo>
                  <a:pt x="0" y="0"/>
                </a:moveTo>
                <a:lnTo>
                  <a:pt x="0" y="5681"/>
                </a:lnTo>
                <a:lnTo>
                  <a:pt x="704" y="6184"/>
                </a:lnTo>
                <a:lnTo>
                  <a:pt x="50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0" name="Google Shape;1720;p29"/>
          <p:cNvSpPr/>
          <p:nvPr/>
        </p:nvSpPr>
        <p:spPr>
          <a:xfrm>
            <a:off x="6102151" y="2865646"/>
            <a:ext cx="25793" cy="226603"/>
          </a:xfrm>
          <a:custGeom>
            <a:avLst/>
            <a:gdLst/>
            <a:ahLst/>
            <a:cxnLst/>
            <a:rect l="l" t="t" r="r" b="b"/>
            <a:pathLst>
              <a:path w="704" h="6185" extrusionOk="0">
                <a:moveTo>
                  <a:pt x="0" y="1"/>
                </a:moveTo>
                <a:lnTo>
                  <a:pt x="0" y="5732"/>
                </a:lnTo>
                <a:lnTo>
                  <a:pt x="704" y="6184"/>
                </a:lnTo>
                <a:lnTo>
                  <a:pt x="50" y="1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29"/>
          <p:cNvSpPr/>
          <p:nvPr/>
        </p:nvSpPr>
        <p:spPr>
          <a:xfrm>
            <a:off x="6103983" y="2860151"/>
            <a:ext cx="31325" cy="232099"/>
          </a:xfrm>
          <a:custGeom>
            <a:avLst/>
            <a:gdLst/>
            <a:ahLst/>
            <a:cxnLst/>
            <a:rect l="l" t="t" r="r" b="b"/>
            <a:pathLst>
              <a:path w="855" h="6335" extrusionOk="0">
                <a:moveTo>
                  <a:pt x="201" y="0"/>
                </a:moveTo>
                <a:lnTo>
                  <a:pt x="0" y="151"/>
                </a:lnTo>
                <a:lnTo>
                  <a:pt x="654" y="6334"/>
                </a:lnTo>
                <a:lnTo>
                  <a:pt x="855" y="6184"/>
                </a:lnTo>
                <a:lnTo>
                  <a:pt x="201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2" name="Google Shape;1722;p29"/>
          <p:cNvSpPr/>
          <p:nvPr/>
        </p:nvSpPr>
        <p:spPr>
          <a:xfrm>
            <a:off x="6102151" y="2860151"/>
            <a:ext cx="9233" cy="5532"/>
          </a:xfrm>
          <a:custGeom>
            <a:avLst/>
            <a:gdLst/>
            <a:ahLst/>
            <a:cxnLst/>
            <a:rect l="l" t="t" r="r" b="b"/>
            <a:pathLst>
              <a:path w="252" h="151" extrusionOk="0">
                <a:moveTo>
                  <a:pt x="201" y="0"/>
                </a:moveTo>
                <a:lnTo>
                  <a:pt x="0" y="151"/>
                </a:lnTo>
                <a:lnTo>
                  <a:pt x="50" y="151"/>
                </a:lnTo>
                <a:lnTo>
                  <a:pt x="251" y="0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3" name="Google Shape;1723;p29"/>
          <p:cNvSpPr/>
          <p:nvPr/>
        </p:nvSpPr>
        <p:spPr>
          <a:xfrm>
            <a:off x="5929002" y="3261661"/>
            <a:ext cx="140029" cy="106872"/>
          </a:xfrm>
          <a:custGeom>
            <a:avLst/>
            <a:gdLst/>
            <a:ahLst/>
            <a:cxnLst/>
            <a:rect l="l" t="t" r="r" b="b"/>
            <a:pathLst>
              <a:path w="3822" h="2917" extrusionOk="0">
                <a:moveTo>
                  <a:pt x="3821" y="1"/>
                </a:moveTo>
                <a:lnTo>
                  <a:pt x="0" y="2213"/>
                </a:lnTo>
                <a:lnTo>
                  <a:pt x="0" y="2916"/>
                </a:lnTo>
                <a:lnTo>
                  <a:pt x="3821" y="704"/>
                </a:lnTo>
                <a:lnTo>
                  <a:pt x="3821" y="1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4" name="Google Shape;1724;p29"/>
          <p:cNvSpPr/>
          <p:nvPr/>
        </p:nvSpPr>
        <p:spPr>
          <a:xfrm>
            <a:off x="6081890" y="3175087"/>
            <a:ext cx="139992" cy="106872"/>
          </a:xfrm>
          <a:custGeom>
            <a:avLst/>
            <a:gdLst/>
            <a:ahLst/>
            <a:cxnLst/>
            <a:rect l="l" t="t" r="r" b="b"/>
            <a:pathLst>
              <a:path w="3821" h="2917" extrusionOk="0">
                <a:moveTo>
                  <a:pt x="3821" y="1"/>
                </a:moveTo>
                <a:lnTo>
                  <a:pt x="0" y="2162"/>
                </a:lnTo>
                <a:lnTo>
                  <a:pt x="0" y="2917"/>
                </a:lnTo>
                <a:lnTo>
                  <a:pt x="3821" y="705"/>
                </a:lnTo>
                <a:lnTo>
                  <a:pt x="3821" y="1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29"/>
          <p:cNvSpPr/>
          <p:nvPr/>
        </p:nvSpPr>
        <p:spPr>
          <a:xfrm>
            <a:off x="6238443" y="3151162"/>
            <a:ext cx="27661" cy="42390"/>
          </a:xfrm>
          <a:custGeom>
            <a:avLst/>
            <a:gdLst/>
            <a:ahLst/>
            <a:cxnLst/>
            <a:rect l="l" t="t" r="r" b="b"/>
            <a:pathLst>
              <a:path w="755" h="1157" extrusionOk="0">
                <a:moveTo>
                  <a:pt x="754" y="0"/>
                </a:moveTo>
                <a:lnTo>
                  <a:pt x="0" y="402"/>
                </a:lnTo>
                <a:lnTo>
                  <a:pt x="0" y="1156"/>
                </a:lnTo>
                <a:lnTo>
                  <a:pt x="754" y="704"/>
                </a:lnTo>
                <a:lnTo>
                  <a:pt x="754" y="0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29"/>
          <p:cNvSpPr/>
          <p:nvPr/>
        </p:nvSpPr>
        <p:spPr>
          <a:xfrm>
            <a:off x="3319051" y="3298518"/>
            <a:ext cx="281852" cy="162084"/>
          </a:xfrm>
          <a:custGeom>
            <a:avLst/>
            <a:gdLst/>
            <a:ahLst/>
            <a:cxnLst/>
            <a:rect l="l" t="t" r="r" b="b"/>
            <a:pathLst>
              <a:path w="7693" h="4424" extrusionOk="0">
                <a:moveTo>
                  <a:pt x="5430" y="0"/>
                </a:moveTo>
                <a:lnTo>
                  <a:pt x="1" y="3117"/>
                </a:lnTo>
                <a:lnTo>
                  <a:pt x="2213" y="4424"/>
                </a:lnTo>
                <a:lnTo>
                  <a:pt x="7693" y="1307"/>
                </a:lnTo>
                <a:lnTo>
                  <a:pt x="5430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29"/>
          <p:cNvSpPr/>
          <p:nvPr/>
        </p:nvSpPr>
        <p:spPr>
          <a:xfrm>
            <a:off x="3319051" y="3412681"/>
            <a:ext cx="81079" cy="62687"/>
          </a:xfrm>
          <a:custGeom>
            <a:avLst/>
            <a:gdLst/>
            <a:ahLst/>
            <a:cxnLst/>
            <a:rect l="l" t="t" r="r" b="b"/>
            <a:pathLst>
              <a:path w="2213" h="1711" extrusionOk="0">
                <a:moveTo>
                  <a:pt x="1" y="1"/>
                </a:moveTo>
                <a:lnTo>
                  <a:pt x="1" y="403"/>
                </a:lnTo>
                <a:lnTo>
                  <a:pt x="2213" y="1710"/>
                </a:lnTo>
                <a:lnTo>
                  <a:pt x="2213" y="1308"/>
                </a:lnTo>
                <a:lnTo>
                  <a:pt x="1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8" name="Google Shape;1728;p29"/>
          <p:cNvSpPr/>
          <p:nvPr/>
        </p:nvSpPr>
        <p:spPr>
          <a:xfrm>
            <a:off x="3400093" y="3346403"/>
            <a:ext cx="200810" cy="128964"/>
          </a:xfrm>
          <a:custGeom>
            <a:avLst/>
            <a:gdLst/>
            <a:ahLst/>
            <a:cxnLst/>
            <a:rect l="l" t="t" r="r" b="b"/>
            <a:pathLst>
              <a:path w="5481" h="3520" extrusionOk="0">
                <a:moveTo>
                  <a:pt x="5481" y="0"/>
                </a:moveTo>
                <a:lnTo>
                  <a:pt x="1" y="3117"/>
                </a:lnTo>
                <a:lnTo>
                  <a:pt x="1" y="3519"/>
                </a:lnTo>
                <a:lnTo>
                  <a:pt x="5481" y="352"/>
                </a:lnTo>
                <a:lnTo>
                  <a:pt x="5481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9" name="Google Shape;1729;p29"/>
          <p:cNvSpPr/>
          <p:nvPr/>
        </p:nvSpPr>
        <p:spPr>
          <a:xfrm>
            <a:off x="3416690" y="3245101"/>
            <a:ext cx="71883" cy="42390"/>
          </a:xfrm>
          <a:custGeom>
            <a:avLst/>
            <a:gdLst/>
            <a:ahLst/>
            <a:cxnLst/>
            <a:rect l="l" t="t" r="r" b="b"/>
            <a:pathLst>
              <a:path w="1962" h="1157" extrusionOk="0">
                <a:moveTo>
                  <a:pt x="956" y="0"/>
                </a:moveTo>
                <a:lnTo>
                  <a:pt x="0" y="603"/>
                </a:lnTo>
                <a:lnTo>
                  <a:pt x="956" y="1156"/>
                </a:lnTo>
                <a:lnTo>
                  <a:pt x="1961" y="603"/>
                </a:lnTo>
                <a:lnTo>
                  <a:pt x="956" y="0"/>
                </a:lnTo>
                <a:close/>
              </a:path>
            </a:pathLst>
          </a:custGeom>
          <a:solidFill>
            <a:srgbClr val="353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0" name="Google Shape;1730;p29"/>
          <p:cNvSpPr/>
          <p:nvPr/>
        </p:nvSpPr>
        <p:spPr>
          <a:xfrm>
            <a:off x="3416690" y="3267193"/>
            <a:ext cx="35025" cy="136328"/>
          </a:xfrm>
          <a:custGeom>
            <a:avLst/>
            <a:gdLst/>
            <a:ahLst/>
            <a:cxnLst/>
            <a:rect l="l" t="t" r="r" b="b"/>
            <a:pathLst>
              <a:path w="956" h="3721" extrusionOk="0">
                <a:moveTo>
                  <a:pt x="0" y="0"/>
                </a:moveTo>
                <a:lnTo>
                  <a:pt x="0" y="3117"/>
                </a:lnTo>
                <a:lnTo>
                  <a:pt x="956" y="3721"/>
                </a:lnTo>
                <a:lnTo>
                  <a:pt x="956" y="553"/>
                </a:lnTo>
                <a:lnTo>
                  <a:pt x="0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1" name="Google Shape;1731;p29"/>
          <p:cNvSpPr/>
          <p:nvPr/>
        </p:nvSpPr>
        <p:spPr>
          <a:xfrm>
            <a:off x="3451679" y="3267193"/>
            <a:ext cx="36894" cy="136328"/>
          </a:xfrm>
          <a:custGeom>
            <a:avLst/>
            <a:gdLst/>
            <a:ahLst/>
            <a:cxnLst/>
            <a:rect l="l" t="t" r="r" b="b"/>
            <a:pathLst>
              <a:path w="1007" h="3721" extrusionOk="0">
                <a:moveTo>
                  <a:pt x="1006" y="0"/>
                </a:moveTo>
                <a:lnTo>
                  <a:pt x="1" y="553"/>
                </a:lnTo>
                <a:lnTo>
                  <a:pt x="1" y="3721"/>
                </a:lnTo>
                <a:lnTo>
                  <a:pt x="1006" y="3117"/>
                </a:lnTo>
                <a:lnTo>
                  <a:pt x="1006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2" name="Google Shape;1732;p29"/>
          <p:cNvSpPr/>
          <p:nvPr/>
        </p:nvSpPr>
        <p:spPr>
          <a:xfrm>
            <a:off x="3109081" y="2683302"/>
            <a:ext cx="620749" cy="830719"/>
          </a:xfrm>
          <a:custGeom>
            <a:avLst/>
            <a:gdLst/>
            <a:ahLst/>
            <a:cxnLst/>
            <a:rect l="l" t="t" r="r" b="b"/>
            <a:pathLst>
              <a:path w="16943" h="22674" extrusionOk="0">
                <a:moveTo>
                  <a:pt x="16893" y="1"/>
                </a:moveTo>
                <a:lnTo>
                  <a:pt x="1" y="9754"/>
                </a:lnTo>
                <a:lnTo>
                  <a:pt x="51" y="22674"/>
                </a:lnTo>
                <a:lnTo>
                  <a:pt x="16943" y="12921"/>
                </a:lnTo>
                <a:lnTo>
                  <a:pt x="16893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3" name="Google Shape;1733;p29"/>
          <p:cNvSpPr/>
          <p:nvPr/>
        </p:nvSpPr>
        <p:spPr>
          <a:xfrm>
            <a:off x="3149602" y="2755148"/>
            <a:ext cx="537875" cy="687063"/>
          </a:xfrm>
          <a:custGeom>
            <a:avLst/>
            <a:gdLst/>
            <a:ahLst/>
            <a:cxnLst/>
            <a:rect l="l" t="t" r="r" b="b"/>
            <a:pathLst>
              <a:path w="14681" h="18753" extrusionOk="0">
                <a:moveTo>
                  <a:pt x="14681" y="1"/>
                </a:moveTo>
                <a:lnTo>
                  <a:pt x="1" y="8446"/>
                </a:lnTo>
                <a:lnTo>
                  <a:pt x="51" y="18752"/>
                </a:lnTo>
                <a:lnTo>
                  <a:pt x="14681" y="10306"/>
                </a:lnTo>
                <a:lnTo>
                  <a:pt x="14681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4" name="Google Shape;1734;p29"/>
          <p:cNvSpPr/>
          <p:nvPr/>
        </p:nvSpPr>
        <p:spPr>
          <a:xfrm>
            <a:off x="3086988" y="3029599"/>
            <a:ext cx="23998" cy="484421"/>
          </a:xfrm>
          <a:custGeom>
            <a:avLst/>
            <a:gdLst/>
            <a:ahLst/>
            <a:cxnLst/>
            <a:rect l="l" t="t" r="r" b="b"/>
            <a:pathLst>
              <a:path w="655" h="13222" extrusionOk="0">
                <a:moveTo>
                  <a:pt x="1" y="0"/>
                </a:moveTo>
                <a:lnTo>
                  <a:pt x="51" y="12920"/>
                </a:lnTo>
                <a:lnTo>
                  <a:pt x="654" y="13222"/>
                </a:lnTo>
                <a:lnTo>
                  <a:pt x="604" y="302"/>
                </a:lnTo>
                <a:lnTo>
                  <a:pt x="1" y="0"/>
                </a:lnTo>
                <a:close/>
              </a:path>
            </a:pathLst>
          </a:custGeom>
          <a:solidFill>
            <a:srgbClr val="40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5" name="Google Shape;1735;p29"/>
          <p:cNvSpPr/>
          <p:nvPr/>
        </p:nvSpPr>
        <p:spPr>
          <a:xfrm>
            <a:off x="3086988" y="2672274"/>
            <a:ext cx="641010" cy="368390"/>
          </a:xfrm>
          <a:custGeom>
            <a:avLst/>
            <a:gdLst/>
            <a:ahLst/>
            <a:cxnLst/>
            <a:rect l="l" t="t" r="r" b="b"/>
            <a:pathLst>
              <a:path w="17496" h="10055" extrusionOk="0">
                <a:moveTo>
                  <a:pt x="16892" y="0"/>
                </a:moveTo>
                <a:lnTo>
                  <a:pt x="1" y="9753"/>
                </a:lnTo>
                <a:lnTo>
                  <a:pt x="604" y="10055"/>
                </a:lnTo>
                <a:lnTo>
                  <a:pt x="17496" y="302"/>
                </a:lnTo>
                <a:lnTo>
                  <a:pt x="16892" y="0"/>
                </a:lnTo>
                <a:close/>
              </a:path>
            </a:pathLst>
          </a:custGeom>
          <a:solidFill>
            <a:srgbClr val="5D5C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6" name="Google Shape;1736;p29"/>
          <p:cNvSpPr/>
          <p:nvPr/>
        </p:nvSpPr>
        <p:spPr>
          <a:xfrm>
            <a:off x="3134874" y="1545049"/>
            <a:ext cx="659438" cy="571032"/>
          </a:xfrm>
          <a:custGeom>
            <a:avLst/>
            <a:gdLst/>
            <a:ahLst/>
            <a:cxnLst/>
            <a:rect l="l" t="t" r="r" b="b"/>
            <a:pathLst>
              <a:path w="17999" h="15586" extrusionOk="0">
                <a:moveTo>
                  <a:pt x="17998" y="1"/>
                </a:moveTo>
                <a:lnTo>
                  <a:pt x="252" y="9402"/>
                </a:lnTo>
                <a:lnTo>
                  <a:pt x="1" y="15585"/>
                </a:lnTo>
                <a:lnTo>
                  <a:pt x="17747" y="6184"/>
                </a:lnTo>
                <a:lnTo>
                  <a:pt x="179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29"/>
          <p:cNvSpPr/>
          <p:nvPr/>
        </p:nvSpPr>
        <p:spPr>
          <a:xfrm>
            <a:off x="3055700" y="1837892"/>
            <a:ext cx="88443" cy="276320"/>
          </a:xfrm>
          <a:custGeom>
            <a:avLst/>
            <a:gdLst/>
            <a:ahLst/>
            <a:cxnLst/>
            <a:rect l="l" t="t" r="r" b="b"/>
            <a:pathLst>
              <a:path w="2414" h="7542" extrusionOk="0">
                <a:moveTo>
                  <a:pt x="201" y="1"/>
                </a:moveTo>
                <a:lnTo>
                  <a:pt x="0" y="6184"/>
                </a:lnTo>
                <a:lnTo>
                  <a:pt x="2162" y="7542"/>
                </a:lnTo>
                <a:lnTo>
                  <a:pt x="2413" y="1358"/>
                </a:lnTo>
                <a:lnTo>
                  <a:pt x="201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29"/>
          <p:cNvSpPr/>
          <p:nvPr/>
        </p:nvSpPr>
        <p:spPr>
          <a:xfrm>
            <a:off x="3063064" y="1495332"/>
            <a:ext cx="731248" cy="394183"/>
          </a:xfrm>
          <a:custGeom>
            <a:avLst/>
            <a:gdLst/>
            <a:ahLst/>
            <a:cxnLst/>
            <a:rect l="l" t="t" r="r" b="b"/>
            <a:pathLst>
              <a:path w="19959" h="10759" extrusionOk="0">
                <a:moveTo>
                  <a:pt x="17746" y="0"/>
                </a:moveTo>
                <a:lnTo>
                  <a:pt x="0" y="9351"/>
                </a:lnTo>
                <a:lnTo>
                  <a:pt x="2212" y="10759"/>
                </a:lnTo>
                <a:lnTo>
                  <a:pt x="19958" y="1358"/>
                </a:lnTo>
                <a:lnTo>
                  <a:pt x="17746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9"/>
          <p:cNvSpPr/>
          <p:nvPr/>
        </p:nvSpPr>
        <p:spPr>
          <a:xfrm>
            <a:off x="3180927" y="1742122"/>
            <a:ext cx="572864" cy="315009"/>
          </a:xfrm>
          <a:custGeom>
            <a:avLst/>
            <a:gdLst/>
            <a:ahLst/>
            <a:cxnLst/>
            <a:rect l="l" t="t" r="r" b="b"/>
            <a:pathLst>
              <a:path w="15636" h="8598" extrusionOk="0">
                <a:moveTo>
                  <a:pt x="15635" y="1"/>
                </a:moveTo>
                <a:lnTo>
                  <a:pt x="51" y="8245"/>
                </a:lnTo>
                <a:lnTo>
                  <a:pt x="1" y="8597"/>
                </a:lnTo>
                <a:lnTo>
                  <a:pt x="15635" y="353"/>
                </a:lnTo>
                <a:lnTo>
                  <a:pt x="15635" y="1"/>
                </a:lnTo>
                <a:close/>
              </a:path>
            </a:pathLst>
          </a:custGeom>
          <a:solidFill>
            <a:srgbClr val="8888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9"/>
          <p:cNvSpPr/>
          <p:nvPr/>
        </p:nvSpPr>
        <p:spPr>
          <a:xfrm>
            <a:off x="3184628" y="1675808"/>
            <a:ext cx="572827" cy="315009"/>
          </a:xfrm>
          <a:custGeom>
            <a:avLst/>
            <a:gdLst/>
            <a:ahLst/>
            <a:cxnLst/>
            <a:rect l="l" t="t" r="r" b="b"/>
            <a:pathLst>
              <a:path w="15635" h="8598" extrusionOk="0">
                <a:moveTo>
                  <a:pt x="15635" y="1"/>
                </a:moveTo>
                <a:lnTo>
                  <a:pt x="0" y="8246"/>
                </a:lnTo>
                <a:lnTo>
                  <a:pt x="0" y="8598"/>
                </a:lnTo>
                <a:lnTo>
                  <a:pt x="15585" y="353"/>
                </a:lnTo>
                <a:lnTo>
                  <a:pt x="15635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9"/>
          <p:cNvSpPr/>
          <p:nvPr/>
        </p:nvSpPr>
        <p:spPr>
          <a:xfrm>
            <a:off x="3184628" y="1646351"/>
            <a:ext cx="572827" cy="315009"/>
          </a:xfrm>
          <a:custGeom>
            <a:avLst/>
            <a:gdLst/>
            <a:ahLst/>
            <a:cxnLst/>
            <a:rect l="l" t="t" r="r" b="b"/>
            <a:pathLst>
              <a:path w="15635" h="8598" extrusionOk="0">
                <a:moveTo>
                  <a:pt x="15635" y="1"/>
                </a:moveTo>
                <a:lnTo>
                  <a:pt x="50" y="8245"/>
                </a:lnTo>
                <a:lnTo>
                  <a:pt x="0" y="8597"/>
                </a:lnTo>
                <a:lnTo>
                  <a:pt x="15635" y="352"/>
                </a:lnTo>
                <a:lnTo>
                  <a:pt x="15635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29"/>
          <p:cNvSpPr/>
          <p:nvPr/>
        </p:nvSpPr>
        <p:spPr>
          <a:xfrm>
            <a:off x="3186459" y="1616895"/>
            <a:ext cx="572864" cy="314973"/>
          </a:xfrm>
          <a:custGeom>
            <a:avLst/>
            <a:gdLst/>
            <a:ahLst/>
            <a:cxnLst/>
            <a:rect l="l" t="t" r="r" b="b"/>
            <a:pathLst>
              <a:path w="15636" h="8597" extrusionOk="0">
                <a:moveTo>
                  <a:pt x="15635" y="0"/>
                </a:moveTo>
                <a:lnTo>
                  <a:pt x="0" y="8245"/>
                </a:lnTo>
                <a:lnTo>
                  <a:pt x="0" y="8597"/>
                </a:lnTo>
                <a:lnTo>
                  <a:pt x="15635" y="352"/>
                </a:lnTo>
                <a:lnTo>
                  <a:pt x="15635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29"/>
          <p:cNvSpPr/>
          <p:nvPr/>
        </p:nvSpPr>
        <p:spPr>
          <a:xfrm>
            <a:off x="3186459" y="1587402"/>
            <a:ext cx="572864" cy="315009"/>
          </a:xfrm>
          <a:custGeom>
            <a:avLst/>
            <a:gdLst/>
            <a:ahLst/>
            <a:cxnLst/>
            <a:rect l="l" t="t" r="r" b="b"/>
            <a:pathLst>
              <a:path w="15636" h="8598" extrusionOk="0">
                <a:moveTo>
                  <a:pt x="15635" y="1"/>
                </a:moveTo>
                <a:lnTo>
                  <a:pt x="51" y="8246"/>
                </a:lnTo>
                <a:lnTo>
                  <a:pt x="0" y="8597"/>
                </a:lnTo>
                <a:lnTo>
                  <a:pt x="15635" y="403"/>
                </a:lnTo>
                <a:lnTo>
                  <a:pt x="15635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29"/>
          <p:cNvSpPr/>
          <p:nvPr/>
        </p:nvSpPr>
        <p:spPr>
          <a:xfrm>
            <a:off x="3164367" y="1712665"/>
            <a:ext cx="607853" cy="372090"/>
          </a:xfrm>
          <a:custGeom>
            <a:avLst/>
            <a:gdLst/>
            <a:ahLst/>
            <a:cxnLst/>
            <a:rect l="l" t="t" r="r" b="b"/>
            <a:pathLst>
              <a:path w="16591" h="10156" extrusionOk="0">
                <a:moveTo>
                  <a:pt x="16087" y="805"/>
                </a:moveTo>
                <a:lnTo>
                  <a:pt x="16087" y="1157"/>
                </a:lnTo>
                <a:lnTo>
                  <a:pt x="453" y="9401"/>
                </a:lnTo>
                <a:lnTo>
                  <a:pt x="503" y="9049"/>
                </a:lnTo>
                <a:lnTo>
                  <a:pt x="16087" y="805"/>
                </a:lnTo>
                <a:close/>
                <a:moveTo>
                  <a:pt x="16590" y="0"/>
                </a:moveTo>
                <a:lnTo>
                  <a:pt x="50" y="8748"/>
                </a:lnTo>
                <a:lnTo>
                  <a:pt x="0" y="10155"/>
                </a:lnTo>
                <a:lnTo>
                  <a:pt x="16540" y="1458"/>
                </a:lnTo>
                <a:lnTo>
                  <a:pt x="16590" y="0"/>
                </a:lnTo>
                <a:close/>
              </a:path>
            </a:pathLst>
          </a:custGeom>
          <a:solidFill>
            <a:srgbClr val="40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29"/>
          <p:cNvSpPr/>
          <p:nvPr/>
        </p:nvSpPr>
        <p:spPr>
          <a:xfrm>
            <a:off x="3164367" y="1712665"/>
            <a:ext cx="607853" cy="372090"/>
          </a:xfrm>
          <a:custGeom>
            <a:avLst/>
            <a:gdLst/>
            <a:ahLst/>
            <a:cxnLst/>
            <a:rect l="l" t="t" r="r" b="b"/>
            <a:pathLst>
              <a:path w="16591" h="10156" fill="none" extrusionOk="0">
                <a:moveTo>
                  <a:pt x="16540" y="1458"/>
                </a:moveTo>
                <a:lnTo>
                  <a:pt x="0" y="10155"/>
                </a:lnTo>
                <a:lnTo>
                  <a:pt x="50" y="8748"/>
                </a:lnTo>
                <a:lnTo>
                  <a:pt x="16590" y="0"/>
                </a:lnTo>
                <a:lnTo>
                  <a:pt x="16540" y="145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6" name="Google Shape;1746;p29"/>
          <p:cNvSpPr/>
          <p:nvPr/>
        </p:nvSpPr>
        <p:spPr>
          <a:xfrm>
            <a:off x="3180927" y="1742122"/>
            <a:ext cx="572864" cy="315009"/>
          </a:xfrm>
          <a:custGeom>
            <a:avLst/>
            <a:gdLst/>
            <a:ahLst/>
            <a:cxnLst/>
            <a:rect l="l" t="t" r="r" b="b"/>
            <a:pathLst>
              <a:path w="15636" h="8598" fill="none" extrusionOk="0">
                <a:moveTo>
                  <a:pt x="1" y="8597"/>
                </a:moveTo>
                <a:lnTo>
                  <a:pt x="15635" y="353"/>
                </a:lnTo>
                <a:lnTo>
                  <a:pt x="15635" y="1"/>
                </a:lnTo>
                <a:lnTo>
                  <a:pt x="51" y="8245"/>
                </a:lnTo>
                <a:lnTo>
                  <a:pt x="1" y="859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7" name="Google Shape;1747;p29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C3C6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8" name="Google Shape;1748;p29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9" name="Google Shape;1749;p29"/>
          <p:cNvSpPr/>
          <p:nvPr/>
        </p:nvSpPr>
        <p:spPr>
          <a:xfrm>
            <a:off x="4556815" y="3221140"/>
            <a:ext cx="344466" cy="372090"/>
          </a:xfrm>
          <a:custGeom>
            <a:avLst/>
            <a:gdLst/>
            <a:ahLst/>
            <a:cxnLst/>
            <a:rect l="l" t="t" r="r" b="b"/>
            <a:pathLst>
              <a:path w="9402" h="10156" extrusionOk="0">
                <a:moveTo>
                  <a:pt x="6988" y="1"/>
                </a:moveTo>
                <a:lnTo>
                  <a:pt x="6737" y="101"/>
                </a:lnTo>
                <a:lnTo>
                  <a:pt x="1961" y="2766"/>
                </a:lnTo>
                <a:lnTo>
                  <a:pt x="1710" y="2967"/>
                </a:lnTo>
                <a:lnTo>
                  <a:pt x="1458" y="3218"/>
                </a:lnTo>
                <a:lnTo>
                  <a:pt x="1257" y="3520"/>
                </a:lnTo>
                <a:lnTo>
                  <a:pt x="1157" y="3771"/>
                </a:lnTo>
                <a:lnTo>
                  <a:pt x="51" y="7491"/>
                </a:lnTo>
                <a:lnTo>
                  <a:pt x="0" y="7793"/>
                </a:lnTo>
                <a:lnTo>
                  <a:pt x="51" y="8094"/>
                </a:lnTo>
                <a:lnTo>
                  <a:pt x="201" y="8346"/>
                </a:lnTo>
                <a:lnTo>
                  <a:pt x="453" y="8497"/>
                </a:lnTo>
                <a:lnTo>
                  <a:pt x="3117" y="10005"/>
                </a:lnTo>
                <a:lnTo>
                  <a:pt x="3419" y="10105"/>
                </a:lnTo>
                <a:lnTo>
                  <a:pt x="3720" y="10156"/>
                </a:lnTo>
                <a:lnTo>
                  <a:pt x="4072" y="10105"/>
                </a:lnTo>
                <a:lnTo>
                  <a:pt x="4324" y="10005"/>
                </a:lnTo>
                <a:lnTo>
                  <a:pt x="9150" y="7290"/>
                </a:lnTo>
                <a:lnTo>
                  <a:pt x="9301" y="7139"/>
                </a:lnTo>
                <a:lnTo>
                  <a:pt x="9351" y="7039"/>
                </a:lnTo>
                <a:lnTo>
                  <a:pt x="9401" y="6988"/>
                </a:lnTo>
                <a:lnTo>
                  <a:pt x="9401" y="6486"/>
                </a:lnTo>
                <a:lnTo>
                  <a:pt x="6485" y="5128"/>
                </a:lnTo>
                <a:lnTo>
                  <a:pt x="6234" y="4927"/>
                </a:lnTo>
                <a:lnTo>
                  <a:pt x="6083" y="4676"/>
                </a:lnTo>
                <a:lnTo>
                  <a:pt x="6033" y="4425"/>
                </a:lnTo>
                <a:lnTo>
                  <a:pt x="6033" y="4123"/>
                </a:lnTo>
                <a:lnTo>
                  <a:pt x="7189" y="403"/>
                </a:lnTo>
                <a:lnTo>
                  <a:pt x="7189" y="202"/>
                </a:lnTo>
                <a:lnTo>
                  <a:pt x="7189" y="101"/>
                </a:lnTo>
                <a:lnTo>
                  <a:pt x="7139" y="51"/>
                </a:lnTo>
                <a:lnTo>
                  <a:pt x="7089" y="1"/>
                </a:lnTo>
                <a:close/>
              </a:path>
            </a:pathLst>
          </a:custGeom>
          <a:solidFill>
            <a:srgbClr val="A9AC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0" name="Google Shape;1750;p29"/>
          <p:cNvSpPr/>
          <p:nvPr/>
        </p:nvSpPr>
        <p:spPr>
          <a:xfrm>
            <a:off x="4556815" y="3221140"/>
            <a:ext cx="344466" cy="372090"/>
          </a:xfrm>
          <a:custGeom>
            <a:avLst/>
            <a:gdLst/>
            <a:ahLst/>
            <a:cxnLst/>
            <a:rect l="l" t="t" r="r" b="b"/>
            <a:pathLst>
              <a:path w="9402" h="10156" fill="none" extrusionOk="0">
                <a:moveTo>
                  <a:pt x="6485" y="5128"/>
                </a:moveTo>
                <a:lnTo>
                  <a:pt x="6485" y="5128"/>
                </a:lnTo>
                <a:lnTo>
                  <a:pt x="6234" y="4927"/>
                </a:lnTo>
                <a:lnTo>
                  <a:pt x="6083" y="4676"/>
                </a:lnTo>
                <a:lnTo>
                  <a:pt x="6033" y="4425"/>
                </a:lnTo>
                <a:lnTo>
                  <a:pt x="6033" y="4123"/>
                </a:lnTo>
                <a:lnTo>
                  <a:pt x="7189" y="403"/>
                </a:lnTo>
                <a:lnTo>
                  <a:pt x="7189" y="403"/>
                </a:lnTo>
                <a:lnTo>
                  <a:pt x="7189" y="202"/>
                </a:lnTo>
                <a:lnTo>
                  <a:pt x="7189" y="101"/>
                </a:lnTo>
                <a:lnTo>
                  <a:pt x="7139" y="51"/>
                </a:lnTo>
                <a:lnTo>
                  <a:pt x="7089" y="1"/>
                </a:lnTo>
                <a:lnTo>
                  <a:pt x="6988" y="1"/>
                </a:lnTo>
                <a:lnTo>
                  <a:pt x="6737" y="101"/>
                </a:lnTo>
                <a:lnTo>
                  <a:pt x="1961" y="2766"/>
                </a:lnTo>
                <a:lnTo>
                  <a:pt x="1961" y="2766"/>
                </a:lnTo>
                <a:lnTo>
                  <a:pt x="1710" y="2967"/>
                </a:lnTo>
                <a:lnTo>
                  <a:pt x="1458" y="3218"/>
                </a:lnTo>
                <a:lnTo>
                  <a:pt x="1257" y="3520"/>
                </a:lnTo>
                <a:lnTo>
                  <a:pt x="1157" y="3771"/>
                </a:lnTo>
                <a:lnTo>
                  <a:pt x="51" y="7491"/>
                </a:lnTo>
                <a:lnTo>
                  <a:pt x="51" y="7491"/>
                </a:lnTo>
                <a:lnTo>
                  <a:pt x="0" y="7793"/>
                </a:lnTo>
                <a:lnTo>
                  <a:pt x="51" y="8094"/>
                </a:lnTo>
                <a:lnTo>
                  <a:pt x="201" y="8346"/>
                </a:lnTo>
                <a:lnTo>
                  <a:pt x="453" y="8497"/>
                </a:lnTo>
                <a:lnTo>
                  <a:pt x="3117" y="10005"/>
                </a:lnTo>
                <a:lnTo>
                  <a:pt x="3117" y="10005"/>
                </a:lnTo>
                <a:lnTo>
                  <a:pt x="3419" y="10105"/>
                </a:lnTo>
                <a:lnTo>
                  <a:pt x="3720" y="10156"/>
                </a:lnTo>
                <a:lnTo>
                  <a:pt x="4072" y="10105"/>
                </a:lnTo>
                <a:lnTo>
                  <a:pt x="4324" y="10005"/>
                </a:lnTo>
                <a:lnTo>
                  <a:pt x="9150" y="7290"/>
                </a:lnTo>
                <a:lnTo>
                  <a:pt x="9150" y="7290"/>
                </a:lnTo>
                <a:lnTo>
                  <a:pt x="9301" y="7139"/>
                </a:lnTo>
                <a:lnTo>
                  <a:pt x="9351" y="7039"/>
                </a:lnTo>
                <a:lnTo>
                  <a:pt x="9401" y="6988"/>
                </a:lnTo>
                <a:lnTo>
                  <a:pt x="9401" y="6486"/>
                </a:lnTo>
                <a:lnTo>
                  <a:pt x="6485" y="51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1" name="Google Shape;1751;p29"/>
          <p:cNvSpPr/>
          <p:nvPr/>
        </p:nvSpPr>
        <p:spPr>
          <a:xfrm>
            <a:off x="4671014" y="3587661"/>
            <a:ext cx="9233" cy="3737"/>
          </a:xfrm>
          <a:custGeom>
            <a:avLst/>
            <a:gdLst/>
            <a:ahLst/>
            <a:cxnLst/>
            <a:rect l="l" t="t" r="r" b="b"/>
            <a:pathLst>
              <a:path w="252" h="102" extrusionOk="0">
                <a:moveTo>
                  <a:pt x="0" y="1"/>
                </a:moveTo>
                <a:lnTo>
                  <a:pt x="0" y="1"/>
                </a:lnTo>
                <a:lnTo>
                  <a:pt x="252" y="101"/>
                </a:lnTo>
                <a:lnTo>
                  <a:pt x="252" y="101"/>
                </a:lnTo>
                <a:lnTo>
                  <a:pt x="0" y="1"/>
                </a:lnTo>
                <a:close/>
              </a:path>
            </a:pathLst>
          </a:custGeom>
          <a:solidFill>
            <a:srgbClr val="A4A9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2" name="Google Shape;1752;p29"/>
          <p:cNvSpPr/>
          <p:nvPr/>
        </p:nvSpPr>
        <p:spPr>
          <a:xfrm>
            <a:off x="4671014" y="3587661"/>
            <a:ext cx="9233" cy="3737"/>
          </a:xfrm>
          <a:custGeom>
            <a:avLst/>
            <a:gdLst/>
            <a:ahLst/>
            <a:cxnLst/>
            <a:rect l="l" t="t" r="r" b="b"/>
            <a:pathLst>
              <a:path w="252" h="102" fill="none" extrusionOk="0">
                <a:moveTo>
                  <a:pt x="0" y="1"/>
                </a:moveTo>
                <a:lnTo>
                  <a:pt x="0" y="1"/>
                </a:lnTo>
                <a:lnTo>
                  <a:pt x="252" y="101"/>
                </a:lnTo>
                <a:lnTo>
                  <a:pt x="252" y="10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29"/>
          <p:cNvSpPr/>
          <p:nvPr/>
        </p:nvSpPr>
        <p:spPr>
          <a:xfrm>
            <a:off x="4556815" y="3414549"/>
            <a:ext cx="132628" cy="178681"/>
          </a:xfrm>
          <a:custGeom>
            <a:avLst/>
            <a:gdLst/>
            <a:ahLst/>
            <a:cxnLst/>
            <a:rect l="l" t="t" r="r" b="b"/>
            <a:pathLst>
              <a:path w="3620" h="4877" extrusionOk="0">
                <a:moveTo>
                  <a:pt x="1106" y="0"/>
                </a:moveTo>
                <a:lnTo>
                  <a:pt x="654" y="252"/>
                </a:lnTo>
                <a:lnTo>
                  <a:pt x="51" y="2212"/>
                </a:lnTo>
                <a:lnTo>
                  <a:pt x="0" y="2464"/>
                </a:lnTo>
                <a:lnTo>
                  <a:pt x="51" y="2665"/>
                </a:lnTo>
                <a:lnTo>
                  <a:pt x="101" y="2916"/>
                </a:lnTo>
                <a:lnTo>
                  <a:pt x="252" y="3067"/>
                </a:lnTo>
                <a:lnTo>
                  <a:pt x="453" y="3218"/>
                </a:lnTo>
                <a:lnTo>
                  <a:pt x="3117" y="4726"/>
                </a:lnTo>
                <a:lnTo>
                  <a:pt x="3369" y="4826"/>
                </a:lnTo>
                <a:lnTo>
                  <a:pt x="3620" y="4877"/>
                </a:lnTo>
                <a:lnTo>
                  <a:pt x="3620" y="4374"/>
                </a:lnTo>
                <a:lnTo>
                  <a:pt x="3369" y="4324"/>
                </a:lnTo>
                <a:lnTo>
                  <a:pt x="3117" y="4223"/>
                </a:lnTo>
                <a:lnTo>
                  <a:pt x="1006" y="3067"/>
                </a:lnTo>
                <a:lnTo>
                  <a:pt x="905" y="3017"/>
                </a:lnTo>
                <a:lnTo>
                  <a:pt x="704" y="2866"/>
                </a:lnTo>
                <a:lnTo>
                  <a:pt x="553" y="2665"/>
                </a:lnTo>
                <a:lnTo>
                  <a:pt x="453" y="2464"/>
                </a:lnTo>
                <a:lnTo>
                  <a:pt x="453" y="2212"/>
                </a:lnTo>
                <a:lnTo>
                  <a:pt x="453" y="2011"/>
                </a:lnTo>
                <a:lnTo>
                  <a:pt x="1106" y="0"/>
                </a:lnTo>
                <a:close/>
              </a:path>
            </a:pathLst>
          </a:custGeom>
          <a:solidFill>
            <a:srgbClr val="6D72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29"/>
          <p:cNvSpPr/>
          <p:nvPr/>
        </p:nvSpPr>
        <p:spPr>
          <a:xfrm>
            <a:off x="4556815" y="3414549"/>
            <a:ext cx="132628" cy="178681"/>
          </a:xfrm>
          <a:custGeom>
            <a:avLst/>
            <a:gdLst/>
            <a:ahLst/>
            <a:cxnLst/>
            <a:rect l="l" t="t" r="r" b="b"/>
            <a:pathLst>
              <a:path w="3620" h="4877" fill="none" extrusionOk="0">
                <a:moveTo>
                  <a:pt x="1106" y="0"/>
                </a:moveTo>
                <a:lnTo>
                  <a:pt x="654" y="252"/>
                </a:lnTo>
                <a:lnTo>
                  <a:pt x="51" y="2212"/>
                </a:lnTo>
                <a:lnTo>
                  <a:pt x="51" y="2212"/>
                </a:lnTo>
                <a:lnTo>
                  <a:pt x="0" y="2464"/>
                </a:lnTo>
                <a:lnTo>
                  <a:pt x="0" y="2464"/>
                </a:lnTo>
                <a:lnTo>
                  <a:pt x="51" y="2665"/>
                </a:lnTo>
                <a:lnTo>
                  <a:pt x="101" y="2916"/>
                </a:lnTo>
                <a:lnTo>
                  <a:pt x="252" y="3067"/>
                </a:lnTo>
                <a:lnTo>
                  <a:pt x="453" y="3218"/>
                </a:lnTo>
                <a:lnTo>
                  <a:pt x="3117" y="4726"/>
                </a:lnTo>
                <a:lnTo>
                  <a:pt x="3117" y="4726"/>
                </a:lnTo>
                <a:lnTo>
                  <a:pt x="3117" y="4726"/>
                </a:lnTo>
                <a:lnTo>
                  <a:pt x="3369" y="4826"/>
                </a:lnTo>
                <a:lnTo>
                  <a:pt x="3369" y="4826"/>
                </a:lnTo>
                <a:lnTo>
                  <a:pt x="3620" y="4877"/>
                </a:lnTo>
                <a:lnTo>
                  <a:pt x="3620" y="4374"/>
                </a:lnTo>
                <a:lnTo>
                  <a:pt x="3620" y="4374"/>
                </a:lnTo>
                <a:lnTo>
                  <a:pt x="3369" y="4324"/>
                </a:lnTo>
                <a:lnTo>
                  <a:pt x="3117" y="4223"/>
                </a:lnTo>
                <a:lnTo>
                  <a:pt x="1006" y="3067"/>
                </a:lnTo>
                <a:lnTo>
                  <a:pt x="1006" y="3067"/>
                </a:lnTo>
                <a:lnTo>
                  <a:pt x="905" y="3017"/>
                </a:lnTo>
                <a:lnTo>
                  <a:pt x="905" y="3017"/>
                </a:lnTo>
                <a:lnTo>
                  <a:pt x="704" y="2866"/>
                </a:lnTo>
                <a:lnTo>
                  <a:pt x="553" y="2665"/>
                </a:lnTo>
                <a:lnTo>
                  <a:pt x="453" y="2464"/>
                </a:lnTo>
                <a:lnTo>
                  <a:pt x="453" y="2212"/>
                </a:lnTo>
                <a:lnTo>
                  <a:pt x="453" y="2212"/>
                </a:lnTo>
                <a:lnTo>
                  <a:pt x="453" y="2011"/>
                </a:lnTo>
                <a:lnTo>
                  <a:pt x="11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29"/>
          <p:cNvSpPr/>
          <p:nvPr/>
        </p:nvSpPr>
        <p:spPr>
          <a:xfrm>
            <a:off x="4573375" y="3219308"/>
            <a:ext cx="327906" cy="355494"/>
          </a:xfrm>
          <a:custGeom>
            <a:avLst/>
            <a:gdLst/>
            <a:ahLst/>
            <a:cxnLst/>
            <a:rect l="l" t="t" r="r" b="b"/>
            <a:pathLst>
              <a:path w="8950" h="9703" extrusionOk="0">
                <a:moveTo>
                  <a:pt x="6637" y="0"/>
                </a:moveTo>
                <a:lnTo>
                  <a:pt x="6436" y="51"/>
                </a:lnTo>
                <a:lnTo>
                  <a:pt x="1961" y="2564"/>
                </a:lnTo>
                <a:lnTo>
                  <a:pt x="1710" y="2765"/>
                </a:lnTo>
                <a:lnTo>
                  <a:pt x="1459" y="3017"/>
                </a:lnTo>
                <a:lnTo>
                  <a:pt x="1258" y="3318"/>
                </a:lnTo>
                <a:lnTo>
                  <a:pt x="1157" y="3570"/>
                </a:lnTo>
                <a:lnTo>
                  <a:pt x="1" y="7340"/>
                </a:lnTo>
                <a:lnTo>
                  <a:pt x="1" y="7591"/>
                </a:lnTo>
                <a:lnTo>
                  <a:pt x="51" y="7893"/>
                </a:lnTo>
                <a:lnTo>
                  <a:pt x="202" y="8144"/>
                </a:lnTo>
                <a:lnTo>
                  <a:pt x="453" y="8346"/>
                </a:lnTo>
                <a:lnTo>
                  <a:pt x="2665" y="9552"/>
                </a:lnTo>
                <a:lnTo>
                  <a:pt x="2917" y="9703"/>
                </a:lnTo>
                <a:lnTo>
                  <a:pt x="3620" y="9703"/>
                </a:lnTo>
                <a:lnTo>
                  <a:pt x="3872" y="9552"/>
                </a:lnTo>
                <a:lnTo>
                  <a:pt x="8698" y="6888"/>
                </a:lnTo>
                <a:lnTo>
                  <a:pt x="8849" y="6737"/>
                </a:lnTo>
                <a:lnTo>
                  <a:pt x="8899" y="6636"/>
                </a:lnTo>
                <a:lnTo>
                  <a:pt x="8949" y="6536"/>
                </a:lnTo>
                <a:lnTo>
                  <a:pt x="8899" y="6435"/>
                </a:lnTo>
                <a:lnTo>
                  <a:pt x="8849" y="6385"/>
                </a:lnTo>
                <a:lnTo>
                  <a:pt x="8698" y="6184"/>
                </a:lnTo>
                <a:lnTo>
                  <a:pt x="6235" y="4826"/>
                </a:lnTo>
                <a:lnTo>
                  <a:pt x="6033" y="4625"/>
                </a:lnTo>
                <a:lnTo>
                  <a:pt x="5832" y="4374"/>
                </a:lnTo>
                <a:lnTo>
                  <a:pt x="5782" y="4123"/>
                </a:lnTo>
                <a:lnTo>
                  <a:pt x="5832" y="3821"/>
                </a:lnTo>
                <a:lnTo>
                  <a:pt x="6838" y="402"/>
                </a:lnTo>
                <a:lnTo>
                  <a:pt x="6888" y="151"/>
                </a:lnTo>
                <a:lnTo>
                  <a:pt x="6838" y="101"/>
                </a:lnTo>
                <a:lnTo>
                  <a:pt x="6788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29"/>
          <p:cNvSpPr/>
          <p:nvPr/>
        </p:nvSpPr>
        <p:spPr>
          <a:xfrm>
            <a:off x="4573375" y="3219308"/>
            <a:ext cx="327906" cy="355494"/>
          </a:xfrm>
          <a:custGeom>
            <a:avLst/>
            <a:gdLst/>
            <a:ahLst/>
            <a:cxnLst/>
            <a:rect l="l" t="t" r="r" b="b"/>
            <a:pathLst>
              <a:path w="8950" h="9703" fill="none" extrusionOk="0">
                <a:moveTo>
                  <a:pt x="6436" y="51"/>
                </a:moveTo>
                <a:lnTo>
                  <a:pt x="6436" y="51"/>
                </a:lnTo>
                <a:lnTo>
                  <a:pt x="6637" y="0"/>
                </a:lnTo>
                <a:lnTo>
                  <a:pt x="6737" y="0"/>
                </a:lnTo>
                <a:lnTo>
                  <a:pt x="6788" y="0"/>
                </a:lnTo>
                <a:lnTo>
                  <a:pt x="6838" y="101"/>
                </a:lnTo>
                <a:lnTo>
                  <a:pt x="6888" y="151"/>
                </a:lnTo>
                <a:lnTo>
                  <a:pt x="6838" y="402"/>
                </a:lnTo>
                <a:lnTo>
                  <a:pt x="5832" y="3821"/>
                </a:lnTo>
                <a:lnTo>
                  <a:pt x="5832" y="3821"/>
                </a:lnTo>
                <a:lnTo>
                  <a:pt x="5782" y="4123"/>
                </a:lnTo>
                <a:lnTo>
                  <a:pt x="5832" y="4374"/>
                </a:lnTo>
                <a:lnTo>
                  <a:pt x="6033" y="4625"/>
                </a:lnTo>
                <a:lnTo>
                  <a:pt x="6235" y="4826"/>
                </a:lnTo>
                <a:lnTo>
                  <a:pt x="8698" y="6184"/>
                </a:lnTo>
                <a:lnTo>
                  <a:pt x="8698" y="6184"/>
                </a:lnTo>
                <a:lnTo>
                  <a:pt x="8849" y="6385"/>
                </a:lnTo>
                <a:lnTo>
                  <a:pt x="8899" y="6435"/>
                </a:lnTo>
                <a:lnTo>
                  <a:pt x="8949" y="6536"/>
                </a:lnTo>
                <a:lnTo>
                  <a:pt x="8899" y="6636"/>
                </a:lnTo>
                <a:lnTo>
                  <a:pt x="8849" y="6737"/>
                </a:lnTo>
                <a:lnTo>
                  <a:pt x="8698" y="6888"/>
                </a:lnTo>
                <a:lnTo>
                  <a:pt x="3872" y="9552"/>
                </a:lnTo>
                <a:lnTo>
                  <a:pt x="3872" y="9552"/>
                </a:lnTo>
                <a:lnTo>
                  <a:pt x="3620" y="9703"/>
                </a:lnTo>
                <a:lnTo>
                  <a:pt x="3268" y="9703"/>
                </a:lnTo>
                <a:lnTo>
                  <a:pt x="2917" y="9703"/>
                </a:lnTo>
                <a:lnTo>
                  <a:pt x="2665" y="9552"/>
                </a:lnTo>
                <a:lnTo>
                  <a:pt x="453" y="8346"/>
                </a:lnTo>
                <a:lnTo>
                  <a:pt x="453" y="8346"/>
                </a:lnTo>
                <a:lnTo>
                  <a:pt x="202" y="8144"/>
                </a:lnTo>
                <a:lnTo>
                  <a:pt x="51" y="7893"/>
                </a:lnTo>
                <a:lnTo>
                  <a:pt x="1" y="7591"/>
                </a:lnTo>
                <a:lnTo>
                  <a:pt x="1" y="7340"/>
                </a:lnTo>
                <a:lnTo>
                  <a:pt x="1157" y="3570"/>
                </a:lnTo>
                <a:lnTo>
                  <a:pt x="1157" y="3570"/>
                </a:lnTo>
                <a:lnTo>
                  <a:pt x="1258" y="3318"/>
                </a:lnTo>
                <a:lnTo>
                  <a:pt x="1459" y="3017"/>
                </a:lnTo>
                <a:lnTo>
                  <a:pt x="1710" y="2765"/>
                </a:lnTo>
                <a:lnTo>
                  <a:pt x="1961" y="2564"/>
                </a:lnTo>
                <a:lnTo>
                  <a:pt x="6436" y="5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29"/>
          <p:cNvSpPr/>
          <p:nvPr/>
        </p:nvSpPr>
        <p:spPr>
          <a:xfrm>
            <a:off x="4589972" y="3525048"/>
            <a:ext cx="3700" cy="1869"/>
          </a:xfrm>
          <a:custGeom>
            <a:avLst/>
            <a:gdLst/>
            <a:ahLst/>
            <a:cxnLst/>
            <a:rect l="l" t="t" r="r" b="b"/>
            <a:pathLst>
              <a:path w="101" h="51" extrusionOk="0">
                <a:moveTo>
                  <a:pt x="0" y="1"/>
                </a:moveTo>
                <a:lnTo>
                  <a:pt x="101" y="51"/>
                </a:lnTo>
                <a:lnTo>
                  <a:pt x="101" y="51"/>
                </a:lnTo>
                <a:lnTo>
                  <a:pt x="0" y="1"/>
                </a:lnTo>
                <a:close/>
              </a:path>
            </a:pathLst>
          </a:custGeom>
          <a:solidFill>
            <a:srgbClr val="464C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29"/>
          <p:cNvSpPr/>
          <p:nvPr/>
        </p:nvSpPr>
        <p:spPr>
          <a:xfrm>
            <a:off x="4589972" y="3525048"/>
            <a:ext cx="3700" cy="1869"/>
          </a:xfrm>
          <a:custGeom>
            <a:avLst/>
            <a:gdLst/>
            <a:ahLst/>
            <a:cxnLst/>
            <a:rect l="l" t="t" r="r" b="b"/>
            <a:pathLst>
              <a:path w="101" h="51" fill="none" extrusionOk="0">
                <a:moveTo>
                  <a:pt x="0" y="1"/>
                </a:moveTo>
                <a:lnTo>
                  <a:pt x="101" y="51"/>
                </a:lnTo>
                <a:lnTo>
                  <a:pt x="101" y="5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29"/>
          <p:cNvSpPr/>
          <p:nvPr/>
        </p:nvSpPr>
        <p:spPr>
          <a:xfrm>
            <a:off x="4573375" y="3296650"/>
            <a:ext cx="241331" cy="230267"/>
          </a:xfrm>
          <a:custGeom>
            <a:avLst/>
            <a:gdLst/>
            <a:ahLst/>
            <a:cxnLst/>
            <a:rect l="l" t="t" r="r" b="b"/>
            <a:pathLst>
              <a:path w="6587" h="6285" extrusionOk="0">
                <a:moveTo>
                  <a:pt x="6335" y="1"/>
                </a:moveTo>
                <a:lnTo>
                  <a:pt x="654" y="3218"/>
                </a:lnTo>
                <a:lnTo>
                  <a:pt x="1" y="5229"/>
                </a:lnTo>
                <a:lnTo>
                  <a:pt x="1" y="5430"/>
                </a:lnTo>
                <a:lnTo>
                  <a:pt x="1" y="5682"/>
                </a:lnTo>
                <a:lnTo>
                  <a:pt x="101" y="5883"/>
                </a:lnTo>
                <a:lnTo>
                  <a:pt x="252" y="6084"/>
                </a:lnTo>
                <a:lnTo>
                  <a:pt x="453" y="6235"/>
                </a:lnTo>
                <a:lnTo>
                  <a:pt x="554" y="6285"/>
                </a:lnTo>
                <a:lnTo>
                  <a:pt x="6586" y="2917"/>
                </a:lnTo>
                <a:lnTo>
                  <a:pt x="6235" y="2715"/>
                </a:lnTo>
                <a:lnTo>
                  <a:pt x="6033" y="2565"/>
                </a:lnTo>
                <a:lnTo>
                  <a:pt x="5883" y="2364"/>
                </a:lnTo>
                <a:lnTo>
                  <a:pt x="5832" y="2162"/>
                </a:lnTo>
                <a:lnTo>
                  <a:pt x="5782" y="1911"/>
                </a:lnTo>
                <a:lnTo>
                  <a:pt x="5832" y="1710"/>
                </a:lnTo>
                <a:lnTo>
                  <a:pt x="6335" y="1"/>
                </a:lnTo>
                <a:close/>
              </a:path>
            </a:pathLst>
          </a:custGeom>
          <a:solidFill>
            <a:srgbClr val="A2A7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29"/>
          <p:cNvSpPr/>
          <p:nvPr/>
        </p:nvSpPr>
        <p:spPr>
          <a:xfrm>
            <a:off x="4573375" y="3296650"/>
            <a:ext cx="241331" cy="230267"/>
          </a:xfrm>
          <a:custGeom>
            <a:avLst/>
            <a:gdLst/>
            <a:ahLst/>
            <a:cxnLst/>
            <a:rect l="l" t="t" r="r" b="b"/>
            <a:pathLst>
              <a:path w="6587" h="6285" fill="none" extrusionOk="0">
                <a:moveTo>
                  <a:pt x="6335" y="1"/>
                </a:moveTo>
                <a:lnTo>
                  <a:pt x="654" y="3218"/>
                </a:lnTo>
                <a:lnTo>
                  <a:pt x="1" y="5229"/>
                </a:lnTo>
                <a:lnTo>
                  <a:pt x="1" y="5229"/>
                </a:lnTo>
                <a:lnTo>
                  <a:pt x="1" y="5430"/>
                </a:lnTo>
                <a:lnTo>
                  <a:pt x="1" y="5430"/>
                </a:lnTo>
                <a:lnTo>
                  <a:pt x="1" y="5682"/>
                </a:lnTo>
                <a:lnTo>
                  <a:pt x="101" y="5883"/>
                </a:lnTo>
                <a:lnTo>
                  <a:pt x="252" y="6084"/>
                </a:lnTo>
                <a:lnTo>
                  <a:pt x="453" y="6235"/>
                </a:lnTo>
                <a:lnTo>
                  <a:pt x="453" y="6235"/>
                </a:lnTo>
                <a:lnTo>
                  <a:pt x="554" y="6285"/>
                </a:lnTo>
                <a:lnTo>
                  <a:pt x="6586" y="2917"/>
                </a:lnTo>
                <a:lnTo>
                  <a:pt x="6235" y="2715"/>
                </a:lnTo>
                <a:lnTo>
                  <a:pt x="6235" y="2715"/>
                </a:lnTo>
                <a:lnTo>
                  <a:pt x="6033" y="2565"/>
                </a:lnTo>
                <a:lnTo>
                  <a:pt x="5883" y="2364"/>
                </a:lnTo>
                <a:lnTo>
                  <a:pt x="5832" y="2162"/>
                </a:lnTo>
                <a:lnTo>
                  <a:pt x="5782" y="1911"/>
                </a:lnTo>
                <a:lnTo>
                  <a:pt x="5782" y="1911"/>
                </a:lnTo>
                <a:lnTo>
                  <a:pt x="5832" y="1710"/>
                </a:lnTo>
                <a:lnTo>
                  <a:pt x="6335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29"/>
          <p:cNvSpPr/>
          <p:nvPr/>
        </p:nvSpPr>
        <p:spPr>
          <a:xfrm>
            <a:off x="4182892" y="2375730"/>
            <a:ext cx="932021" cy="1274619"/>
          </a:xfrm>
          <a:custGeom>
            <a:avLst/>
            <a:gdLst/>
            <a:ahLst/>
            <a:cxnLst/>
            <a:rect l="l" t="t" r="r" b="b"/>
            <a:pathLst>
              <a:path w="25439" h="34790" extrusionOk="0">
                <a:moveTo>
                  <a:pt x="24082" y="0"/>
                </a:moveTo>
                <a:lnTo>
                  <a:pt x="23880" y="51"/>
                </a:lnTo>
                <a:lnTo>
                  <a:pt x="23629" y="151"/>
                </a:lnTo>
                <a:lnTo>
                  <a:pt x="906" y="12921"/>
                </a:lnTo>
                <a:lnTo>
                  <a:pt x="554" y="13172"/>
                </a:lnTo>
                <a:lnTo>
                  <a:pt x="252" y="13524"/>
                </a:lnTo>
                <a:lnTo>
                  <a:pt x="51" y="13926"/>
                </a:lnTo>
                <a:lnTo>
                  <a:pt x="1" y="14127"/>
                </a:lnTo>
                <a:lnTo>
                  <a:pt x="1" y="14328"/>
                </a:lnTo>
                <a:lnTo>
                  <a:pt x="1" y="33784"/>
                </a:lnTo>
                <a:lnTo>
                  <a:pt x="1" y="33934"/>
                </a:lnTo>
                <a:lnTo>
                  <a:pt x="51" y="34035"/>
                </a:lnTo>
                <a:lnTo>
                  <a:pt x="101" y="34136"/>
                </a:lnTo>
                <a:lnTo>
                  <a:pt x="202" y="34236"/>
                </a:lnTo>
                <a:lnTo>
                  <a:pt x="1258" y="34789"/>
                </a:lnTo>
                <a:lnTo>
                  <a:pt x="2464" y="33281"/>
                </a:lnTo>
                <a:lnTo>
                  <a:pt x="23629" y="21417"/>
                </a:lnTo>
                <a:lnTo>
                  <a:pt x="24031" y="21115"/>
                </a:lnTo>
                <a:lnTo>
                  <a:pt x="24283" y="20763"/>
                </a:lnTo>
                <a:lnTo>
                  <a:pt x="24484" y="20361"/>
                </a:lnTo>
                <a:lnTo>
                  <a:pt x="24534" y="20210"/>
                </a:lnTo>
                <a:lnTo>
                  <a:pt x="24584" y="20009"/>
                </a:lnTo>
                <a:lnTo>
                  <a:pt x="24584" y="1710"/>
                </a:lnTo>
                <a:lnTo>
                  <a:pt x="25439" y="704"/>
                </a:lnTo>
                <a:lnTo>
                  <a:pt x="24383" y="101"/>
                </a:lnTo>
                <a:lnTo>
                  <a:pt x="24232" y="51"/>
                </a:lnTo>
                <a:lnTo>
                  <a:pt x="24082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29"/>
          <p:cNvSpPr/>
          <p:nvPr/>
        </p:nvSpPr>
        <p:spPr>
          <a:xfrm>
            <a:off x="4182892" y="2375730"/>
            <a:ext cx="932021" cy="1274619"/>
          </a:xfrm>
          <a:custGeom>
            <a:avLst/>
            <a:gdLst/>
            <a:ahLst/>
            <a:cxnLst/>
            <a:rect l="l" t="t" r="r" b="b"/>
            <a:pathLst>
              <a:path w="25439" h="34790" fill="none" extrusionOk="0">
                <a:moveTo>
                  <a:pt x="24383" y="101"/>
                </a:moveTo>
                <a:lnTo>
                  <a:pt x="24383" y="101"/>
                </a:lnTo>
                <a:lnTo>
                  <a:pt x="24232" y="51"/>
                </a:lnTo>
                <a:lnTo>
                  <a:pt x="24082" y="0"/>
                </a:lnTo>
                <a:lnTo>
                  <a:pt x="23880" y="51"/>
                </a:lnTo>
                <a:lnTo>
                  <a:pt x="23629" y="151"/>
                </a:lnTo>
                <a:lnTo>
                  <a:pt x="906" y="12921"/>
                </a:lnTo>
                <a:lnTo>
                  <a:pt x="906" y="12921"/>
                </a:lnTo>
                <a:lnTo>
                  <a:pt x="554" y="13172"/>
                </a:lnTo>
                <a:lnTo>
                  <a:pt x="252" y="13524"/>
                </a:lnTo>
                <a:lnTo>
                  <a:pt x="51" y="13926"/>
                </a:lnTo>
                <a:lnTo>
                  <a:pt x="1" y="14127"/>
                </a:lnTo>
                <a:lnTo>
                  <a:pt x="1" y="14328"/>
                </a:lnTo>
                <a:lnTo>
                  <a:pt x="1" y="33784"/>
                </a:lnTo>
                <a:lnTo>
                  <a:pt x="1" y="33784"/>
                </a:lnTo>
                <a:lnTo>
                  <a:pt x="1" y="33934"/>
                </a:lnTo>
                <a:lnTo>
                  <a:pt x="51" y="34035"/>
                </a:lnTo>
                <a:lnTo>
                  <a:pt x="101" y="34136"/>
                </a:lnTo>
                <a:lnTo>
                  <a:pt x="202" y="34236"/>
                </a:lnTo>
                <a:lnTo>
                  <a:pt x="202" y="34236"/>
                </a:lnTo>
                <a:lnTo>
                  <a:pt x="202" y="34236"/>
                </a:lnTo>
                <a:lnTo>
                  <a:pt x="202" y="34236"/>
                </a:lnTo>
                <a:lnTo>
                  <a:pt x="1258" y="34789"/>
                </a:lnTo>
                <a:lnTo>
                  <a:pt x="2464" y="33281"/>
                </a:lnTo>
                <a:lnTo>
                  <a:pt x="23629" y="21417"/>
                </a:lnTo>
                <a:lnTo>
                  <a:pt x="23629" y="21417"/>
                </a:lnTo>
                <a:lnTo>
                  <a:pt x="24031" y="21115"/>
                </a:lnTo>
                <a:lnTo>
                  <a:pt x="24283" y="20763"/>
                </a:lnTo>
                <a:lnTo>
                  <a:pt x="24484" y="20361"/>
                </a:lnTo>
                <a:lnTo>
                  <a:pt x="24534" y="20210"/>
                </a:lnTo>
                <a:lnTo>
                  <a:pt x="24584" y="20009"/>
                </a:lnTo>
                <a:lnTo>
                  <a:pt x="24584" y="1710"/>
                </a:lnTo>
                <a:lnTo>
                  <a:pt x="25439" y="704"/>
                </a:lnTo>
                <a:lnTo>
                  <a:pt x="24383" y="10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29"/>
          <p:cNvSpPr/>
          <p:nvPr/>
        </p:nvSpPr>
        <p:spPr>
          <a:xfrm>
            <a:off x="4182892" y="2891439"/>
            <a:ext cx="106872" cy="758909"/>
          </a:xfrm>
          <a:custGeom>
            <a:avLst/>
            <a:gdLst/>
            <a:ahLst/>
            <a:cxnLst/>
            <a:rect l="l" t="t" r="r" b="b"/>
            <a:pathLst>
              <a:path w="2917" h="20714" extrusionOk="0">
                <a:moveTo>
                  <a:pt x="1" y="1"/>
                </a:moveTo>
                <a:lnTo>
                  <a:pt x="1" y="252"/>
                </a:lnTo>
                <a:lnTo>
                  <a:pt x="1" y="19708"/>
                </a:lnTo>
                <a:lnTo>
                  <a:pt x="1" y="19858"/>
                </a:lnTo>
                <a:lnTo>
                  <a:pt x="51" y="19959"/>
                </a:lnTo>
                <a:lnTo>
                  <a:pt x="101" y="20060"/>
                </a:lnTo>
                <a:lnTo>
                  <a:pt x="202" y="20160"/>
                </a:lnTo>
                <a:lnTo>
                  <a:pt x="1258" y="20713"/>
                </a:lnTo>
                <a:lnTo>
                  <a:pt x="2464" y="19205"/>
                </a:lnTo>
                <a:lnTo>
                  <a:pt x="2917" y="18954"/>
                </a:lnTo>
                <a:lnTo>
                  <a:pt x="2917" y="1610"/>
                </a:lnTo>
                <a:lnTo>
                  <a:pt x="1" y="1"/>
                </a:lnTo>
                <a:close/>
              </a:path>
            </a:pathLst>
          </a:custGeom>
          <a:solidFill>
            <a:srgbClr val="C1C4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29"/>
          <p:cNvSpPr/>
          <p:nvPr/>
        </p:nvSpPr>
        <p:spPr>
          <a:xfrm>
            <a:off x="4182892" y="2891439"/>
            <a:ext cx="106872" cy="758909"/>
          </a:xfrm>
          <a:custGeom>
            <a:avLst/>
            <a:gdLst/>
            <a:ahLst/>
            <a:cxnLst/>
            <a:rect l="l" t="t" r="r" b="b"/>
            <a:pathLst>
              <a:path w="2917" h="20714" fill="none" extrusionOk="0">
                <a:moveTo>
                  <a:pt x="1" y="1"/>
                </a:moveTo>
                <a:lnTo>
                  <a:pt x="1" y="1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19708"/>
                </a:lnTo>
                <a:lnTo>
                  <a:pt x="1" y="19708"/>
                </a:lnTo>
                <a:lnTo>
                  <a:pt x="1" y="19858"/>
                </a:lnTo>
                <a:lnTo>
                  <a:pt x="51" y="19959"/>
                </a:lnTo>
                <a:lnTo>
                  <a:pt x="101" y="200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1258" y="20713"/>
                </a:lnTo>
                <a:lnTo>
                  <a:pt x="2464" y="19205"/>
                </a:lnTo>
                <a:lnTo>
                  <a:pt x="2917" y="18954"/>
                </a:lnTo>
                <a:lnTo>
                  <a:pt x="2917" y="1610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29"/>
          <p:cNvSpPr/>
          <p:nvPr/>
        </p:nvSpPr>
        <p:spPr>
          <a:xfrm>
            <a:off x="4221581" y="2397823"/>
            <a:ext cx="900696" cy="1167784"/>
          </a:xfrm>
          <a:custGeom>
            <a:avLst/>
            <a:gdLst/>
            <a:ahLst/>
            <a:cxnLst/>
            <a:rect l="l" t="t" r="r" b="b"/>
            <a:pathLst>
              <a:path w="24584" h="31874" extrusionOk="0">
                <a:moveTo>
                  <a:pt x="24182" y="1"/>
                </a:moveTo>
                <a:lnTo>
                  <a:pt x="24031" y="51"/>
                </a:lnTo>
                <a:lnTo>
                  <a:pt x="23830" y="51"/>
                </a:lnTo>
                <a:lnTo>
                  <a:pt x="23679" y="152"/>
                </a:lnTo>
                <a:lnTo>
                  <a:pt x="906" y="12921"/>
                </a:lnTo>
                <a:lnTo>
                  <a:pt x="554" y="13172"/>
                </a:lnTo>
                <a:lnTo>
                  <a:pt x="252" y="13524"/>
                </a:lnTo>
                <a:lnTo>
                  <a:pt x="51" y="13926"/>
                </a:lnTo>
                <a:lnTo>
                  <a:pt x="1" y="14127"/>
                </a:lnTo>
                <a:lnTo>
                  <a:pt x="1" y="14328"/>
                </a:lnTo>
                <a:lnTo>
                  <a:pt x="1" y="31874"/>
                </a:lnTo>
                <a:lnTo>
                  <a:pt x="24584" y="18099"/>
                </a:lnTo>
                <a:lnTo>
                  <a:pt x="24584" y="554"/>
                </a:lnTo>
                <a:lnTo>
                  <a:pt x="24584" y="353"/>
                </a:lnTo>
                <a:lnTo>
                  <a:pt x="24534" y="252"/>
                </a:lnTo>
                <a:lnTo>
                  <a:pt x="24433" y="101"/>
                </a:lnTo>
                <a:lnTo>
                  <a:pt x="24333" y="51"/>
                </a:lnTo>
                <a:lnTo>
                  <a:pt x="2418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29"/>
          <p:cNvSpPr/>
          <p:nvPr/>
        </p:nvSpPr>
        <p:spPr>
          <a:xfrm>
            <a:off x="4271298" y="2460473"/>
            <a:ext cx="801262" cy="1027792"/>
          </a:xfrm>
          <a:custGeom>
            <a:avLst/>
            <a:gdLst/>
            <a:ahLst/>
            <a:cxnLst/>
            <a:rect l="l" t="t" r="r" b="b"/>
            <a:pathLst>
              <a:path w="21870" h="28053" extrusionOk="0">
                <a:moveTo>
                  <a:pt x="21870" y="0"/>
                </a:moveTo>
                <a:lnTo>
                  <a:pt x="1" y="12267"/>
                </a:lnTo>
                <a:lnTo>
                  <a:pt x="1" y="28052"/>
                </a:lnTo>
                <a:lnTo>
                  <a:pt x="21870" y="15786"/>
                </a:lnTo>
                <a:lnTo>
                  <a:pt x="21870" y="0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7" name="Google Shape;1767;p29"/>
          <p:cNvSpPr/>
          <p:nvPr/>
        </p:nvSpPr>
        <p:spPr>
          <a:xfrm>
            <a:off x="4221581" y="3060888"/>
            <a:ext cx="900696" cy="593124"/>
          </a:xfrm>
          <a:custGeom>
            <a:avLst/>
            <a:gdLst/>
            <a:ahLst/>
            <a:cxnLst/>
            <a:rect l="l" t="t" r="r" b="b"/>
            <a:pathLst>
              <a:path w="24584" h="16189" extrusionOk="0">
                <a:moveTo>
                  <a:pt x="24584" y="1"/>
                </a:moveTo>
                <a:lnTo>
                  <a:pt x="1" y="13776"/>
                </a:lnTo>
                <a:lnTo>
                  <a:pt x="1" y="15686"/>
                </a:lnTo>
                <a:lnTo>
                  <a:pt x="1" y="15837"/>
                </a:lnTo>
                <a:lnTo>
                  <a:pt x="51" y="15988"/>
                </a:lnTo>
                <a:lnTo>
                  <a:pt x="151" y="16088"/>
                </a:lnTo>
                <a:lnTo>
                  <a:pt x="252" y="16138"/>
                </a:lnTo>
                <a:lnTo>
                  <a:pt x="403" y="16189"/>
                </a:lnTo>
                <a:lnTo>
                  <a:pt x="554" y="16189"/>
                </a:lnTo>
                <a:lnTo>
                  <a:pt x="755" y="16138"/>
                </a:lnTo>
                <a:lnTo>
                  <a:pt x="906" y="16038"/>
                </a:lnTo>
                <a:lnTo>
                  <a:pt x="23679" y="3319"/>
                </a:lnTo>
                <a:lnTo>
                  <a:pt x="24031" y="3017"/>
                </a:lnTo>
                <a:lnTo>
                  <a:pt x="24333" y="2665"/>
                </a:lnTo>
                <a:lnTo>
                  <a:pt x="24534" y="2263"/>
                </a:lnTo>
                <a:lnTo>
                  <a:pt x="24584" y="2112"/>
                </a:lnTo>
                <a:lnTo>
                  <a:pt x="24584" y="1911"/>
                </a:lnTo>
                <a:lnTo>
                  <a:pt x="24584" y="1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29"/>
          <p:cNvSpPr/>
          <p:nvPr/>
        </p:nvSpPr>
        <p:spPr>
          <a:xfrm>
            <a:off x="4685742" y="3331638"/>
            <a:ext cx="29493" cy="33194"/>
          </a:xfrm>
          <a:custGeom>
            <a:avLst/>
            <a:gdLst/>
            <a:ahLst/>
            <a:cxnLst/>
            <a:rect l="l" t="t" r="r" b="b"/>
            <a:pathLst>
              <a:path w="805" h="906" extrusionOk="0">
                <a:moveTo>
                  <a:pt x="553" y="1"/>
                </a:moveTo>
                <a:lnTo>
                  <a:pt x="403" y="51"/>
                </a:lnTo>
                <a:lnTo>
                  <a:pt x="252" y="202"/>
                </a:lnTo>
                <a:lnTo>
                  <a:pt x="101" y="353"/>
                </a:lnTo>
                <a:lnTo>
                  <a:pt x="51" y="504"/>
                </a:lnTo>
                <a:lnTo>
                  <a:pt x="0" y="654"/>
                </a:lnTo>
                <a:lnTo>
                  <a:pt x="51" y="805"/>
                </a:lnTo>
                <a:lnTo>
                  <a:pt x="101" y="856"/>
                </a:lnTo>
                <a:lnTo>
                  <a:pt x="252" y="906"/>
                </a:lnTo>
                <a:lnTo>
                  <a:pt x="403" y="805"/>
                </a:lnTo>
                <a:lnTo>
                  <a:pt x="553" y="705"/>
                </a:lnTo>
                <a:lnTo>
                  <a:pt x="654" y="554"/>
                </a:lnTo>
                <a:lnTo>
                  <a:pt x="754" y="403"/>
                </a:lnTo>
                <a:lnTo>
                  <a:pt x="805" y="202"/>
                </a:lnTo>
                <a:lnTo>
                  <a:pt x="754" y="101"/>
                </a:lnTo>
                <a:lnTo>
                  <a:pt x="654" y="1"/>
                </a:lnTo>
                <a:close/>
              </a:path>
            </a:pathLst>
          </a:custGeom>
          <a:solidFill>
            <a:srgbClr val="1E25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29"/>
          <p:cNvSpPr/>
          <p:nvPr/>
        </p:nvSpPr>
        <p:spPr>
          <a:xfrm>
            <a:off x="4785213" y="2049730"/>
            <a:ext cx="178681" cy="75547"/>
          </a:xfrm>
          <a:custGeom>
            <a:avLst/>
            <a:gdLst/>
            <a:ahLst/>
            <a:cxnLst/>
            <a:rect l="l" t="t" r="r" b="b"/>
            <a:pathLst>
              <a:path w="4877" h="2062" extrusionOk="0">
                <a:moveTo>
                  <a:pt x="2614" y="0"/>
                </a:moveTo>
                <a:lnTo>
                  <a:pt x="2262" y="101"/>
                </a:lnTo>
                <a:lnTo>
                  <a:pt x="1910" y="151"/>
                </a:lnTo>
                <a:lnTo>
                  <a:pt x="1508" y="302"/>
                </a:lnTo>
                <a:lnTo>
                  <a:pt x="1156" y="503"/>
                </a:lnTo>
                <a:lnTo>
                  <a:pt x="553" y="905"/>
                </a:lnTo>
                <a:lnTo>
                  <a:pt x="0" y="1408"/>
                </a:lnTo>
                <a:lnTo>
                  <a:pt x="1106" y="2061"/>
                </a:lnTo>
                <a:lnTo>
                  <a:pt x="1659" y="1559"/>
                </a:lnTo>
                <a:lnTo>
                  <a:pt x="2262" y="1157"/>
                </a:lnTo>
                <a:lnTo>
                  <a:pt x="2614" y="955"/>
                </a:lnTo>
                <a:lnTo>
                  <a:pt x="3016" y="805"/>
                </a:lnTo>
                <a:lnTo>
                  <a:pt x="3368" y="704"/>
                </a:lnTo>
                <a:lnTo>
                  <a:pt x="3720" y="654"/>
                </a:lnTo>
                <a:lnTo>
                  <a:pt x="4022" y="654"/>
                </a:lnTo>
                <a:lnTo>
                  <a:pt x="4324" y="704"/>
                </a:lnTo>
                <a:lnTo>
                  <a:pt x="4625" y="805"/>
                </a:lnTo>
                <a:lnTo>
                  <a:pt x="4877" y="905"/>
                </a:lnTo>
                <a:lnTo>
                  <a:pt x="3771" y="252"/>
                </a:lnTo>
                <a:lnTo>
                  <a:pt x="3519" y="151"/>
                </a:lnTo>
                <a:lnTo>
                  <a:pt x="3218" y="51"/>
                </a:lnTo>
                <a:lnTo>
                  <a:pt x="2916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29"/>
          <p:cNvSpPr/>
          <p:nvPr/>
        </p:nvSpPr>
        <p:spPr>
          <a:xfrm>
            <a:off x="4157135" y="2016573"/>
            <a:ext cx="617049" cy="681531"/>
          </a:xfrm>
          <a:custGeom>
            <a:avLst/>
            <a:gdLst/>
            <a:ahLst/>
            <a:cxnLst/>
            <a:rect l="l" t="t" r="r" b="b"/>
            <a:pathLst>
              <a:path w="16842" h="18602" extrusionOk="0">
                <a:moveTo>
                  <a:pt x="13926" y="0"/>
                </a:moveTo>
                <a:lnTo>
                  <a:pt x="13373" y="101"/>
                </a:lnTo>
                <a:lnTo>
                  <a:pt x="12820" y="252"/>
                </a:lnTo>
                <a:lnTo>
                  <a:pt x="12267" y="453"/>
                </a:lnTo>
                <a:lnTo>
                  <a:pt x="11714" y="754"/>
                </a:lnTo>
                <a:lnTo>
                  <a:pt x="11060" y="1157"/>
                </a:lnTo>
                <a:lnTo>
                  <a:pt x="10507" y="1609"/>
                </a:lnTo>
                <a:lnTo>
                  <a:pt x="9904" y="2112"/>
                </a:lnTo>
                <a:lnTo>
                  <a:pt x="9351" y="2665"/>
                </a:lnTo>
                <a:lnTo>
                  <a:pt x="8848" y="3268"/>
                </a:lnTo>
                <a:lnTo>
                  <a:pt x="8396" y="3922"/>
                </a:lnTo>
                <a:lnTo>
                  <a:pt x="7943" y="4575"/>
                </a:lnTo>
                <a:lnTo>
                  <a:pt x="7541" y="5279"/>
                </a:lnTo>
                <a:lnTo>
                  <a:pt x="6938" y="5279"/>
                </a:lnTo>
                <a:lnTo>
                  <a:pt x="6334" y="5430"/>
                </a:lnTo>
                <a:lnTo>
                  <a:pt x="5681" y="5631"/>
                </a:lnTo>
                <a:lnTo>
                  <a:pt x="5027" y="5983"/>
                </a:lnTo>
                <a:lnTo>
                  <a:pt x="4525" y="6284"/>
                </a:lnTo>
                <a:lnTo>
                  <a:pt x="4022" y="6687"/>
                </a:lnTo>
                <a:lnTo>
                  <a:pt x="3519" y="7089"/>
                </a:lnTo>
                <a:lnTo>
                  <a:pt x="3067" y="7541"/>
                </a:lnTo>
                <a:lnTo>
                  <a:pt x="2614" y="8044"/>
                </a:lnTo>
                <a:lnTo>
                  <a:pt x="2212" y="8597"/>
                </a:lnTo>
                <a:lnTo>
                  <a:pt x="1810" y="9150"/>
                </a:lnTo>
                <a:lnTo>
                  <a:pt x="1458" y="9753"/>
                </a:lnTo>
                <a:lnTo>
                  <a:pt x="1156" y="10356"/>
                </a:lnTo>
                <a:lnTo>
                  <a:pt x="855" y="10960"/>
                </a:lnTo>
                <a:lnTo>
                  <a:pt x="603" y="11563"/>
                </a:lnTo>
                <a:lnTo>
                  <a:pt x="402" y="12217"/>
                </a:lnTo>
                <a:lnTo>
                  <a:pt x="201" y="12820"/>
                </a:lnTo>
                <a:lnTo>
                  <a:pt x="101" y="13473"/>
                </a:lnTo>
                <a:lnTo>
                  <a:pt x="0" y="14077"/>
                </a:lnTo>
                <a:lnTo>
                  <a:pt x="0" y="14680"/>
                </a:lnTo>
                <a:lnTo>
                  <a:pt x="0" y="15283"/>
                </a:lnTo>
                <a:lnTo>
                  <a:pt x="101" y="15786"/>
                </a:lnTo>
                <a:lnTo>
                  <a:pt x="251" y="16289"/>
                </a:lnTo>
                <a:lnTo>
                  <a:pt x="402" y="16741"/>
                </a:lnTo>
                <a:lnTo>
                  <a:pt x="603" y="17093"/>
                </a:lnTo>
                <a:lnTo>
                  <a:pt x="855" y="17445"/>
                </a:lnTo>
                <a:lnTo>
                  <a:pt x="1156" y="17696"/>
                </a:lnTo>
                <a:lnTo>
                  <a:pt x="1458" y="17948"/>
                </a:lnTo>
                <a:lnTo>
                  <a:pt x="2564" y="18601"/>
                </a:lnTo>
                <a:lnTo>
                  <a:pt x="2262" y="18350"/>
                </a:lnTo>
                <a:lnTo>
                  <a:pt x="1961" y="18098"/>
                </a:lnTo>
                <a:lnTo>
                  <a:pt x="1709" y="17747"/>
                </a:lnTo>
                <a:lnTo>
                  <a:pt x="1508" y="17395"/>
                </a:lnTo>
                <a:lnTo>
                  <a:pt x="1357" y="16942"/>
                </a:lnTo>
                <a:lnTo>
                  <a:pt x="1207" y="16439"/>
                </a:lnTo>
                <a:lnTo>
                  <a:pt x="1156" y="15937"/>
                </a:lnTo>
                <a:lnTo>
                  <a:pt x="1106" y="15333"/>
                </a:lnTo>
                <a:lnTo>
                  <a:pt x="1156" y="14730"/>
                </a:lnTo>
                <a:lnTo>
                  <a:pt x="1207" y="14127"/>
                </a:lnTo>
                <a:lnTo>
                  <a:pt x="1357" y="13473"/>
                </a:lnTo>
                <a:lnTo>
                  <a:pt x="1508" y="12870"/>
                </a:lnTo>
                <a:lnTo>
                  <a:pt x="1709" y="12217"/>
                </a:lnTo>
                <a:lnTo>
                  <a:pt x="1961" y="11613"/>
                </a:lnTo>
                <a:lnTo>
                  <a:pt x="2262" y="11010"/>
                </a:lnTo>
                <a:lnTo>
                  <a:pt x="2564" y="10407"/>
                </a:lnTo>
                <a:lnTo>
                  <a:pt x="2916" y="9803"/>
                </a:lnTo>
                <a:lnTo>
                  <a:pt x="3318" y="9250"/>
                </a:lnTo>
                <a:lnTo>
                  <a:pt x="3720" y="8697"/>
                </a:lnTo>
                <a:lnTo>
                  <a:pt x="4173" y="8195"/>
                </a:lnTo>
                <a:lnTo>
                  <a:pt x="4625" y="7742"/>
                </a:lnTo>
                <a:lnTo>
                  <a:pt x="5128" y="7340"/>
                </a:lnTo>
                <a:lnTo>
                  <a:pt x="5631" y="6938"/>
                </a:lnTo>
                <a:lnTo>
                  <a:pt x="6133" y="6636"/>
                </a:lnTo>
                <a:lnTo>
                  <a:pt x="6837" y="6284"/>
                </a:lnTo>
                <a:lnTo>
                  <a:pt x="7440" y="6083"/>
                </a:lnTo>
                <a:lnTo>
                  <a:pt x="8044" y="5933"/>
                </a:lnTo>
                <a:lnTo>
                  <a:pt x="8647" y="5933"/>
                </a:lnTo>
                <a:lnTo>
                  <a:pt x="9049" y="5229"/>
                </a:lnTo>
                <a:lnTo>
                  <a:pt x="9502" y="4575"/>
                </a:lnTo>
                <a:lnTo>
                  <a:pt x="9954" y="3922"/>
                </a:lnTo>
                <a:lnTo>
                  <a:pt x="10507" y="3318"/>
                </a:lnTo>
                <a:lnTo>
                  <a:pt x="11010" y="2765"/>
                </a:lnTo>
                <a:lnTo>
                  <a:pt x="11613" y="2263"/>
                </a:lnTo>
                <a:lnTo>
                  <a:pt x="12216" y="1810"/>
                </a:lnTo>
                <a:lnTo>
                  <a:pt x="12820" y="1408"/>
                </a:lnTo>
                <a:lnTo>
                  <a:pt x="13373" y="1106"/>
                </a:lnTo>
                <a:lnTo>
                  <a:pt x="13926" y="905"/>
                </a:lnTo>
                <a:lnTo>
                  <a:pt x="14479" y="754"/>
                </a:lnTo>
                <a:lnTo>
                  <a:pt x="15032" y="654"/>
                </a:lnTo>
                <a:lnTo>
                  <a:pt x="15534" y="654"/>
                </a:lnTo>
                <a:lnTo>
                  <a:pt x="15987" y="704"/>
                </a:lnTo>
                <a:lnTo>
                  <a:pt x="16439" y="805"/>
                </a:lnTo>
                <a:lnTo>
                  <a:pt x="16841" y="1006"/>
                </a:lnTo>
                <a:lnTo>
                  <a:pt x="16841" y="1006"/>
                </a:lnTo>
                <a:lnTo>
                  <a:pt x="15685" y="352"/>
                </a:lnTo>
                <a:lnTo>
                  <a:pt x="15283" y="201"/>
                </a:lnTo>
                <a:lnTo>
                  <a:pt x="14881" y="51"/>
                </a:lnTo>
                <a:lnTo>
                  <a:pt x="14378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29"/>
          <p:cNvSpPr/>
          <p:nvPr/>
        </p:nvSpPr>
        <p:spPr>
          <a:xfrm>
            <a:off x="4197657" y="2040497"/>
            <a:ext cx="806758" cy="670503"/>
          </a:xfrm>
          <a:custGeom>
            <a:avLst/>
            <a:gdLst/>
            <a:ahLst/>
            <a:cxnLst/>
            <a:rect l="l" t="t" r="r" b="b"/>
            <a:pathLst>
              <a:path w="22020" h="18301" extrusionOk="0">
                <a:moveTo>
                  <a:pt x="13976" y="1"/>
                </a:moveTo>
                <a:lnTo>
                  <a:pt x="13523" y="51"/>
                </a:lnTo>
                <a:lnTo>
                  <a:pt x="13071" y="152"/>
                </a:lnTo>
                <a:lnTo>
                  <a:pt x="12619" y="303"/>
                </a:lnTo>
                <a:lnTo>
                  <a:pt x="12166" y="504"/>
                </a:lnTo>
                <a:lnTo>
                  <a:pt x="11714" y="755"/>
                </a:lnTo>
                <a:lnTo>
                  <a:pt x="11110" y="1157"/>
                </a:lnTo>
                <a:lnTo>
                  <a:pt x="10507" y="1610"/>
                </a:lnTo>
                <a:lnTo>
                  <a:pt x="9904" y="2112"/>
                </a:lnTo>
                <a:lnTo>
                  <a:pt x="9401" y="2665"/>
                </a:lnTo>
                <a:lnTo>
                  <a:pt x="8848" y="3269"/>
                </a:lnTo>
                <a:lnTo>
                  <a:pt x="8396" y="3922"/>
                </a:lnTo>
                <a:lnTo>
                  <a:pt x="7943" y="4576"/>
                </a:lnTo>
                <a:lnTo>
                  <a:pt x="7541" y="5280"/>
                </a:lnTo>
                <a:lnTo>
                  <a:pt x="6938" y="5280"/>
                </a:lnTo>
                <a:lnTo>
                  <a:pt x="6334" y="5430"/>
                </a:lnTo>
                <a:lnTo>
                  <a:pt x="5731" y="5631"/>
                </a:lnTo>
                <a:lnTo>
                  <a:pt x="5027" y="5983"/>
                </a:lnTo>
                <a:lnTo>
                  <a:pt x="4525" y="6285"/>
                </a:lnTo>
                <a:lnTo>
                  <a:pt x="4022" y="6687"/>
                </a:lnTo>
                <a:lnTo>
                  <a:pt x="3519" y="7089"/>
                </a:lnTo>
                <a:lnTo>
                  <a:pt x="3067" y="7542"/>
                </a:lnTo>
                <a:lnTo>
                  <a:pt x="2614" y="8044"/>
                </a:lnTo>
                <a:lnTo>
                  <a:pt x="2212" y="8597"/>
                </a:lnTo>
                <a:lnTo>
                  <a:pt x="1810" y="9150"/>
                </a:lnTo>
                <a:lnTo>
                  <a:pt x="1458" y="9754"/>
                </a:lnTo>
                <a:lnTo>
                  <a:pt x="1156" y="10357"/>
                </a:lnTo>
                <a:lnTo>
                  <a:pt x="855" y="10960"/>
                </a:lnTo>
                <a:lnTo>
                  <a:pt x="603" y="11564"/>
                </a:lnTo>
                <a:lnTo>
                  <a:pt x="402" y="12217"/>
                </a:lnTo>
                <a:lnTo>
                  <a:pt x="251" y="12820"/>
                </a:lnTo>
                <a:lnTo>
                  <a:pt x="101" y="13474"/>
                </a:lnTo>
                <a:lnTo>
                  <a:pt x="50" y="14077"/>
                </a:lnTo>
                <a:lnTo>
                  <a:pt x="0" y="14680"/>
                </a:lnTo>
                <a:lnTo>
                  <a:pt x="50" y="15284"/>
                </a:lnTo>
                <a:lnTo>
                  <a:pt x="101" y="15786"/>
                </a:lnTo>
                <a:lnTo>
                  <a:pt x="251" y="16289"/>
                </a:lnTo>
                <a:lnTo>
                  <a:pt x="402" y="16742"/>
                </a:lnTo>
                <a:lnTo>
                  <a:pt x="603" y="17094"/>
                </a:lnTo>
                <a:lnTo>
                  <a:pt x="855" y="17445"/>
                </a:lnTo>
                <a:lnTo>
                  <a:pt x="1156" y="17747"/>
                </a:lnTo>
                <a:lnTo>
                  <a:pt x="1508" y="17948"/>
                </a:lnTo>
                <a:lnTo>
                  <a:pt x="1860" y="18099"/>
                </a:lnTo>
                <a:lnTo>
                  <a:pt x="2262" y="18250"/>
                </a:lnTo>
                <a:lnTo>
                  <a:pt x="2665" y="18300"/>
                </a:lnTo>
                <a:lnTo>
                  <a:pt x="3117" y="18250"/>
                </a:lnTo>
                <a:lnTo>
                  <a:pt x="3569" y="18200"/>
                </a:lnTo>
                <a:lnTo>
                  <a:pt x="4072" y="18049"/>
                </a:lnTo>
                <a:lnTo>
                  <a:pt x="4575" y="17848"/>
                </a:lnTo>
                <a:lnTo>
                  <a:pt x="5078" y="17596"/>
                </a:lnTo>
                <a:lnTo>
                  <a:pt x="18299" y="9955"/>
                </a:lnTo>
                <a:lnTo>
                  <a:pt x="18702" y="9703"/>
                </a:lnTo>
                <a:lnTo>
                  <a:pt x="19053" y="9452"/>
                </a:lnTo>
                <a:lnTo>
                  <a:pt x="19405" y="9100"/>
                </a:lnTo>
                <a:lnTo>
                  <a:pt x="19757" y="8799"/>
                </a:lnTo>
                <a:lnTo>
                  <a:pt x="20361" y="8044"/>
                </a:lnTo>
                <a:lnTo>
                  <a:pt x="20914" y="7190"/>
                </a:lnTo>
                <a:lnTo>
                  <a:pt x="21366" y="6285"/>
                </a:lnTo>
                <a:lnTo>
                  <a:pt x="21718" y="5380"/>
                </a:lnTo>
                <a:lnTo>
                  <a:pt x="21869" y="4928"/>
                </a:lnTo>
                <a:lnTo>
                  <a:pt x="21919" y="4425"/>
                </a:lnTo>
                <a:lnTo>
                  <a:pt x="21969" y="3972"/>
                </a:lnTo>
                <a:lnTo>
                  <a:pt x="22020" y="3520"/>
                </a:lnTo>
                <a:lnTo>
                  <a:pt x="21969" y="3118"/>
                </a:lnTo>
                <a:lnTo>
                  <a:pt x="21919" y="2716"/>
                </a:lnTo>
                <a:lnTo>
                  <a:pt x="21818" y="2364"/>
                </a:lnTo>
                <a:lnTo>
                  <a:pt x="21718" y="2062"/>
                </a:lnTo>
                <a:lnTo>
                  <a:pt x="21567" y="1760"/>
                </a:lnTo>
                <a:lnTo>
                  <a:pt x="21366" y="1509"/>
                </a:lnTo>
                <a:lnTo>
                  <a:pt x="21165" y="1308"/>
                </a:lnTo>
                <a:lnTo>
                  <a:pt x="20914" y="1157"/>
                </a:lnTo>
                <a:lnTo>
                  <a:pt x="20662" y="1057"/>
                </a:lnTo>
                <a:lnTo>
                  <a:pt x="20361" y="956"/>
                </a:lnTo>
                <a:lnTo>
                  <a:pt x="20059" y="906"/>
                </a:lnTo>
                <a:lnTo>
                  <a:pt x="19707" y="906"/>
                </a:lnTo>
                <a:lnTo>
                  <a:pt x="19405" y="956"/>
                </a:lnTo>
                <a:lnTo>
                  <a:pt x="19053" y="1057"/>
                </a:lnTo>
                <a:lnTo>
                  <a:pt x="18651" y="1207"/>
                </a:lnTo>
                <a:lnTo>
                  <a:pt x="18299" y="1409"/>
                </a:lnTo>
                <a:lnTo>
                  <a:pt x="17696" y="1811"/>
                </a:lnTo>
                <a:lnTo>
                  <a:pt x="17143" y="2313"/>
                </a:lnTo>
                <a:lnTo>
                  <a:pt x="16992" y="1861"/>
                </a:lnTo>
                <a:lnTo>
                  <a:pt x="16791" y="1509"/>
                </a:lnTo>
                <a:lnTo>
                  <a:pt x="16590" y="1157"/>
                </a:lnTo>
                <a:lnTo>
                  <a:pt x="16339" y="856"/>
                </a:lnTo>
                <a:lnTo>
                  <a:pt x="16087" y="604"/>
                </a:lnTo>
                <a:lnTo>
                  <a:pt x="15786" y="403"/>
                </a:lnTo>
                <a:lnTo>
                  <a:pt x="15484" y="252"/>
                </a:lnTo>
                <a:lnTo>
                  <a:pt x="15132" y="101"/>
                </a:lnTo>
                <a:lnTo>
                  <a:pt x="14730" y="1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29"/>
          <p:cNvSpPr txBox="1"/>
          <p:nvPr/>
        </p:nvSpPr>
        <p:spPr>
          <a:xfrm>
            <a:off x="478525" y="174557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also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3" name="Google Shape;1773;p29"/>
          <p:cNvSpPr txBox="1"/>
          <p:nvPr/>
        </p:nvSpPr>
        <p:spPr>
          <a:xfrm>
            <a:off x="478519" y="1398700"/>
            <a:ext cx="932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4" name="Google Shape;1774;p29"/>
          <p:cNvSpPr txBox="1"/>
          <p:nvPr/>
        </p:nvSpPr>
        <p:spPr>
          <a:xfrm>
            <a:off x="6789178" y="174557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5" name="Google Shape;1775;p29"/>
          <p:cNvSpPr txBox="1"/>
          <p:nvPr/>
        </p:nvSpPr>
        <p:spPr>
          <a:xfrm>
            <a:off x="7762424" y="1398700"/>
            <a:ext cx="921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6" name="Google Shape;1776;p29"/>
          <p:cNvSpPr txBox="1"/>
          <p:nvPr/>
        </p:nvSpPr>
        <p:spPr>
          <a:xfrm>
            <a:off x="478519" y="2462252"/>
            <a:ext cx="932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7" name="Google Shape;1777;p29"/>
          <p:cNvSpPr txBox="1"/>
          <p:nvPr/>
        </p:nvSpPr>
        <p:spPr>
          <a:xfrm>
            <a:off x="478525" y="2809086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8" name="Google Shape;1778;p29"/>
          <p:cNvSpPr txBox="1"/>
          <p:nvPr/>
        </p:nvSpPr>
        <p:spPr>
          <a:xfrm>
            <a:off x="7772476" y="2462253"/>
            <a:ext cx="921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9" name="Google Shape;1779;p29"/>
          <p:cNvSpPr txBox="1"/>
          <p:nvPr/>
        </p:nvSpPr>
        <p:spPr>
          <a:xfrm>
            <a:off x="6809728" y="2809086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0" name="Google Shape;1780;p29"/>
          <p:cNvSpPr txBox="1"/>
          <p:nvPr/>
        </p:nvSpPr>
        <p:spPr>
          <a:xfrm>
            <a:off x="478519" y="3525773"/>
            <a:ext cx="932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1" name="Google Shape;1781;p29"/>
          <p:cNvSpPr txBox="1"/>
          <p:nvPr/>
        </p:nvSpPr>
        <p:spPr>
          <a:xfrm>
            <a:off x="478525" y="387260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2" name="Google Shape;1782;p29"/>
          <p:cNvSpPr txBox="1"/>
          <p:nvPr/>
        </p:nvSpPr>
        <p:spPr>
          <a:xfrm>
            <a:off x="7772476" y="3525775"/>
            <a:ext cx="921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Earth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3" name="Google Shape;1783;p29"/>
          <p:cNvSpPr txBox="1"/>
          <p:nvPr/>
        </p:nvSpPr>
        <p:spPr>
          <a:xfrm>
            <a:off x="6809728" y="387260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only planet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84" name="Google Shape;1784;p29"/>
          <p:cNvCxnSpPr>
            <a:stCxn id="1773" idx="3"/>
          </p:cNvCxnSpPr>
          <p:nvPr/>
        </p:nvCxnSpPr>
        <p:spPr>
          <a:xfrm>
            <a:off x="1410619" y="1613500"/>
            <a:ext cx="1742400" cy="363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5" name="Google Shape;1785;p29"/>
          <p:cNvCxnSpPr/>
          <p:nvPr/>
        </p:nvCxnSpPr>
        <p:spPr>
          <a:xfrm>
            <a:off x="1410619" y="2677052"/>
            <a:ext cx="1866000" cy="480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6" name="Google Shape;1786;p29"/>
          <p:cNvCxnSpPr/>
          <p:nvPr/>
        </p:nvCxnSpPr>
        <p:spPr>
          <a:xfrm>
            <a:off x="1410619" y="3740573"/>
            <a:ext cx="2237700" cy="408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7" name="Google Shape;1787;p29"/>
          <p:cNvCxnSpPr>
            <a:stCxn id="1775" idx="1"/>
          </p:cNvCxnSpPr>
          <p:nvPr/>
        </p:nvCxnSpPr>
        <p:spPr>
          <a:xfrm flipH="1">
            <a:off x="6029624" y="1613500"/>
            <a:ext cx="1732800" cy="5157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8" name="Google Shape;1788;p29"/>
          <p:cNvCxnSpPr>
            <a:stCxn id="1778" idx="1"/>
          </p:cNvCxnSpPr>
          <p:nvPr/>
        </p:nvCxnSpPr>
        <p:spPr>
          <a:xfrm flipH="1">
            <a:off x="6086476" y="2677053"/>
            <a:ext cx="1686000" cy="480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9" name="Google Shape;1789;p29"/>
          <p:cNvCxnSpPr>
            <a:stCxn id="1782" idx="1"/>
          </p:cNvCxnSpPr>
          <p:nvPr/>
        </p:nvCxnSpPr>
        <p:spPr>
          <a:xfrm flipH="1">
            <a:off x="5133976" y="3740575"/>
            <a:ext cx="2638500" cy="6747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95" name="Google Shape;1795;p30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C3C6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6" name="Google Shape;1796;p30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30"/>
          <p:cNvSpPr/>
          <p:nvPr/>
        </p:nvSpPr>
        <p:spPr>
          <a:xfrm>
            <a:off x="5169567" y="1840295"/>
            <a:ext cx="514609" cy="217577"/>
          </a:xfrm>
          <a:custGeom>
            <a:avLst/>
            <a:gdLst/>
            <a:ahLst/>
            <a:cxnLst/>
            <a:rect l="l" t="t" r="r" b="b"/>
            <a:pathLst>
              <a:path w="4877" h="2062" extrusionOk="0">
                <a:moveTo>
                  <a:pt x="2614" y="0"/>
                </a:moveTo>
                <a:lnTo>
                  <a:pt x="2262" y="101"/>
                </a:lnTo>
                <a:lnTo>
                  <a:pt x="1910" y="151"/>
                </a:lnTo>
                <a:lnTo>
                  <a:pt x="1508" y="302"/>
                </a:lnTo>
                <a:lnTo>
                  <a:pt x="1156" y="503"/>
                </a:lnTo>
                <a:lnTo>
                  <a:pt x="553" y="905"/>
                </a:lnTo>
                <a:lnTo>
                  <a:pt x="0" y="1408"/>
                </a:lnTo>
                <a:lnTo>
                  <a:pt x="1106" y="2061"/>
                </a:lnTo>
                <a:lnTo>
                  <a:pt x="1659" y="1559"/>
                </a:lnTo>
                <a:lnTo>
                  <a:pt x="2262" y="1157"/>
                </a:lnTo>
                <a:lnTo>
                  <a:pt x="2614" y="955"/>
                </a:lnTo>
                <a:lnTo>
                  <a:pt x="3016" y="805"/>
                </a:lnTo>
                <a:lnTo>
                  <a:pt x="3368" y="704"/>
                </a:lnTo>
                <a:lnTo>
                  <a:pt x="3720" y="654"/>
                </a:lnTo>
                <a:lnTo>
                  <a:pt x="4022" y="654"/>
                </a:lnTo>
                <a:lnTo>
                  <a:pt x="4324" y="704"/>
                </a:lnTo>
                <a:lnTo>
                  <a:pt x="4625" y="805"/>
                </a:lnTo>
                <a:lnTo>
                  <a:pt x="4877" y="905"/>
                </a:lnTo>
                <a:lnTo>
                  <a:pt x="3771" y="252"/>
                </a:lnTo>
                <a:lnTo>
                  <a:pt x="3519" y="151"/>
                </a:lnTo>
                <a:lnTo>
                  <a:pt x="3218" y="51"/>
                </a:lnTo>
                <a:lnTo>
                  <a:pt x="2916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0"/>
          <p:cNvSpPr/>
          <p:nvPr/>
        </p:nvSpPr>
        <p:spPr>
          <a:xfrm>
            <a:off x="5605385" y="1801542"/>
            <a:ext cx="482424" cy="482424"/>
          </a:xfrm>
          <a:custGeom>
            <a:avLst/>
            <a:gdLst/>
            <a:ahLst/>
            <a:cxnLst/>
            <a:rect l="l" t="t" r="r" b="b"/>
            <a:pathLst>
              <a:path w="19563" h="19563" extrusionOk="0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799" name="Google Shape;1799;p30"/>
          <p:cNvSpPr txBox="1"/>
          <p:nvPr/>
        </p:nvSpPr>
        <p:spPr>
          <a:xfrm>
            <a:off x="6304625" y="1968002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0" name="Google Shape;1800;p30"/>
          <p:cNvSpPr txBox="1"/>
          <p:nvPr/>
        </p:nvSpPr>
        <p:spPr>
          <a:xfrm>
            <a:off x="6304625" y="1722249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sz="18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1" name="Google Shape;1801;p30"/>
          <p:cNvSpPr/>
          <p:nvPr/>
        </p:nvSpPr>
        <p:spPr>
          <a:xfrm>
            <a:off x="5605383" y="3280435"/>
            <a:ext cx="482424" cy="482424"/>
          </a:xfrm>
          <a:custGeom>
            <a:avLst/>
            <a:gdLst/>
            <a:ahLst/>
            <a:cxnLst/>
            <a:rect l="l" t="t" r="r" b="b"/>
            <a:pathLst>
              <a:path w="19563" h="19563" extrusionOk="0">
                <a:moveTo>
                  <a:pt x="9775" y="0"/>
                </a:moveTo>
                <a:cubicBezTo>
                  <a:pt x="4382" y="0"/>
                  <a:pt x="0" y="4382"/>
                  <a:pt x="0" y="9787"/>
                </a:cubicBezTo>
                <a:cubicBezTo>
                  <a:pt x="0" y="15181"/>
                  <a:pt x="4382" y="19562"/>
                  <a:pt x="9775" y="19562"/>
                </a:cubicBezTo>
                <a:cubicBezTo>
                  <a:pt x="15181" y="19562"/>
                  <a:pt x="19562" y="15181"/>
                  <a:pt x="19562" y="9787"/>
                </a:cubicBezTo>
                <a:cubicBezTo>
                  <a:pt x="19562" y="4382"/>
                  <a:pt x="15181" y="0"/>
                  <a:pt x="97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02" name="Google Shape;1802;p30"/>
          <p:cNvSpPr/>
          <p:nvPr/>
        </p:nvSpPr>
        <p:spPr>
          <a:xfrm>
            <a:off x="3205575" y="2549035"/>
            <a:ext cx="482128" cy="482424"/>
          </a:xfrm>
          <a:custGeom>
            <a:avLst/>
            <a:gdLst/>
            <a:ahLst/>
            <a:cxnLst/>
            <a:rect l="l" t="t" r="r" b="b"/>
            <a:pathLst>
              <a:path w="19551" h="19563" extrusionOk="0">
                <a:moveTo>
                  <a:pt x="9776" y="0"/>
                </a:moveTo>
                <a:cubicBezTo>
                  <a:pt x="4370" y="0"/>
                  <a:pt x="1" y="4382"/>
                  <a:pt x="1" y="9787"/>
                </a:cubicBezTo>
                <a:cubicBezTo>
                  <a:pt x="1" y="15181"/>
                  <a:pt x="4370" y="19562"/>
                  <a:pt x="9776" y="19562"/>
                </a:cubicBezTo>
                <a:cubicBezTo>
                  <a:pt x="15181" y="19562"/>
                  <a:pt x="19551" y="15181"/>
                  <a:pt x="19551" y="9787"/>
                </a:cubicBezTo>
                <a:cubicBezTo>
                  <a:pt x="19551" y="4382"/>
                  <a:pt x="15181" y="0"/>
                  <a:pt x="977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03" name="Google Shape;1803;p30"/>
          <p:cNvSpPr txBox="1"/>
          <p:nvPr/>
        </p:nvSpPr>
        <p:spPr>
          <a:xfrm>
            <a:off x="1094350" y="2466986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sz="18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4" name="Google Shape;1804;p30"/>
          <p:cNvSpPr txBox="1"/>
          <p:nvPr/>
        </p:nvSpPr>
        <p:spPr>
          <a:xfrm>
            <a:off x="1094350" y="2712702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5" name="Google Shape;1805;p30"/>
          <p:cNvSpPr txBox="1"/>
          <p:nvPr/>
        </p:nvSpPr>
        <p:spPr>
          <a:xfrm>
            <a:off x="6325175" y="3198086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sz="18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6" name="Google Shape;1806;p30"/>
          <p:cNvSpPr txBox="1"/>
          <p:nvPr/>
        </p:nvSpPr>
        <p:spPr>
          <a:xfrm>
            <a:off x="6325175" y="3443802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7" name="Google Shape;1807;p30"/>
          <p:cNvSpPr/>
          <p:nvPr/>
        </p:nvSpPr>
        <p:spPr>
          <a:xfrm>
            <a:off x="3205573" y="4026976"/>
            <a:ext cx="482128" cy="482424"/>
          </a:xfrm>
          <a:custGeom>
            <a:avLst/>
            <a:gdLst/>
            <a:ahLst/>
            <a:cxnLst/>
            <a:rect l="l" t="t" r="r" b="b"/>
            <a:pathLst>
              <a:path w="19551" h="19563" extrusionOk="0">
                <a:moveTo>
                  <a:pt x="9775" y="1"/>
                </a:moveTo>
                <a:cubicBezTo>
                  <a:pt x="4370" y="1"/>
                  <a:pt x="0" y="4382"/>
                  <a:pt x="0" y="9788"/>
                </a:cubicBezTo>
                <a:cubicBezTo>
                  <a:pt x="0" y="15181"/>
                  <a:pt x="4370" y="19563"/>
                  <a:pt x="9775" y="19563"/>
                </a:cubicBezTo>
                <a:cubicBezTo>
                  <a:pt x="15169" y="19563"/>
                  <a:pt x="19550" y="15181"/>
                  <a:pt x="19550" y="9788"/>
                </a:cubicBezTo>
                <a:cubicBezTo>
                  <a:pt x="19550" y="4382"/>
                  <a:pt x="15169" y="1"/>
                  <a:pt x="977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08" name="Google Shape;1808;p30"/>
          <p:cNvSpPr txBox="1"/>
          <p:nvPr/>
        </p:nvSpPr>
        <p:spPr>
          <a:xfrm>
            <a:off x="1094350" y="3918862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sz="18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9" name="Google Shape;1809;p30"/>
          <p:cNvSpPr txBox="1"/>
          <p:nvPr/>
        </p:nvSpPr>
        <p:spPr>
          <a:xfrm>
            <a:off x="1094350" y="4164550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0" name="Google Shape;1810;p30"/>
          <p:cNvGrpSpPr/>
          <p:nvPr/>
        </p:nvGrpSpPr>
        <p:grpSpPr>
          <a:xfrm>
            <a:off x="2556825" y="1604319"/>
            <a:ext cx="4806250" cy="3091324"/>
            <a:chOff x="2556825" y="1604319"/>
            <a:chExt cx="4806250" cy="3091324"/>
          </a:xfrm>
        </p:grpSpPr>
        <p:sp>
          <p:nvSpPr>
            <p:cNvPr id="1811" name="Google Shape;1811;p30"/>
            <p:cNvSpPr/>
            <p:nvPr/>
          </p:nvSpPr>
          <p:spPr>
            <a:xfrm>
              <a:off x="2982213" y="1604319"/>
              <a:ext cx="3323436" cy="3091324"/>
            </a:xfrm>
            <a:custGeom>
              <a:avLst/>
              <a:gdLst/>
              <a:ahLst/>
              <a:cxnLst/>
              <a:rect l="l" t="t" r="r" b="b"/>
              <a:pathLst>
                <a:path w="29467" h="27409" extrusionOk="0">
                  <a:moveTo>
                    <a:pt x="3718" y="1"/>
                  </a:moveTo>
                  <a:lnTo>
                    <a:pt x="3626" y="31"/>
                  </a:lnTo>
                  <a:lnTo>
                    <a:pt x="3534" y="93"/>
                  </a:lnTo>
                  <a:lnTo>
                    <a:pt x="3442" y="154"/>
                  </a:lnTo>
                  <a:lnTo>
                    <a:pt x="3380" y="216"/>
                  </a:lnTo>
                  <a:lnTo>
                    <a:pt x="3349" y="308"/>
                  </a:lnTo>
                  <a:lnTo>
                    <a:pt x="3319" y="400"/>
                  </a:lnTo>
                  <a:lnTo>
                    <a:pt x="3288" y="523"/>
                  </a:lnTo>
                  <a:lnTo>
                    <a:pt x="3319" y="615"/>
                  </a:lnTo>
                  <a:lnTo>
                    <a:pt x="3349" y="707"/>
                  </a:lnTo>
                  <a:lnTo>
                    <a:pt x="3380" y="799"/>
                  </a:lnTo>
                  <a:lnTo>
                    <a:pt x="3442" y="892"/>
                  </a:lnTo>
                  <a:lnTo>
                    <a:pt x="3534" y="953"/>
                  </a:lnTo>
                  <a:lnTo>
                    <a:pt x="3626" y="1015"/>
                  </a:lnTo>
                  <a:lnTo>
                    <a:pt x="3718" y="1015"/>
                  </a:lnTo>
                  <a:lnTo>
                    <a:pt x="3810" y="1045"/>
                  </a:lnTo>
                  <a:lnTo>
                    <a:pt x="25933" y="1045"/>
                  </a:lnTo>
                  <a:lnTo>
                    <a:pt x="26209" y="1107"/>
                  </a:lnTo>
                  <a:lnTo>
                    <a:pt x="26455" y="1168"/>
                  </a:lnTo>
                  <a:lnTo>
                    <a:pt x="26732" y="1260"/>
                  </a:lnTo>
                  <a:lnTo>
                    <a:pt x="26977" y="1383"/>
                  </a:lnTo>
                  <a:lnTo>
                    <a:pt x="27193" y="1506"/>
                  </a:lnTo>
                  <a:lnTo>
                    <a:pt x="27408" y="1660"/>
                  </a:lnTo>
                  <a:lnTo>
                    <a:pt x="27592" y="1844"/>
                  </a:lnTo>
                  <a:lnTo>
                    <a:pt x="27776" y="2059"/>
                  </a:lnTo>
                  <a:lnTo>
                    <a:pt x="27930" y="2274"/>
                  </a:lnTo>
                  <a:lnTo>
                    <a:pt x="28084" y="2489"/>
                  </a:lnTo>
                  <a:lnTo>
                    <a:pt x="28206" y="2735"/>
                  </a:lnTo>
                  <a:lnTo>
                    <a:pt x="28299" y="2981"/>
                  </a:lnTo>
                  <a:lnTo>
                    <a:pt x="28360" y="3258"/>
                  </a:lnTo>
                  <a:lnTo>
                    <a:pt x="28391" y="3534"/>
                  </a:lnTo>
                  <a:lnTo>
                    <a:pt x="28422" y="3811"/>
                  </a:lnTo>
                  <a:lnTo>
                    <a:pt x="28391" y="4087"/>
                  </a:lnTo>
                  <a:lnTo>
                    <a:pt x="28360" y="4364"/>
                  </a:lnTo>
                  <a:lnTo>
                    <a:pt x="28299" y="4640"/>
                  </a:lnTo>
                  <a:lnTo>
                    <a:pt x="28206" y="4886"/>
                  </a:lnTo>
                  <a:lnTo>
                    <a:pt x="28084" y="5132"/>
                  </a:lnTo>
                  <a:lnTo>
                    <a:pt x="27930" y="5347"/>
                  </a:lnTo>
                  <a:lnTo>
                    <a:pt x="27776" y="5562"/>
                  </a:lnTo>
                  <a:lnTo>
                    <a:pt x="27623" y="5777"/>
                  </a:lnTo>
                  <a:lnTo>
                    <a:pt x="27408" y="5961"/>
                  </a:lnTo>
                  <a:lnTo>
                    <a:pt x="27193" y="6115"/>
                  </a:lnTo>
                  <a:lnTo>
                    <a:pt x="26977" y="6238"/>
                  </a:lnTo>
                  <a:lnTo>
                    <a:pt x="26732" y="6361"/>
                  </a:lnTo>
                  <a:lnTo>
                    <a:pt x="26486" y="6453"/>
                  </a:lnTo>
                  <a:lnTo>
                    <a:pt x="26209" y="6514"/>
                  </a:lnTo>
                  <a:lnTo>
                    <a:pt x="25933" y="6576"/>
                  </a:lnTo>
                  <a:lnTo>
                    <a:pt x="3810" y="6576"/>
                  </a:lnTo>
                  <a:lnTo>
                    <a:pt x="3442" y="6607"/>
                  </a:lnTo>
                  <a:lnTo>
                    <a:pt x="3042" y="6668"/>
                  </a:lnTo>
                  <a:lnTo>
                    <a:pt x="2704" y="6760"/>
                  </a:lnTo>
                  <a:lnTo>
                    <a:pt x="2335" y="6883"/>
                  </a:lnTo>
                  <a:lnTo>
                    <a:pt x="1997" y="7037"/>
                  </a:lnTo>
                  <a:lnTo>
                    <a:pt x="1690" y="7221"/>
                  </a:lnTo>
                  <a:lnTo>
                    <a:pt x="1383" y="7467"/>
                  </a:lnTo>
                  <a:lnTo>
                    <a:pt x="1137" y="7713"/>
                  </a:lnTo>
                  <a:lnTo>
                    <a:pt x="891" y="7959"/>
                  </a:lnTo>
                  <a:lnTo>
                    <a:pt x="645" y="8266"/>
                  </a:lnTo>
                  <a:lnTo>
                    <a:pt x="461" y="8573"/>
                  </a:lnTo>
                  <a:lnTo>
                    <a:pt x="308" y="8911"/>
                  </a:lnTo>
                  <a:lnTo>
                    <a:pt x="185" y="9280"/>
                  </a:lnTo>
                  <a:lnTo>
                    <a:pt x="92" y="9618"/>
                  </a:lnTo>
                  <a:lnTo>
                    <a:pt x="31" y="10017"/>
                  </a:lnTo>
                  <a:lnTo>
                    <a:pt x="0" y="10386"/>
                  </a:lnTo>
                  <a:lnTo>
                    <a:pt x="31" y="10785"/>
                  </a:lnTo>
                  <a:lnTo>
                    <a:pt x="92" y="11185"/>
                  </a:lnTo>
                  <a:lnTo>
                    <a:pt x="185" y="11523"/>
                  </a:lnTo>
                  <a:lnTo>
                    <a:pt x="308" y="11891"/>
                  </a:lnTo>
                  <a:lnTo>
                    <a:pt x="461" y="12229"/>
                  </a:lnTo>
                  <a:lnTo>
                    <a:pt x="645" y="12537"/>
                  </a:lnTo>
                  <a:lnTo>
                    <a:pt x="891" y="12844"/>
                  </a:lnTo>
                  <a:lnTo>
                    <a:pt x="1137" y="13090"/>
                  </a:lnTo>
                  <a:lnTo>
                    <a:pt x="1383" y="13336"/>
                  </a:lnTo>
                  <a:lnTo>
                    <a:pt x="1690" y="13581"/>
                  </a:lnTo>
                  <a:lnTo>
                    <a:pt x="1997" y="13766"/>
                  </a:lnTo>
                  <a:lnTo>
                    <a:pt x="2335" y="13919"/>
                  </a:lnTo>
                  <a:lnTo>
                    <a:pt x="2704" y="14042"/>
                  </a:lnTo>
                  <a:lnTo>
                    <a:pt x="3042" y="14134"/>
                  </a:lnTo>
                  <a:lnTo>
                    <a:pt x="3442" y="14196"/>
                  </a:lnTo>
                  <a:lnTo>
                    <a:pt x="3810" y="14227"/>
                  </a:lnTo>
                  <a:lnTo>
                    <a:pt x="25933" y="14227"/>
                  </a:lnTo>
                  <a:lnTo>
                    <a:pt x="26209" y="14288"/>
                  </a:lnTo>
                  <a:lnTo>
                    <a:pt x="26455" y="14350"/>
                  </a:lnTo>
                  <a:lnTo>
                    <a:pt x="26732" y="14442"/>
                  </a:lnTo>
                  <a:lnTo>
                    <a:pt x="26977" y="14565"/>
                  </a:lnTo>
                  <a:lnTo>
                    <a:pt x="27193" y="14688"/>
                  </a:lnTo>
                  <a:lnTo>
                    <a:pt x="27408" y="14841"/>
                  </a:lnTo>
                  <a:lnTo>
                    <a:pt x="27592" y="15026"/>
                  </a:lnTo>
                  <a:lnTo>
                    <a:pt x="27776" y="15241"/>
                  </a:lnTo>
                  <a:lnTo>
                    <a:pt x="27930" y="15456"/>
                  </a:lnTo>
                  <a:lnTo>
                    <a:pt x="28084" y="15671"/>
                  </a:lnTo>
                  <a:lnTo>
                    <a:pt x="28206" y="15917"/>
                  </a:lnTo>
                  <a:lnTo>
                    <a:pt x="28299" y="16162"/>
                  </a:lnTo>
                  <a:lnTo>
                    <a:pt x="28360" y="16439"/>
                  </a:lnTo>
                  <a:lnTo>
                    <a:pt x="28391" y="16715"/>
                  </a:lnTo>
                  <a:lnTo>
                    <a:pt x="28422" y="16992"/>
                  </a:lnTo>
                  <a:lnTo>
                    <a:pt x="28391" y="17269"/>
                  </a:lnTo>
                  <a:lnTo>
                    <a:pt x="28360" y="17545"/>
                  </a:lnTo>
                  <a:lnTo>
                    <a:pt x="28299" y="17822"/>
                  </a:lnTo>
                  <a:lnTo>
                    <a:pt x="28206" y="18067"/>
                  </a:lnTo>
                  <a:lnTo>
                    <a:pt x="28084" y="18313"/>
                  </a:lnTo>
                  <a:lnTo>
                    <a:pt x="27930" y="18528"/>
                  </a:lnTo>
                  <a:lnTo>
                    <a:pt x="27776" y="18743"/>
                  </a:lnTo>
                  <a:lnTo>
                    <a:pt x="27592" y="18958"/>
                  </a:lnTo>
                  <a:lnTo>
                    <a:pt x="27408" y="19143"/>
                  </a:lnTo>
                  <a:lnTo>
                    <a:pt x="27193" y="19296"/>
                  </a:lnTo>
                  <a:lnTo>
                    <a:pt x="26977" y="19419"/>
                  </a:lnTo>
                  <a:lnTo>
                    <a:pt x="26732" y="19542"/>
                  </a:lnTo>
                  <a:lnTo>
                    <a:pt x="26455" y="19634"/>
                  </a:lnTo>
                  <a:lnTo>
                    <a:pt x="26209" y="19696"/>
                  </a:lnTo>
                  <a:lnTo>
                    <a:pt x="25933" y="19757"/>
                  </a:lnTo>
                  <a:lnTo>
                    <a:pt x="3810" y="19757"/>
                  </a:lnTo>
                  <a:lnTo>
                    <a:pt x="3442" y="19788"/>
                  </a:lnTo>
                  <a:lnTo>
                    <a:pt x="3042" y="19849"/>
                  </a:lnTo>
                  <a:lnTo>
                    <a:pt x="2704" y="19942"/>
                  </a:lnTo>
                  <a:lnTo>
                    <a:pt x="2335" y="20065"/>
                  </a:lnTo>
                  <a:lnTo>
                    <a:pt x="1997" y="20218"/>
                  </a:lnTo>
                  <a:lnTo>
                    <a:pt x="1690" y="20403"/>
                  </a:lnTo>
                  <a:lnTo>
                    <a:pt x="1383" y="20648"/>
                  </a:lnTo>
                  <a:lnTo>
                    <a:pt x="1137" y="20894"/>
                  </a:lnTo>
                  <a:lnTo>
                    <a:pt x="891" y="21140"/>
                  </a:lnTo>
                  <a:lnTo>
                    <a:pt x="645" y="21447"/>
                  </a:lnTo>
                  <a:lnTo>
                    <a:pt x="461" y="21754"/>
                  </a:lnTo>
                  <a:lnTo>
                    <a:pt x="308" y="22092"/>
                  </a:lnTo>
                  <a:lnTo>
                    <a:pt x="185" y="22461"/>
                  </a:lnTo>
                  <a:lnTo>
                    <a:pt x="92" y="22799"/>
                  </a:lnTo>
                  <a:lnTo>
                    <a:pt x="31" y="23199"/>
                  </a:lnTo>
                  <a:lnTo>
                    <a:pt x="0" y="23567"/>
                  </a:lnTo>
                  <a:lnTo>
                    <a:pt x="31" y="23967"/>
                  </a:lnTo>
                  <a:lnTo>
                    <a:pt x="92" y="24335"/>
                  </a:lnTo>
                  <a:lnTo>
                    <a:pt x="185" y="24704"/>
                  </a:lnTo>
                  <a:lnTo>
                    <a:pt x="308" y="25073"/>
                  </a:lnTo>
                  <a:lnTo>
                    <a:pt x="461" y="25411"/>
                  </a:lnTo>
                  <a:lnTo>
                    <a:pt x="645" y="25718"/>
                  </a:lnTo>
                  <a:lnTo>
                    <a:pt x="891" y="25995"/>
                  </a:lnTo>
                  <a:lnTo>
                    <a:pt x="1137" y="26271"/>
                  </a:lnTo>
                  <a:lnTo>
                    <a:pt x="1383" y="26517"/>
                  </a:lnTo>
                  <a:lnTo>
                    <a:pt x="1690" y="26732"/>
                  </a:lnTo>
                  <a:lnTo>
                    <a:pt x="1997" y="26947"/>
                  </a:lnTo>
                  <a:lnTo>
                    <a:pt x="2335" y="27101"/>
                  </a:lnTo>
                  <a:lnTo>
                    <a:pt x="2704" y="27224"/>
                  </a:lnTo>
                  <a:lnTo>
                    <a:pt x="3042" y="27316"/>
                  </a:lnTo>
                  <a:lnTo>
                    <a:pt x="3442" y="27377"/>
                  </a:lnTo>
                  <a:lnTo>
                    <a:pt x="3810" y="27408"/>
                  </a:lnTo>
                  <a:lnTo>
                    <a:pt x="25656" y="27408"/>
                  </a:lnTo>
                  <a:lnTo>
                    <a:pt x="25748" y="27377"/>
                  </a:lnTo>
                  <a:lnTo>
                    <a:pt x="25841" y="27347"/>
                  </a:lnTo>
                  <a:lnTo>
                    <a:pt x="25933" y="27316"/>
                  </a:lnTo>
                  <a:lnTo>
                    <a:pt x="26025" y="27254"/>
                  </a:lnTo>
                  <a:lnTo>
                    <a:pt x="26086" y="27162"/>
                  </a:lnTo>
                  <a:lnTo>
                    <a:pt x="26117" y="27070"/>
                  </a:lnTo>
                  <a:lnTo>
                    <a:pt x="26148" y="26978"/>
                  </a:lnTo>
                  <a:lnTo>
                    <a:pt x="26179" y="26886"/>
                  </a:lnTo>
                  <a:lnTo>
                    <a:pt x="26148" y="26763"/>
                  </a:lnTo>
                  <a:lnTo>
                    <a:pt x="26117" y="26671"/>
                  </a:lnTo>
                  <a:lnTo>
                    <a:pt x="26086" y="26578"/>
                  </a:lnTo>
                  <a:lnTo>
                    <a:pt x="26025" y="26517"/>
                  </a:lnTo>
                  <a:lnTo>
                    <a:pt x="25933" y="26456"/>
                  </a:lnTo>
                  <a:lnTo>
                    <a:pt x="25841" y="26394"/>
                  </a:lnTo>
                  <a:lnTo>
                    <a:pt x="25748" y="26363"/>
                  </a:lnTo>
                  <a:lnTo>
                    <a:pt x="3810" y="26363"/>
                  </a:lnTo>
                  <a:lnTo>
                    <a:pt x="3534" y="26333"/>
                  </a:lnTo>
                  <a:lnTo>
                    <a:pt x="3257" y="26302"/>
                  </a:lnTo>
                  <a:lnTo>
                    <a:pt x="3011" y="26240"/>
                  </a:lnTo>
                  <a:lnTo>
                    <a:pt x="2735" y="26148"/>
                  </a:lnTo>
                  <a:lnTo>
                    <a:pt x="2520" y="26025"/>
                  </a:lnTo>
                  <a:lnTo>
                    <a:pt x="2274" y="25872"/>
                  </a:lnTo>
                  <a:lnTo>
                    <a:pt x="2059" y="25718"/>
                  </a:lnTo>
                  <a:lnTo>
                    <a:pt x="1875" y="25534"/>
                  </a:lnTo>
                  <a:lnTo>
                    <a:pt x="1690" y="25349"/>
                  </a:lnTo>
                  <a:lnTo>
                    <a:pt x="1537" y="25134"/>
                  </a:lnTo>
                  <a:lnTo>
                    <a:pt x="1383" y="24889"/>
                  </a:lnTo>
                  <a:lnTo>
                    <a:pt x="1260" y="24673"/>
                  </a:lnTo>
                  <a:lnTo>
                    <a:pt x="1168" y="24397"/>
                  </a:lnTo>
                  <a:lnTo>
                    <a:pt x="1106" y="24151"/>
                  </a:lnTo>
                  <a:lnTo>
                    <a:pt x="1076" y="23875"/>
                  </a:lnTo>
                  <a:lnTo>
                    <a:pt x="1045" y="23567"/>
                  </a:lnTo>
                  <a:lnTo>
                    <a:pt x="1076" y="23291"/>
                  </a:lnTo>
                  <a:lnTo>
                    <a:pt x="1106" y="23014"/>
                  </a:lnTo>
                  <a:lnTo>
                    <a:pt x="1168" y="22768"/>
                  </a:lnTo>
                  <a:lnTo>
                    <a:pt x="1260" y="22492"/>
                  </a:lnTo>
                  <a:lnTo>
                    <a:pt x="1383" y="22246"/>
                  </a:lnTo>
                  <a:lnTo>
                    <a:pt x="1537" y="22031"/>
                  </a:lnTo>
                  <a:lnTo>
                    <a:pt x="1690" y="21816"/>
                  </a:lnTo>
                  <a:lnTo>
                    <a:pt x="1875" y="21632"/>
                  </a:lnTo>
                  <a:lnTo>
                    <a:pt x="2059" y="21447"/>
                  </a:lnTo>
                  <a:lnTo>
                    <a:pt x="2274" y="21294"/>
                  </a:lnTo>
                  <a:lnTo>
                    <a:pt x="2520" y="21140"/>
                  </a:lnTo>
                  <a:lnTo>
                    <a:pt x="2735" y="21017"/>
                  </a:lnTo>
                  <a:lnTo>
                    <a:pt x="3011" y="20925"/>
                  </a:lnTo>
                  <a:lnTo>
                    <a:pt x="3257" y="20863"/>
                  </a:lnTo>
                  <a:lnTo>
                    <a:pt x="3534" y="20833"/>
                  </a:lnTo>
                  <a:lnTo>
                    <a:pt x="3810" y="20802"/>
                  </a:lnTo>
                  <a:lnTo>
                    <a:pt x="26025" y="20802"/>
                  </a:lnTo>
                  <a:lnTo>
                    <a:pt x="26424" y="20741"/>
                  </a:lnTo>
                  <a:lnTo>
                    <a:pt x="26793" y="20648"/>
                  </a:lnTo>
                  <a:lnTo>
                    <a:pt x="27131" y="20495"/>
                  </a:lnTo>
                  <a:lnTo>
                    <a:pt x="27469" y="20341"/>
                  </a:lnTo>
                  <a:lnTo>
                    <a:pt x="27776" y="20157"/>
                  </a:lnTo>
                  <a:lnTo>
                    <a:pt x="28084" y="19942"/>
                  </a:lnTo>
                  <a:lnTo>
                    <a:pt x="28329" y="19696"/>
                  </a:lnTo>
                  <a:lnTo>
                    <a:pt x="28575" y="19419"/>
                  </a:lnTo>
                  <a:lnTo>
                    <a:pt x="28821" y="19112"/>
                  </a:lnTo>
                  <a:lnTo>
                    <a:pt x="29005" y="18805"/>
                  </a:lnTo>
                  <a:lnTo>
                    <a:pt x="29159" y="18467"/>
                  </a:lnTo>
                  <a:lnTo>
                    <a:pt x="29282" y="18129"/>
                  </a:lnTo>
                  <a:lnTo>
                    <a:pt x="29374" y="17760"/>
                  </a:lnTo>
                  <a:lnTo>
                    <a:pt x="29436" y="17391"/>
                  </a:lnTo>
                  <a:lnTo>
                    <a:pt x="29466" y="16992"/>
                  </a:lnTo>
                  <a:lnTo>
                    <a:pt x="29436" y="16593"/>
                  </a:lnTo>
                  <a:lnTo>
                    <a:pt x="29374" y="16224"/>
                  </a:lnTo>
                  <a:lnTo>
                    <a:pt x="29282" y="15855"/>
                  </a:lnTo>
                  <a:lnTo>
                    <a:pt x="29159" y="15517"/>
                  </a:lnTo>
                  <a:lnTo>
                    <a:pt x="29005" y="15179"/>
                  </a:lnTo>
                  <a:lnTo>
                    <a:pt x="28821" y="14872"/>
                  </a:lnTo>
                  <a:lnTo>
                    <a:pt x="28575" y="14565"/>
                  </a:lnTo>
                  <a:lnTo>
                    <a:pt x="28329" y="14288"/>
                  </a:lnTo>
                  <a:lnTo>
                    <a:pt x="28084" y="14042"/>
                  </a:lnTo>
                  <a:lnTo>
                    <a:pt x="27776" y="13827"/>
                  </a:lnTo>
                  <a:lnTo>
                    <a:pt x="27469" y="13643"/>
                  </a:lnTo>
                  <a:lnTo>
                    <a:pt x="27131" y="13459"/>
                  </a:lnTo>
                  <a:lnTo>
                    <a:pt x="26793" y="13336"/>
                  </a:lnTo>
                  <a:lnTo>
                    <a:pt x="26424" y="13243"/>
                  </a:lnTo>
                  <a:lnTo>
                    <a:pt x="26025" y="13182"/>
                  </a:lnTo>
                  <a:lnTo>
                    <a:pt x="3810" y="13182"/>
                  </a:lnTo>
                  <a:lnTo>
                    <a:pt x="3534" y="13151"/>
                  </a:lnTo>
                  <a:lnTo>
                    <a:pt x="3257" y="13121"/>
                  </a:lnTo>
                  <a:lnTo>
                    <a:pt x="3011" y="13059"/>
                  </a:lnTo>
                  <a:lnTo>
                    <a:pt x="2735" y="12967"/>
                  </a:lnTo>
                  <a:lnTo>
                    <a:pt x="2520" y="12844"/>
                  </a:lnTo>
                  <a:lnTo>
                    <a:pt x="2274" y="12690"/>
                  </a:lnTo>
                  <a:lnTo>
                    <a:pt x="2059" y="12537"/>
                  </a:lnTo>
                  <a:lnTo>
                    <a:pt x="1875" y="12352"/>
                  </a:lnTo>
                  <a:lnTo>
                    <a:pt x="1690" y="12168"/>
                  </a:lnTo>
                  <a:lnTo>
                    <a:pt x="1537" y="11953"/>
                  </a:lnTo>
                  <a:lnTo>
                    <a:pt x="1383" y="11707"/>
                  </a:lnTo>
                  <a:lnTo>
                    <a:pt x="1260" y="11492"/>
                  </a:lnTo>
                  <a:lnTo>
                    <a:pt x="1168" y="11216"/>
                  </a:lnTo>
                  <a:lnTo>
                    <a:pt x="1106" y="10970"/>
                  </a:lnTo>
                  <a:lnTo>
                    <a:pt x="1076" y="10693"/>
                  </a:lnTo>
                  <a:lnTo>
                    <a:pt x="1045" y="10386"/>
                  </a:lnTo>
                  <a:lnTo>
                    <a:pt x="1076" y="10109"/>
                  </a:lnTo>
                  <a:lnTo>
                    <a:pt x="1106" y="9833"/>
                  </a:lnTo>
                  <a:lnTo>
                    <a:pt x="1168" y="9587"/>
                  </a:lnTo>
                  <a:lnTo>
                    <a:pt x="1260" y="9311"/>
                  </a:lnTo>
                  <a:lnTo>
                    <a:pt x="1383" y="9095"/>
                  </a:lnTo>
                  <a:lnTo>
                    <a:pt x="1537" y="8850"/>
                  </a:lnTo>
                  <a:lnTo>
                    <a:pt x="1690" y="8635"/>
                  </a:lnTo>
                  <a:lnTo>
                    <a:pt x="1875" y="8450"/>
                  </a:lnTo>
                  <a:lnTo>
                    <a:pt x="2059" y="8266"/>
                  </a:lnTo>
                  <a:lnTo>
                    <a:pt x="2274" y="8112"/>
                  </a:lnTo>
                  <a:lnTo>
                    <a:pt x="2520" y="7959"/>
                  </a:lnTo>
                  <a:lnTo>
                    <a:pt x="2735" y="7836"/>
                  </a:lnTo>
                  <a:lnTo>
                    <a:pt x="3011" y="7744"/>
                  </a:lnTo>
                  <a:lnTo>
                    <a:pt x="3257" y="7682"/>
                  </a:lnTo>
                  <a:lnTo>
                    <a:pt x="3534" y="7651"/>
                  </a:lnTo>
                  <a:lnTo>
                    <a:pt x="3810" y="7621"/>
                  </a:lnTo>
                  <a:lnTo>
                    <a:pt x="26025" y="7621"/>
                  </a:lnTo>
                  <a:lnTo>
                    <a:pt x="26424" y="7559"/>
                  </a:lnTo>
                  <a:lnTo>
                    <a:pt x="26793" y="7467"/>
                  </a:lnTo>
                  <a:lnTo>
                    <a:pt x="27131" y="7344"/>
                  </a:lnTo>
                  <a:lnTo>
                    <a:pt x="27469" y="7160"/>
                  </a:lnTo>
                  <a:lnTo>
                    <a:pt x="27776" y="6975"/>
                  </a:lnTo>
                  <a:lnTo>
                    <a:pt x="28084" y="6760"/>
                  </a:lnTo>
                  <a:lnTo>
                    <a:pt x="28329" y="6514"/>
                  </a:lnTo>
                  <a:lnTo>
                    <a:pt x="28575" y="6238"/>
                  </a:lnTo>
                  <a:lnTo>
                    <a:pt x="28821" y="5931"/>
                  </a:lnTo>
                  <a:lnTo>
                    <a:pt x="29005" y="5623"/>
                  </a:lnTo>
                  <a:lnTo>
                    <a:pt x="29159" y="5285"/>
                  </a:lnTo>
                  <a:lnTo>
                    <a:pt x="29282" y="4947"/>
                  </a:lnTo>
                  <a:lnTo>
                    <a:pt x="29374" y="4579"/>
                  </a:lnTo>
                  <a:lnTo>
                    <a:pt x="29436" y="4210"/>
                  </a:lnTo>
                  <a:lnTo>
                    <a:pt x="29466" y="3811"/>
                  </a:lnTo>
                  <a:lnTo>
                    <a:pt x="29436" y="3411"/>
                  </a:lnTo>
                  <a:lnTo>
                    <a:pt x="29374" y="3042"/>
                  </a:lnTo>
                  <a:lnTo>
                    <a:pt x="29282" y="2674"/>
                  </a:lnTo>
                  <a:lnTo>
                    <a:pt x="29159" y="2336"/>
                  </a:lnTo>
                  <a:lnTo>
                    <a:pt x="29005" y="1998"/>
                  </a:lnTo>
                  <a:lnTo>
                    <a:pt x="28821" y="1691"/>
                  </a:lnTo>
                  <a:lnTo>
                    <a:pt x="28575" y="1383"/>
                  </a:lnTo>
                  <a:lnTo>
                    <a:pt x="28329" y="1107"/>
                  </a:lnTo>
                  <a:lnTo>
                    <a:pt x="28084" y="861"/>
                  </a:lnTo>
                  <a:lnTo>
                    <a:pt x="27776" y="646"/>
                  </a:lnTo>
                  <a:lnTo>
                    <a:pt x="27469" y="461"/>
                  </a:lnTo>
                  <a:lnTo>
                    <a:pt x="27131" y="308"/>
                  </a:lnTo>
                  <a:lnTo>
                    <a:pt x="26793" y="154"/>
                  </a:lnTo>
                  <a:lnTo>
                    <a:pt x="26424" y="62"/>
                  </a:lnTo>
                  <a:lnTo>
                    <a:pt x="2602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2556825" y="1607000"/>
              <a:ext cx="1335600" cy="11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5605375" y="4575850"/>
              <a:ext cx="1757700" cy="11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30"/>
          <p:cNvGrpSpPr/>
          <p:nvPr/>
        </p:nvGrpSpPr>
        <p:grpSpPr>
          <a:xfrm>
            <a:off x="775030" y="727000"/>
            <a:ext cx="1600166" cy="1638581"/>
            <a:chOff x="9334501" y="864691"/>
            <a:chExt cx="1600166" cy="1639729"/>
          </a:xfrm>
        </p:grpSpPr>
        <p:sp>
          <p:nvSpPr>
            <p:cNvPr id="1815" name="Google Shape;1815;p30"/>
            <p:cNvSpPr/>
            <p:nvPr/>
          </p:nvSpPr>
          <p:spPr>
            <a:xfrm>
              <a:off x="9334501" y="1929728"/>
              <a:ext cx="1549154" cy="574691"/>
            </a:xfrm>
            <a:custGeom>
              <a:avLst/>
              <a:gdLst/>
              <a:ahLst/>
              <a:cxnLst/>
              <a:rect l="l" t="t" r="r" b="b"/>
              <a:pathLst>
                <a:path w="197975" h="73443" extrusionOk="0">
                  <a:moveTo>
                    <a:pt x="0" y="1"/>
                  </a:moveTo>
                  <a:lnTo>
                    <a:pt x="0" y="3593"/>
                  </a:lnTo>
                  <a:lnTo>
                    <a:pt x="133" y="4524"/>
                  </a:lnTo>
                  <a:lnTo>
                    <a:pt x="532" y="5323"/>
                  </a:lnTo>
                  <a:lnTo>
                    <a:pt x="1197" y="6121"/>
                  </a:lnTo>
                  <a:lnTo>
                    <a:pt x="2262" y="6919"/>
                  </a:lnTo>
                  <a:lnTo>
                    <a:pt x="115352" y="72113"/>
                  </a:lnTo>
                  <a:lnTo>
                    <a:pt x="116417" y="72645"/>
                  </a:lnTo>
                  <a:lnTo>
                    <a:pt x="116550" y="72778"/>
                  </a:lnTo>
                  <a:lnTo>
                    <a:pt x="117348" y="73044"/>
                  </a:lnTo>
                  <a:lnTo>
                    <a:pt x="117614" y="73044"/>
                  </a:lnTo>
                  <a:lnTo>
                    <a:pt x="118146" y="73177"/>
                  </a:lnTo>
                  <a:lnTo>
                    <a:pt x="118279" y="73177"/>
                  </a:lnTo>
                  <a:lnTo>
                    <a:pt x="118412" y="73310"/>
                  </a:lnTo>
                  <a:lnTo>
                    <a:pt x="119078" y="73310"/>
                  </a:lnTo>
                  <a:lnTo>
                    <a:pt x="119211" y="73443"/>
                  </a:lnTo>
                  <a:lnTo>
                    <a:pt x="122271" y="73443"/>
                  </a:lnTo>
                  <a:lnTo>
                    <a:pt x="123202" y="73310"/>
                  </a:lnTo>
                  <a:lnTo>
                    <a:pt x="123468" y="73177"/>
                  </a:lnTo>
                  <a:lnTo>
                    <a:pt x="123867" y="73177"/>
                  </a:lnTo>
                  <a:lnTo>
                    <a:pt x="124133" y="73044"/>
                  </a:lnTo>
                  <a:lnTo>
                    <a:pt x="124532" y="72911"/>
                  </a:lnTo>
                  <a:lnTo>
                    <a:pt x="124799" y="72911"/>
                  </a:lnTo>
                  <a:lnTo>
                    <a:pt x="125464" y="72645"/>
                  </a:lnTo>
                  <a:lnTo>
                    <a:pt x="125597" y="72512"/>
                  </a:lnTo>
                  <a:lnTo>
                    <a:pt x="126395" y="72113"/>
                  </a:lnTo>
                  <a:lnTo>
                    <a:pt x="197176" y="31001"/>
                  </a:lnTo>
                  <a:lnTo>
                    <a:pt x="197309" y="30868"/>
                  </a:lnTo>
                  <a:lnTo>
                    <a:pt x="197576" y="30735"/>
                  </a:lnTo>
                  <a:lnTo>
                    <a:pt x="197709" y="30602"/>
                  </a:lnTo>
                  <a:lnTo>
                    <a:pt x="197709" y="30469"/>
                  </a:lnTo>
                  <a:lnTo>
                    <a:pt x="197842" y="30469"/>
                  </a:lnTo>
                  <a:lnTo>
                    <a:pt x="197842" y="30336"/>
                  </a:lnTo>
                  <a:lnTo>
                    <a:pt x="197842" y="30203"/>
                  </a:lnTo>
                  <a:lnTo>
                    <a:pt x="197975" y="30203"/>
                  </a:lnTo>
                  <a:lnTo>
                    <a:pt x="197975" y="30069"/>
                  </a:lnTo>
                  <a:lnTo>
                    <a:pt x="197975" y="29936"/>
                  </a:lnTo>
                  <a:lnTo>
                    <a:pt x="197975" y="26477"/>
                  </a:lnTo>
                  <a:lnTo>
                    <a:pt x="197842" y="26743"/>
                  </a:lnTo>
                  <a:lnTo>
                    <a:pt x="197709" y="26876"/>
                  </a:lnTo>
                  <a:lnTo>
                    <a:pt x="197576" y="27009"/>
                  </a:lnTo>
                  <a:lnTo>
                    <a:pt x="197309" y="27142"/>
                  </a:lnTo>
                  <a:lnTo>
                    <a:pt x="197176" y="27275"/>
                  </a:lnTo>
                  <a:lnTo>
                    <a:pt x="126395" y="68520"/>
                  </a:lnTo>
                  <a:lnTo>
                    <a:pt x="125597" y="68786"/>
                  </a:lnTo>
                  <a:lnTo>
                    <a:pt x="125464" y="68919"/>
                  </a:lnTo>
                  <a:lnTo>
                    <a:pt x="124799" y="69185"/>
                  </a:lnTo>
                  <a:lnTo>
                    <a:pt x="124532" y="69185"/>
                  </a:lnTo>
                  <a:lnTo>
                    <a:pt x="124133" y="69319"/>
                  </a:lnTo>
                  <a:lnTo>
                    <a:pt x="123867" y="69452"/>
                  </a:lnTo>
                  <a:lnTo>
                    <a:pt x="123468" y="69585"/>
                  </a:lnTo>
                  <a:lnTo>
                    <a:pt x="123202" y="69585"/>
                  </a:lnTo>
                  <a:lnTo>
                    <a:pt x="122271" y="69718"/>
                  </a:lnTo>
                  <a:lnTo>
                    <a:pt x="121472" y="69718"/>
                  </a:lnTo>
                  <a:lnTo>
                    <a:pt x="121073" y="69851"/>
                  </a:lnTo>
                  <a:lnTo>
                    <a:pt x="120674" y="69851"/>
                  </a:lnTo>
                  <a:lnTo>
                    <a:pt x="120408" y="69718"/>
                  </a:lnTo>
                  <a:lnTo>
                    <a:pt x="119211" y="69718"/>
                  </a:lnTo>
                  <a:lnTo>
                    <a:pt x="118811" y="69585"/>
                  </a:lnTo>
                  <a:lnTo>
                    <a:pt x="118412" y="69585"/>
                  </a:lnTo>
                  <a:lnTo>
                    <a:pt x="118146" y="69452"/>
                  </a:lnTo>
                  <a:lnTo>
                    <a:pt x="117614" y="69319"/>
                  </a:lnTo>
                  <a:lnTo>
                    <a:pt x="117348" y="69319"/>
                  </a:lnTo>
                  <a:lnTo>
                    <a:pt x="116550" y="69052"/>
                  </a:lnTo>
                  <a:lnTo>
                    <a:pt x="116417" y="68919"/>
                  </a:lnTo>
                  <a:lnTo>
                    <a:pt x="115352" y="68520"/>
                  </a:lnTo>
                  <a:lnTo>
                    <a:pt x="2262" y="3194"/>
                  </a:lnTo>
                  <a:lnTo>
                    <a:pt x="1330" y="2396"/>
                  </a:lnTo>
                  <a:lnTo>
                    <a:pt x="532" y="1730"/>
                  </a:lnTo>
                  <a:lnTo>
                    <a:pt x="133" y="7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0"/>
            <p:cNvSpPr/>
            <p:nvPr/>
          </p:nvSpPr>
          <p:spPr>
            <a:xfrm>
              <a:off x="9334501" y="1578879"/>
              <a:ext cx="1549154" cy="897434"/>
            </a:xfrm>
            <a:custGeom>
              <a:avLst/>
              <a:gdLst/>
              <a:ahLst/>
              <a:cxnLst/>
              <a:rect l="l" t="t" r="r" b="b"/>
              <a:pathLst>
                <a:path w="197975" h="114688" extrusionOk="0">
                  <a:moveTo>
                    <a:pt x="74906" y="1"/>
                  </a:moveTo>
                  <a:lnTo>
                    <a:pt x="73974" y="134"/>
                  </a:lnTo>
                  <a:lnTo>
                    <a:pt x="73043" y="533"/>
                  </a:lnTo>
                  <a:lnTo>
                    <a:pt x="2262" y="41645"/>
                  </a:lnTo>
                  <a:lnTo>
                    <a:pt x="1197" y="42310"/>
                  </a:lnTo>
                  <a:lnTo>
                    <a:pt x="532" y="43108"/>
                  </a:lnTo>
                  <a:lnTo>
                    <a:pt x="133" y="43906"/>
                  </a:lnTo>
                  <a:lnTo>
                    <a:pt x="0" y="44838"/>
                  </a:lnTo>
                  <a:lnTo>
                    <a:pt x="133" y="45636"/>
                  </a:lnTo>
                  <a:lnTo>
                    <a:pt x="532" y="46567"/>
                  </a:lnTo>
                  <a:lnTo>
                    <a:pt x="1330" y="47233"/>
                  </a:lnTo>
                  <a:lnTo>
                    <a:pt x="2262" y="48031"/>
                  </a:lnTo>
                  <a:lnTo>
                    <a:pt x="115352" y="113357"/>
                  </a:lnTo>
                  <a:lnTo>
                    <a:pt x="116683" y="113889"/>
                  </a:lnTo>
                  <a:lnTo>
                    <a:pt x="118013" y="114289"/>
                  </a:lnTo>
                  <a:lnTo>
                    <a:pt x="119344" y="114555"/>
                  </a:lnTo>
                  <a:lnTo>
                    <a:pt x="120940" y="114688"/>
                  </a:lnTo>
                  <a:lnTo>
                    <a:pt x="122404" y="114555"/>
                  </a:lnTo>
                  <a:lnTo>
                    <a:pt x="123867" y="114289"/>
                  </a:lnTo>
                  <a:lnTo>
                    <a:pt x="125198" y="113889"/>
                  </a:lnTo>
                  <a:lnTo>
                    <a:pt x="126395" y="113357"/>
                  </a:lnTo>
                  <a:lnTo>
                    <a:pt x="197176" y="72112"/>
                  </a:lnTo>
                  <a:lnTo>
                    <a:pt x="197576" y="71846"/>
                  </a:lnTo>
                  <a:lnTo>
                    <a:pt x="197842" y="71580"/>
                  </a:lnTo>
                  <a:lnTo>
                    <a:pt x="197975" y="71314"/>
                  </a:lnTo>
                  <a:lnTo>
                    <a:pt x="197975" y="71048"/>
                  </a:lnTo>
                  <a:lnTo>
                    <a:pt x="197975" y="70782"/>
                  </a:lnTo>
                  <a:lnTo>
                    <a:pt x="197842" y="70516"/>
                  </a:lnTo>
                  <a:lnTo>
                    <a:pt x="197576" y="70250"/>
                  </a:lnTo>
                  <a:lnTo>
                    <a:pt x="197176" y="69984"/>
                  </a:lnTo>
                  <a:lnTo>
                    <a:pt x="76768" y="533"/>
                  </a:lnTo>
                  <a:lnTo>
                    <a:pt x="75970" y="134"/>
                  </a:lnTo>
                  <a:lnTo>
                    <a:pt x="749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0"/>
            <p:cNvSpPr/>
            <p:nvPr/>
          </p:nvSpPr>
          <p:spPr>
            <a:xfrm>
              <a:off x="9935211" y="864691"/>
              <a:ext cx="999456" cy="1258690"/>
            </a:xfrm>
            <a:custGeom>
              <a:avLst/>
              <a:gdLst/>
              <a:ahLst/>
              <a:cxnLst/>
              <a:rect l="l" t="t" r="r" b="b"/>
              <a:pathLst>
                <a:path w="127726" h="160855" extrusionOk="0">
                  <a:moveTo>
                    <a:pt x="3327" y="0"/>
                  </a:moveTo>
                  <a:lnTo>
                    <a:pt x="3194" y="133"/>
                  </a:lnTo>
                  <a:lnTo>
                    <a:pt x="0" y="1996"/>
                  </a:lnTo>
                  <a:lnTo>
                    <a:pt x="267" y="1863"/>
                  </a:lnTo>
                  <a:lnTo>
                    <a:pt x="932" y="1863"/>
                  </a:lnTo>
                  <a:lnTo>
                    <a:pt x="1331" y="2129"/>
                  </a:lnTo>
                  <a:lnTo>
                    <a:pt x="122670" y="72245"/>
                  </a:lnTo>
                  <a:lnTo>
                    <a:pt x="123069" y="72511"/>
                  </a:lnTo>
                  <a:lnTo>
                    <a:pt x="123468" y="72777"/>
                  </a:lnTo>
                  <a:lnTo>
                    <a:pt x="123735" y="73176"/>
                  </a:lnTo>
                  <a:lnTo>
                    <a:pt x="124001" y="73575"/>
                  </a:lnTo>
                  <a:lnTo>
                    <a:pt x="124267" y="74108"/>
                  </a:lnTo>
                  <a:lnTo>
                    <a:pt x="124400" y="74507"/>
                  </a:lnTo>
                  <a:lnTo>
                    <a:pt x="124533" y="75039"/>
                  </a:lnTo>
                  <a:lnTo>
                    <a:pt x="124533" y="75438"/>
                  </a:lnTo>
                  <a:lnTo>
                    <a:pt x="124400" y="157395"/>
                  </a:lnTo>
                  <a:lnTo>
                    <a:pt x="124267" y="157928"/>
                  </a:lnTo>
                  <a:lnTo>
                    <a:pt x="124267" y="158061"/>
                  </a:lnTo>
                  <a:lnTo>
                    <a:pt x="124267" y="158593"/>
                  </a:lnTo>
                  <a:lnTo>
                    <a:pt x="124134" y="159125"/>
                  </a:lnTo>
                  <a:lnTo>
                    <a:pt x="123868" y="159524"/>
                  </a:lnTo>
                  <a:lnTo>
                    <a:pt x="123868" y="159657"/>
                  </a:lnTo>
                  <a:lnTo>
                    <a:pt x="123735" y="160056"/>
                  </a:lnTo>
                  <a:lnTo>
                    <a:pt x="123335" y="160455"/>
                  </a:lnTo>
                  <a:lnTo>
                    <a:pt x="123275" y="160516"/>
                  </a:lnTo>
                  <a:lnTo>
                    <a:pt x="125996" y="158992"/>
                  </a:lnTo>
                  <a:lnTo>
                    <a:pt x="126396" y="158726"/>
                  </a:lnTo>
                  <a:lnTo>
                    <a:pt x="126529" y="158593"/>
                  </a:lnTo>
                  <a:lnTo>
                    <a:pt x="126928" y="158194"/>
                  </a:lnTo>
                  <a:lnTo>
                    <a:pt x="127061" y="157794"/>
                  </a:lnTo>
                  <a:lnTo>
                    <a:pt x="127061" y="157661"/>
                  </a:lnTo>
                  <a:lnTo>
                    <a:pt x="127194" y="157395"/>
                  </a:lnTo>
                  <a:lnTo>
                    <a:pt x="127327" y="157262"/>
                  </a:lnTo>
                  <a:lnTo>
                    <a:pt x="127327" y="157129"/>
                  </a:lnTo>
                  <a:lnTo>
                    <a:pt x="127327" y="156863"/>
                  </a:lnTo>
                  <a:lnTo>
                    <a:pt x="127460" y="156730"/>
                  </a:lnTo>
                  <a:lnTo>
                    <a:pt x="127460" y="156597"/>
                  </a:lnTo>
                  <a:lnTo>
                    <a:pt x="127460" y="156331"/>
                  </a:lnTo>
                  <a:lnTo>
                    <a:pt x="127460" y="156198"/>
                  </a:lnTo>
                  <a:lnTo>
                    <a:pt x="127460" y="156065"/>
                  </a:lnTo>
                  <a:lnTo>
                    <a:pt x="127593" y="155799"/>
                  </a:lnTo>
                  <a:lnTo>
                    <a:pt x="127593" y="155533"/>
                  </a:lnTo>
                  <a:lnTo>
                    <a:pt x="127726" y="73575"/>
                  </a:lnTo>
                  <a:lnTo>
                    <a:pt x="127726" y="73442"/>
                  </a:lnTo>
                  <a:lnTo>
                    <a:pt x="127726" y="73309"/>
                  </a:lnTo>
                  <a:lnTo>
                    <a:pt x="127726" y="73176"/>
                  </a:lnTo>
                  <a:lnTo>
                    <a:pt x="127726" y="73043"/>
                  </a:lnTo>
                  <a:lnTo>
                    <a:pt x="127726" y="72910"/>
                  </a:lnTo>
                  <a:lnTo>
                    <a:pt x="127593" y="72777"/>
                  </a:lnTo>
                  <a:lnTo>
                    <a:pt x="127593" y="72644"/>
                  </a:lnTo>
                  <a:lnTo>
                    <a:pt x="127593" y="72511"/>
                  </a:lnTo>
                  <a:lnTo>
                    <a:pt x="127460" y="72378"/>
                  </a:lnTo>
                  <a:lnTo>
                    <a:pt x="127460" y="72245"/>
                  </a:lnTo>
                  <a:lnTo>
                    <a:pt x="127460" y="72112"/>
                  </a:lnTo>
                  <a:lnTo>
                    <a:pt x="127327" y="71979"/>
                  </a:lnTo>
                  <a:lnTo>
                    <a:pt x="127327" y="71846"/>
                  </a:lnTo>
                  <a:lnTo>
                    <a:pt x="127194" y="71713"/>
                  </a:lnTo>
                  <a:lnTo>
                    <a:pt x="127061" y="71447"/>
                  </a:lnTo>
                  <a:lnTo>
                    <a:pt x="126928" y="71314"/>
                  </a:lnTo>
                  <a:lnTo>
                    <a:pt x="126795" y="71180"/>
                  </a:lnTo>
                  <a:lnTo>
                    <a:pt x="126662" y="71047"/>
                  </a:lnTo>
                  <a:lnTo>
                    <a:pt x="126662" y="70914"/>
                  </a:lnTo>
                  <a:lnTo>
                    <a:pt x="126529" y="70914"/>
                  </a:lnTo>
                  <a:lnTo>
                    <a:pt x="126529" y="70781"/>
                  </a:lnTo>
                  <a:lnTo>
                    <a:pt x="126396" y="70648"/>
                  </a:lnTo>
                  <a:lnTo>
                    <a:pt x="126262" y="70648"/>
                  </a:lnTo>
                  <a:lnTo>
                    <a:pt x="126262" y="70515"/>
                  </a:lnTo>
                  <a:lnTo>
                    <a:pt x="126129" y="70515"/>
                  </a:lnTo>
                  <a:lnTo>
                    <a:pt x="125996" y="70382"/>
                  </a:lnTo>
                  <a:lnTo>
                    <a:pt x="125863" y="70382"/>
                  </a:lnTo>
                  <a:lnTo>
                    <a:pt x="4524" y="266"/>
                  </a:lnTo>
                  <a:lnTo>
                    <a:pt x="4391" y="133"/>
                  </a:lnTo>
                  <a:lnTo>
                    <a:pt x="4258" y="133"/>
                  </a:lnTo>
                  <a:lnTo>
                    <a:pt x="4125" y="0"/>
                  </a:lnTo>
                  <a:close/>
                  <a:moveTo>
                    <a:pt x="123275" y="160516"/>
                  </a:moveTo>
                  <a:lnTo>
                    <a:pt x="122670" y="160855"/>
                  </a:lnTo>
                  <a:lnTo>
                    <a:pt x="123202" y="160588"/>
                  </a:lnTo>
                  <a:lnTo>
                    <a:pt x="123275" y="16051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0"/>
            <p:cNvSpPr/>
            <p:nvPr/>
          </p:nvSpPr>
          <p:spPr>
            <a:xfrm>
              <a:off x="9928967" y="879261"/>
              <a:ext cx="980715" cy="1247242"/>
            </a:xfrm>
            <a:custGeom>
              <a:avLst/>
              <a:gdLst/>
              <a:ahLst/>
              <a:cxnLst/>
              <a:rect l="l" t="t" r="r" b="b"/>
              <a:pathLst>
                <a:path w="125331" h="159392" extrusionOk="0">
                  <a:moveTo>
                    <a:pt x="1065" y="1"/>
                  </a:moveTo>
                  <a:lnTo>
                    <a:pt x="798" y="134"/>
                  </a:lnTo>
                  <a:lnTo>
                    <a:pt x="532" y="267"/>
                  </a:lnTo>
                  <a:lnTo>
                    <a:pt x="399" y="533"/>
                  </a:lnTo>
                  <a:lnTo>
                    <a:pt x="266" y="932"/>
                  </a:lnTo>
                  <a:lnTo>
                    <a:pt x="266" y="1331"/>
                  </a:lnTo>
                  <a:lnTo>
                    <a:pt x="0" y="83288"/>
                  </a:lnTo>
                  <a:lnTo>
                    <a:pt x="133" y="84619"/>
                  </a:lnTo>
                  <a:lnTo>
                    <a:pt x="399" y="85949"/>
                  </a:lnTo>
                  <a:lnTo>
                    <a:pt x="931" y="87280"/>
                  </a:lnTo>
                  <a:lnTo>
                    <a:pt x="1597" y="88610"/>
                  </a:lnTo>
                  <a:lnTo>
                    <a:pt x="2395" y="89941"/>
                  </a:lnTo>
                  <a:lnTo>
                    <a:pt x="3326" y="91005"/>
                  </a:lnTo>
                  <a:lnTo>
                    <a:pt x="4391" y="91937"/>
                  </a:lnTo>
                  <a:lnTo>
                    <a:pt x="5455" y="92735"/>
                  </a:lnTo>
                  <a:lnTo>
                    <a:pt x="119610" y="158726"/>
                  </a:lnTo>
                  <a:lnTo>
                    <a:pt x="120674" y="159126"/>
                  </a:lnTo>
                  <a:lnTo>
                    <a:pt x="121739" y="159392"/>
                  </a:lnTo>
                  <a:lnTo>
                    <a:pt x="122670" y="159392"/>
                  </a:lnTo>
                  <a:lnTo>
                    <a:pt x="123468" y="159126"/>
                  </a:lnTo>
                  <a:lnTo>
                    <a:pt x="124133" y="158460"/>
                  </a:lnTo>
                  <a:lnTo>
                    <a:pt x="124666" y="157795"/>
                  </a:lnTo>
                  <a:lnTo>
                    <a:pt x="125065" y="156731"/>
                  </a:lnTo>
                  <a:lnTo>
                    <a:pt x="125198" y="155533"/>
                  </a:lnTo>
                  <a:lnTo>
                    <a:pt x="125331" y="73576"/>
                  </a:lnTo>
                  <a:lnTo>
                    <a:pt x="125198" y="72645"/>
                  </a:lnTo>
                  <a:lnTo>
                    <a:pt x="124799" y="71713"/>
                  </a:lnTo>
                  <a:lnTo>
                    <a:pt x="124266" y="70915"/>
                  </a:lnTo>
                  <a:lnTo>
                    <a:pt x="123468" y="70383"/>
                  </a:lnTo>
                  <a:lnTo>
                    <a:pt x="2129" y="267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0"/>
            <p:cNvSpPr/>
            <p:nvPr/>
          </p:nvSpPr>
          <p:spPr>
            <a:xfrm>
              <a:off x="9945618" y="912580"/>
              <a:ext cx="947412" cy="1180613"/>
            </a:xfrm>
            <a:custGeom>
              <a:avLst/>
              <a:gdLst/>
              <a:ahLst/>
              <a:cxnLst/>
              <a:rect l="l" t="t" r="r" b="b"/>
              <a:pathLst>
                <a:path w="121075" h="150877" extrusionOk="0">
                  <a:moveTo>
                    <a:pt x="1065" y="0"/>
                  </a:moveTo>
                  <a:lnTo>
                    <a:pt x="799" y="133"/>
                  </a:lnTo>
                  <a:lnTo>
                    <a:pt x="533" y="399"/>
                  </a:lnTo>
                  <a:lnTo>
                    <a:pt x="400" y="532"/>
                  </a:lnTo>
                  <a:lnTo>
                    <a:pt x="267" y="932"/>
                  </a:lnTo>
                  <a:lnTo>
                    <a:pt x="267" y="1331"/>
                  </a:lnTo>
                  <a:lnTo>
                    <a:pt x="1" y="77301"/>
                  </a:lnTo>
                  <a:lnTo>
                    <a:pt x="134" y="78631"/>
                  </a:lnTo>
                  <a:lnTo>
                    <a:pt x="400" y="79962"/>
                  </a:lnTo>
                  <a:lnTo>
                    <a:pt x="932" y="81292"/>
                  </a:lnTo>
                  <a:lnTo>
                    <a:pt x="1597" y="82490"/>
                  </a:lnTo>
                  <a:lnTo>
                    <a:pt x="2396" y="83687"/>
                  </a:lnTo>
                  <a:lnTo>
                    <a:pt x="3327" y="84885"/>
                  </a:lnTo>
                  <a:lnTo>
                    <a:pt x="4258" y="85816"/>
                  </a:lnTo>
                  <a:lnTo>
                    <a:pt x="5323" y="86481"/>
                  </a:lnTo>
                  <a:lnTo>
                    <a:pt x="115486" y="150078"/>
                  </a:lnTo>
                  <a:lnTo>
                    <a:pt x="116550" y="150610"/>
                  </a:lnTo>
                  <a:lnTo>
                    <a:pt x="117615" y="150876"/>
                  </a:lnTo>
                  <a:lnTo>
                    <a:pt x="118413" y="150743"/>
                  </a:lnTo>
                  <a:lnTo>
                    <a:pt x="119211" y="150477"/>
                  </a:lnTo>
                  <a:lnTo>
                    <a:pt x="119877" y="149945"/>
                  </a:lnTo>
                  <a:lnTo>
                    <a:pt x="120409" y="149147"/>
                  </a:lnTo>
                  <a:lnTo>
                    <a:pt x="120675" y="148215"/>
                  </a:lnTo>
                  <a:lnTo>
                    <a:pt x="120808" y="147018"/>
                  </a:lnTo>
                  <a:lnTo>
                    <a:pt x="121074" y="71048"/>
                  </a:lnTo>
                  <a:lnTo>
                    <a:pt x="120941" y="70116"/>
                  </a:lnTo>
                  <a:lnTo>
                    <a:pt x="120542" y="69318"/>
                  </a:lnTo>
                  <a:lnTo>
                    <a:pt x="119877" y="68520"/>
                  </a:lnTo>
                  <a:lnTo>
                    <a:pt x="119211" y="67988"/>
                  </a:lnTo>
                  <a:lnTo>
                    <a:pt x="2130" y="266"/>
                  </a:lnTo>
                  <a:lnTo>
                    <a:pt x="1731" y="133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0"/>
            <p:cNvSpPr/>
            <p:nvPr/>
          </p:nvSpPr>
          <p:spPr>
            <a:xfrm>
              <a:off x="9705125" y="1979707"/>
              <a:ext cx="497654" cy="288390"/>
            </a:xfrm>
            <a:custGeom>
              <a:avLst/>
              <a:gdLst/>
              <a:ahLst/>
              <a:cxnLst/>
              <a:rect l="l" t="t" r="r" b="b"/>
              <a:pathLst>
                <a:path w="63598" h="36855" extrusionOk="0">
                  <a:moveTo>
                    <a:pt x="21555" y="0"/>
                  </a:moveTo>
                  <a:lnTo>
                    <a:pt x="1" y="12506"/>
                  </a:lnTo>
                  <a:lnTo>
                    <a:pt x="42044" y="36854"/>
                  </a:lnTo>
                  <a:lnTo>
                    <a:pt x="63598" y="24215"/>
                  </a:lnTo>
                  <a:lnTo>
                    <a:pt x="215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0"/>
            <p:cNvSpPr/>
            <p:nvPr/>
          </p:nvSpPr>
          <p:spPr>
            <a:xfrm>
              <a:off x="9705125" y="1979707"/>
              <a:ext cx="497654" cy="193645"/>
            </a:xfrm>
            <a:custGeom>
              <a:avLst/>
              <a:gdLst/>
              <a:ahLst/>
              <a:cxnLst/>
              <a:rect l="l" t="t" r="r" b="b"/>
              <a:pathLst>
                <a:path w="63598" h="24747" extrusionOk="0">
                  <a:moveTo>
                    <a:pt x="21555" y="0"/>
                  </a:moveTo>
                  <a:lnTo>
                    <a:pt x="1" y="12506"/>
                  </a:lnTo>
                  <a:lnTo>
                    <a:pt x="932" y="13039"/>
                  </a:lnTo>
                  <a:lnTo>
                    <a:pt x="21555" y="1064"/>
                  </a:lnTo>
                  <a:lnTo>
                    <a:pt x="62666" y="24747"/>
                  </a:lnTo>
                  <a:lnTo>
                    <a:pt x="63598" y="24215"/>
                  </a:lnTo>
                  <a:lnTo>
                    <a:pt x="215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0"/>
            <p:cNvSpPr/>
            <p:nvPr/>
          </p:nvSpPr>
          <p:spPr>
            <a:xfrm>
              <a:off x="9986222" y="1694438"/>
              <a:ext cx="116616" cy="67686"/>
            </a:xfrm>
            <a:custGeom>
              <a:avLst/>
              <a:gdLst/>
              <a:ahLst/>
              <a:cxnLst/>
              <a:rect l="l" t="t" r="r" b="b"/>
              <a:pathLst>
                <a:path w="14903" h="8650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649"/>
                  </a:lnTo>
                  <a:lnTo>
                    <a:pt x="14902" y="5589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0"/>
            <p:cNvSpPr/>
            <p:nvPr/>
          </p:nvSpPr>
          <p:spPr>
            <a:xfrm>
              <a:off x="9889403" y="1638224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0"/>
                  </a:moveTo>
                  <a:lnTo>
                    <a:pt x="0" y="3194"/>
                  </a:lnTo>
                  <a:lnTo>
                    <a:pt x="9580" y="8648"/>
                  </a:lnTo>
                  <a:lnTo>
                    <a:pt x="14769" y="5588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0"/>
            <p:cNvSpPr/>
            <p:nvPr/>
          </p:nvSpPr>
          <p:spPr>
            <a:xfrm>
              <a:off x="10568199" y="203071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0"/>
            <p:cNvSpPr/>
            <p:nvPr/>
          </p:nvSpPr>
          <p:spPr>
            <a:xfrm>
              <a:off x="10471372" y="1974495"/>
              <a:ext cx="115575" cy="66638"/>
            </a:xfrm>
            <a:custGeom>
              <a:avLst/>
              <a:gdLst/>
              <a:ahLst/>
              <a:cxnLst/>
              <a:rect l="l" t="t" r="r" b="b"/>
              <a:pathLst>
                <a:path w="14770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0"/>
            <p:cNvSpPr/>
            <p:nvPr/>
          </p:nvSpPr>
          <p:spPr>
            <a:xfrm>
              <a:off x="10374553" y="1918280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648"/>
                  </a:lnTo>
                  <a:lnTo>
                    <a:pt x="14769" y="5588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0"/>
            <p:cNvSpPr/>
            <p:nvPr/>
          </p:nvSpPr>
          <p:spPr>
            <a:xfrm>
              <a:off x="10217349" y="189745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0"/>
            <p:cNvSpPr/>
            <p:nvPr/>
          </p:nvSpPr>
          <p:spPr>
            <a:xfrm>
              <a:off x="10314168" y="195367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0"/>
            <p:cNvSpPr/>
            <p:nvPr/>
          </p:nvSpPr>
          <p:spPr>
            <a:xfrm>
              <a:off x="9648910" y="1778768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516"/>
                  </a:lnTo>
                  <a:lnTo>
                    <a:pt x="14902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0"/>
            <p:cNvSpPr/>
            <p:nvPr/>
          </p:nvSpPr>
          <p:spPr>
            <a:xfrm>
              <a:off x="9709295" y="1743376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0"/>
                  </a:moveTo>
                  <a:lnTo>
                    <a:pt x="0" y="3060"/>
                  </a:lnTo>
                  <a:lnTo>
                    <a:pt x="9580" y="8648"/>
                  </a:lnTo>
                  <a:lnTo>
                    <a:pt x="14768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0"/>
            <p:cNvSpPr/>
            <p:nvPr/>
          </p:nvSpPr>
          <p:spPr>
            <a:xfrm>
              <a:off x="9829018" y="1673624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0"/>
            <p:cNvSpPr/>
            <p:nvPr/>
          </p:nvSpPr>
          <p:spPr>
            <a:xfrm>
              <a:off x="9769673" y="1709016"/>
              <a:ext cx="115575" cy="66638"/>
            </a:xfrm>
            <a:custGeom>
              <a:avLst/>
              <a:gdLst/>
              <a:ahLst/>
              <a:cxnLst/>
              <a:rect l="l" t="t" r="r" b="b"/>
              <a:pathLst>
                <a:path w="14770" h="8516" extrusionOk="0">
                  <a:moveTo>
                    <a:pt x="5190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0"/>
            <p:cNvSpPr/>
            <p:nvPr/>
          </p:nvSpPr>
          <p:spPr>
            <a:xfrm>
              <a:off x="9925837" y="1729839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902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0"/>
            <p:cNvSpPr/>
            <p:nvPr/>
          </p:nvSpPr>
          <p:spPr>
            <a:xfrm>
              <a:off x="9866500" y="1764198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0"/>
                  </a:moveTo>
                  <a:lnTo>
                    <a:pt x="0" y="3060"/>
                  </a:lnTo>
                  <a:lnTo>
                    <a:pt x="9447" y="8648"/>
                  </a:lnTo>
                  <a:lnTo>
                    <a:pt x="14769" y="5588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0"/>
            <p:cNvSpPr/>
            <p:nvPr/>
          </p:nvSpPr>
          <p:spPr>
            <a:xfrm>
              <a:off x="10023704" y="1786061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0"/>
            <p:cNvSpPr/>
            <p:nvPr/>
          </p:nvSpPr>
          <p:spPr>
            <a:xfrm>
              <a:off x="9963318" y="182041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0"/>
            <p:cNvSpPr/>
            <p:nvPr/>
          </p:nvSpPr>
          <p:spPr>
            <a:xfrm>
              <a:off x="10120523" y="1841235"/>
              <a:ext cx="115575" cy="67678"/>
            </a:xfrm>
            <a:custGeom>
              <a:avLst/>
              <a:gdLst/>
              <a:ahLst/>
              <a:cxnLst/>
              <a:rect l="l" t="t" r="r" b="b"/>
              <a:pathLst>
                <a:path w="14770" h="8649" extrusionOk="0">
                  <a:moveTo>
                    <a:pt x="5190" y="1"/>
                  </a:moveTo>
                  <a:lnTo>
                    <a:pt x="1" y="3061"/>
                  </a:lnTo>
                  <a:lnTo>
                    <a:pt x="9447" y="8649"/>
                  </a:lnTo>
                  <a:lnTo>
                    <a:pt x="14769" y="5589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0"/>
            <p:cNvSpPr/>
            <p:nvPr/>
          </p:nvSpPr>
          <p:spPr>
            <a:xfrm>
              <a:off x="9902933" y="1855813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0"/>
            <p:cNvSpPr/>
            <p:nvPr/>
          </p:nvSpPr>
          <p:spPr>
            <a:xfrm>
              <a:off x="10060145" y="1876636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580" y="8515"/>
                  </a:lnTo>
                  <a:lnTo>
                    <a:pt x="14768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0"/>
            <p:cNvSpPr/>
            <p:nvPr/>
          </p:nvSpPr>
          <p:spPr>
            <a:xfrm>
              <a:off x="9999759" y="1910987"/>
              <a:ext cx="116608" cy="67678"/>
            </a:xfrm>
            <a:custGeom>
              <a:avLst/>
              <a:gdLst/>
              <a:ahLst/>
              <a:cxnLst/>
              <a:rect l="l" t="t" r="r" b="b"/>
              <a:pathLst>
                <a:path w="14902" h="8649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649"/>
                  </a:lnTo>
                  <a:lnTo>
                    <a:pt x="14902" y="5589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0"/>
            <p:cNvSpPr/>
            <p:nvPr/>
          </p:nvSpPr>
          <p:spPr>
            <a:xfrm>
              <a:off x="10096578" y="1967210"/>
              <a:ext cx="116616" cy="67678"/>
            </a:xfrm>
            <a:custGeom>
              <a:avLst/>
              <a:gdLst/>
              <a:ahLst/>
              <a:cxnLst/>
              <a:rect l="l" t="t" r="r" b="b"/>
              <a:pathLst>
                <a:path w="14903" h="8649" extrusionOk="0">
                  <a:moveTo>
                    <a:pt x="5323" y="0"/>
                  </a:moveTo>
                  <a:lnTo>
                    <a:pt x="1" y="3061"/>
                  </a:lnTo>
                  <a:lnTo>
                    <a:pt x="9580" y="8649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0"/>
            <p:cNvSpPr/>
            <p:nvPr/>
          </p:nvSpPr>
          <p:spPr>
            <a:xfrm>
              <a:off x="10194445" y="202343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0"/>
            <p:cNvSpPr/>
            <p:nvPr/>
          </p:nvSpPr>
          <p:spPr>
            <a:xfrm>
              <a:off x="10253782" y="1988032"/>
              <a:ext cx="116616" cy="67678"/>
            </a:xfrm>
            <a:custGeom>
              <a:avLst/>
              <a:gdLst/>
              <a:ahLst/>
              <a:cxnLst/>
              <a:rect l="l" t="t" r="r" b="b"/>
              <a:pathLst>
                <a:path w="14903" h="8649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648"/>
                  </a:lnTo>
                  <a:lnTo>
                    <a:pt x="14902" y="5588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0"/>
            <p:cNvSpPr/>
            <p:nvPr/>
          </p:nvSpPr>
          <p:spPr>
            <a:xfrm>
              <a:off x="10350609" y="2044247"/>
              <a:ext cx="116608" cy="67686"/>
            </a:xfrm>
            <a:custGeom>
              <a:avLst/>
              <a:gdLst/>
              <a:ahLst/>
              <a:cxnLst/>
              <a:rect l="l" t="t" r="r" b="b"/>
              <a:pathLst>
                <a:path w="14902" h="8650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649"/>
                  </a:lnTo>
                  <a:lnTo>
                    <a:pt x="14902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0"/>
            <p:cNvSpPr/>
            <p:nvPr/>
          </p:nvSpPr>
          <p:spPr>
            <a:xfrm>
              <a:off x="10424524" y="2226445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0"/>
            <p:cNvSpPr/>
            <p:nvPr/>
          </p:nvSpPr>
          <p:spPr>
            <a:xfrm>
              <a:off x="10484909" y="2191044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1"/>
                  </a:moveTo>
                  <a:lnTo>
                    <a:pt x="0" y="3061"/>
                  </a:lnTo>
                  <a:lnTo>
                    <a:pt x="9447" y="8649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0"/>
            <p:cNvSpPr/>
            <p:nvPr/>
          </p:nvSpPr>
          <p:spPr>
            <a:xfrm>
              <a:off x="9745729" y="1833950"/>
              <a:ext cx="116616" cy="67678"/>
            </a:xfrm>
            <a:custGeom>
              <a:avLst/>
              <a:gdLst/>
              <a:ahLst/>
              <a:cxnLst/>
              <a:rect l="l" t="t" r="r" b="b"/>
              <a:pathLst>
                <a:path w="14903" h="8649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648"/>
                  </a:lnTo>
                  <a:lnTo>
                    <a:pt x="14902" y="5588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0"/>
            <p:cNvSpPr/>
            <p:nvPr/>
          </p:nvSpPr>
          <p:spPr>
            <a:xfrm>
              <a:off x="10291264" y="207964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90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0"/>
            <p:cNvSpPr/>
            <p:nvPr/>
          </p:nvSpPr>
          <p:spPr>
            <a:xfrm>
              <a:off x="9843596" y="1890165"/>
              <a:ext cx="502858" cy="291520"/>
            </a:xfrm>
            <a:custGeom>
              <a:avLst/>
              <a:gdLst/>
              <a:ahLst/>
              <a:cxnLst/>
              <a:rect l="l" t="t" r="r" b="b"/>
              <a:pathLst>
                <a:path w="64263" h="37255" extrusionOk="0">
                  <a:moveTo>
                    <a:pt x="5189" y="1"/>
                  </a:moveTo>
                  <a:lnTo>
                    <a:pt x="0" y="3061"/>
                  </a:lnTo>
                  <a:lnTo>
                    <a:pt x="59073" y="37254"/>
                  </a:lnTo>
                  <a:lnTo>
                    <a:pt x="64262" y="34061"/>
                  </a:lnTo>
                  <a:lnTo>
                    <a:pt x="5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0"/>
            <p:cNvSpPr/>
            <p:nvPr/>
          </p:nvSpPr>
          <p:spPr>
            <a:xfrm>
              <a:off x="10388091" y="2134829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189" y="0"/>
                  </a:moveTo>
                  <a:lnTo>
                    <a:pt x="0" y="3193"/>
                  </a:lnTo>
                  <a:lnTo>
                    <a:pt x="9446" y="8648"/>
                  </a:lnTo>
                  <a:lnTo>
                    <a:pt x="14768" y="5588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0"/>
            <p:cNvSpPr/>
            <p:nvPr/>
          </p:nvSpPr>
          <p:spPr>
            <a:xfrm>
              <a:off x="10327705" y="2170222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0"/>
            <p:cNvSpPr/>
            <p:nvPr/>
          </p:nvSpPr>
          <p:spPr>
            <a:xfrm>
              <a:off x="10277735" y="186309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1"/>
                  </a:moveTo>
                  <a:lnTo>
                    <a:pt x="0" y="3061"/>
                  </a:lnTo>
                  <a:lnTo>
                    <a:pt x="9446" y="8516"/>
                  </a:lnTo>
                  <a:lnTo>
                    <a:pt x="14768" y="5456"/>
                  </a:lnTo>
                  <a:lnTo>
                    <a:pt x="5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0"/>
            <p:cNvSpPr/>
            <p:nvPr/>
          </p:nvSpPr>
          <p:spPr>
            <a:xfrm>
              <a:off x="10179867" y="1806884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0"/>
            <p:cNvSpPr/>
            <p:nvPr/>
          </p:nvSpPr>
          <p:spPr>
            <a:xfrm>
              <a:off x="10083049" y="1750661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516"/>
                  </a:lnTo>
                  <a:lnTo>
                    <a:pt x="14901" y="5455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0"/>
            <p:cNvSpPr/>
            <p:nvPr/>
          </p:nvSpPr>
          <p:spPr>
            <a:xfrm>
              <a:off x="10665017" y="208693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0"/>
            <p:cNvSpPr/>
            <p:nvPr/>
          </p:nvSpPr>
          <p:spPr>
            <a:xfrm>
              <a:off x="10545295" y="2156692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0"/>
            <p:cNvSpPr/>
            <p:nvPr/>
          </p:nvSpPr>
          <p:spPr>
            <a:xfrm>
              <a:off x="10447428" y="2100470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902" y="5455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0"/>
            <p:cNvSpPr/>
            <p:nvPr/>
          </p:nvSpPr>
          <p:spPr>
            <a:xfrm>
              <a:off x="10507813" y="2065070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1"/>
                  </a:moveTo>
                  <a:lnTo>
                    <a:pt x="1" y="3061"/>
                  </a:lnTo>
                  <a:lnTo>
                    <a:pt x="9580" y="8649"/>
                  </a:lnTo>
                  <a:lnTo>
                    <a:pt x="14769" y="5589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0"/>
            <p:cNvSpPr/>
            <p:nvPr/>
          </p:nvSpPr>
          <p:spPr>
            <a:xfrm>
              <a:off x="10410994" y="2009895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580" y="8515"/>
                  </a:lnTo>
                  <a:lnTo>
                    <a:pt x="14768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0"/>
            <p:cNvSpPr/>
            <p:nvPr/>
          </p:nvSpPr>
          <p:spPr>
            <a:xfrm>
              <a:off x="10604632" y="2121292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0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0"/>
            <p:cNvSpPr/>
            <p:nvPr/>
          </p:nvSpPr>
          <p:spPr>
            <a:xfrm>
              <a:off x="10156964" y="1932851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0"/>
            <p:cNvSpPr/>
            <p:nvPr/>
          </p:nvSpPr>
          <p:spPr>
            <a:xfrm>
              <a:off x="9806114" y="1799591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3" name="Google Shape;1863;p30"/>
          <p:cNvGrpSpPr/>
          <p:nvPr/>
        </p:nvGrpSpPr>
        <p:grpSpPr>
          <a:xfrm>
            <a:off x="7486876" y="3909975"/>
            <a:ext cx="1199949" cy="983475"/>
            <a:chOff x="7486876" y="3909975"/>
            <a:chExt cx="1199949" cy="983475"/>
          </a:xfrm>
        </p:grpSpPr>
        <p:sp>
          <p:nvSpPr>
            <p:cNvPr id="1864" name="Google Shape;1864;p30"/>
            <p:cNvSpPr/>
            <p:nvPr/>
          </p:nvSpPr>
          <p:spPr>
            <a:xfrm>
              <a:off x="8376368" y="3956932"/>
              <a:ext cx="253055" cy="106992"/>
            </a:xfrm>
            <a:custGeom>
              <a:avLst/>
              <a:gdLst/>
              <a:ahLst/>
              <a:cxnLst/>
              <a:rect l="l" t="t" r="r" b="b"/>
              <a:pathLst>
                <a:path w="4877" h="2062" extrusionOk="0">
                  <a:moveTo>
                    <a:pt x="2614" y="0"/>
                  </a:moveTo>
                  <a:lnTo>
                    <a:pt x="2262" y="101"/>
                  </a:lnTo>
                  <a:lnTo>
                    <a:pt x="1910" y="151"/>
                  </a:lnTo>
                  <a:lnTo>
                    <a:pt x="1508" y="302"/>
                  </a:lnTo>
                  <a:lnTo>
                    <a:pt x="1156" y="503"/>
                  </a:lnTo>
                  <a:lnTo>
                    <a:pt x="553" y="905"/>
                  </a:lnTo>
                  <a:lnTo>
                    <a:pt x="0" y="1408"/>
                  </a:lnTo>
                  <a:lnTo>
                    <a:pt x="1106" y="2061"/>
                  </a:lnTo>
                  <a:lnTo>
                    <a:pt x="1659" y="1559"/>
                  </a:lnTo>
                  <a:lnTo>
                    <a:pt x="2262" y="1157"/>
                  </a:lnTo>
                  <a:lnTo>
                    <a:pt x="2614" y="955"/>
                  </a:lnTo>
                  <a:lnTo>
                    <a:pt x="3016" y="805"/>
                  </a:lnTo>
                  <a:lnTo>
                    <a:pt x="3368" y="704"/>
                  </a:lnTo>
                  <a:lnTo>
                    <a:pt x="3720" y="654"/>
                  </a:lnTo>
                  <a:lnTo>
                    <a:pt x="4022" y="654"/>
                  </a:lnTo>
                  <a:lnTo>
                    <a:pt x="4324" y="704"/>
                  </a:lnTo>
                  <a:lnTo>
                    <a:pt x="4625" y="805"/>
                  </a:lnTo>
                  <a:lnTo>
                    <a:pt x="4877" y="905"/>
                  </a:lnTo>
                  <a:lnTo>
                    <a:pt x="3771" y="252"/>
                  </a:lnTo>
                  <a:lnTo>
                    <a:pt x="3519" y="151"/>
                  </a:lnTo>
                  <a:lnTo>
                    <a:pt x="3218" y="51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0"/>
            <p:cNvSpPr/>
            <p:nvPr/>
          </p:nvSpPr>
          <p:spPr>
            <a:xfrm>
              <a:off x="7486876" y="3909975"/>
              <a:ext cx="873889" cy="965211"/>
            </a:xfrm>
            <a:custGeom>
              <a:avLst/>
              <a:gdLst/>
              <a:ahLst/>
              <a:cxnLst/>
              <a:rect l="l" t="t" r="r" b="b"/>
              <a:pathLst>
                <a:path w="16842" h="18602" extrusionOk="0">
                  <a:moveTo>
                    <a:pt x="13926" y="0"/>
                  </a:moveTo>
                  <a:lnTo>
                    <a:pt x="13373" y="101"/>
                  </a:lnTo>
                  <a:lnTo>
                    <a:pt x="12820" y="252"/>
                  </a:lnTo>
                  <a:lnTo>
                    <a:pt x="12267" y="453"/>
                  </a:lnTo>
                  <a:lnTo>
                    <a:pt x="11714" y="754"/>
                  </a:lnTo>
                  <a:lnTo>
                    <a:pt x="11060" y="1157"/>
                  </a:lnTo>
                  <a:lnTo>
                    <a:pt x="10507" y="1609"/>
                  </a:lnTo>
                  <a:lnTo>
                    <a:pt x="9904" y="2112"/>
                  </a:lnTo>
                  <a:lnTo>
                    <a:pt x="9351" y="2665"/>
                  </a:lnTo>
                  <a:lnTo>
                    <a:pt x="8848" y="3268"/>
                  </a:lnTo>
                  <a:lnTo>
                    <a:pt x="8396" y="3922"/>
                  </a:lnTo>
                  <a:lnTo>
                    <a:pt x="7943" y="4575"/>
                  </a:lnTo>
                  <a:lnTo>
                    <a:pt x="7541" y="5279"/>
                  </a:lnTo>
                  <a:lnTo>
                    <a:pt x="6938" y="5279"/>
                  </a:lnTo>
                  <a:lnTo>
                    <a:pt x="6334" y="5430"/>
                  </a:lnTo>
                  <a:lnTo>
                    <a:pt x="5681" y="5631"/>
                  </a:lnTo>
                  <a:lnTo>
                    <a:pt x="5027" y="5983"/>
                  </a:lnTo>
                  <a:lnTo>
                    <a:pt x="4525" y="6284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1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3"/>
                  </a:lnTo>
                  <a:lnTo>
                    <a:pt x="1156" y="10356"/>
                  </a:lnTo>
                  <a:lnTo>
                    <a:pt x="855" y="10960"/>
                  </a:lnTo>
                  <a:lnTo>
                    <a:pt x="603" y="11563"/>
                  </a:lnTo>
                  <a:lnTo>
                    <a:pt x="402" y="12217"/>
                  </a:lnTo>
                  <a:lnTo>
                    <a:pt x="201" y="12820"/>
                  </a:lnTo>
                  <a:lnTo>
                    <a:pt x="101" y="13473"/>
                  </a:lnTo>
                  <a:lnTo>
                    <a:pt x="0" y="14077"/>
                  </a:lnTo>
                  <a:lnTo>
                    <a:pt x="0" y="14680"/>
                  </a:lnTo>
                  <a:lnTo>
                    <a:pt x="0" y="15283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1"/>
                  </a:lnTo>
                  <a:lnTo>
                    <a:pt x="603" y="17093"/>
                  </a:lnTo>
                  <a:lnTo>
                    <a:pt x="855" y="17445"/>
                  </a:lnTo>
                  <a:lnTo>
                    <a:pt x="1156" y="17696"/>
                  </a:lnTo>
                  <a:lnTo>
                    <a:pt x="1458" y="17948"/>
                  </a:lnTo>
                  <a:lnTo>
                    <a:pt x="2564" y="18601"/>
                  </a:lnTo>
                  <a:lnTo>
                    <a:pt x="2262" y="18350"/>
                  </a:lnTo>
                  <a:lnTo>
                    <a:pt x="1961" y="18098"/>
                  </a:lnTo>
                  <a:lnTo>
                    <a:pt x="1709" y="17747"/>
                  </a:lnTo>
                  <a:lnTo>
                    <a:pt x="1508" y="17395"/>
                  </a:lnTo>
                  <a:lnTo>
                    <a:pt x="1357" y="16942"/>
                  </a:lnTo>
                  <a:lnTo>
                    <a:pt x="1207" y="16439"/>
                  </a:lnTo>
                  <a:lnTo>
                    <a:pt x="1156" y="15937"/>
                  </a:lnTo>
                  <a:lnTo>
                    <a:pt x="1106" y="15333"/>
                  </a:lnTo>
                  <a:lnTo>
                    <a:pt x="1156" y="14730"/>
                  </a:lnTo>
                  <a:lnTo>
                    <a:pt x="1207" y="14127"/>
                  </a:lnTo>
                  <a:lnTo>
                    <a:pt x="1357" y="13473"/>
                  </a:lnTo>
                  <a:lnTo>
                    <a:pt x="1508" y="12870"/>
                  </a:lnTo>
                  <a:lnTo>
                    <a:pt x="1709" y="12217"/>
                  </a:lnTo>
                  <a:lnTo>
                    <a:pt x="1961" y="11613"/>
                  </a:lnTo>
                  <a:lnTo>
                    <a:pt x="2262" y="11010"/>
                  </a:lnTo>
                  <a:lnTo>
                    <a:pt x="2564" y="10407"/>
                  </a:lnTo>
                  <a:lnTo>
                    <a:pt x="2916" y="9803"/>
                  </a:lnTo>
                  <a:lnTo>
                    <a:pt x="3318" y="9250"/>
                  </a:lnTo>
                  <a:lnTo>
                    <a:pt x="3720" y="8697"/>
                  </a:lnTo>
                  <a:lnTo>
                    <a:pt x="4173" y="8195"/>
                  </a:lnTo>
                  <a:lnTo>
                    <a:pt x="4625" y="7742"/>
                  </a:lnTo>
                  <a:lnTo>
                    <a:pt x="5128" y="7340"/>
                  </a:lnTo>
                  <a:lnTo>
                    <a:pt x="5631" y="6938"/>
                  </a:lnTo>
                  <a:lnTo>
                    <a:pt x="6133" y="6636"/>
                  </a:lnTo>
                  <a:lnTo>
                    <a:pt x="6837" y="6284"/>
                  </a:lnTo>
                  <a:lnTo>
                    <a:pt x="7440" y="6083"/>
                  </a:lnTo>
                  <a:lnTo>
                    <a:pt x="8044" y="5933"/>
                  </a:lnTo>
                  <a:lnTo>
                    <a:pt x="8647" y="5933"/>
                  </a:lnTo>
                  <a:lnTo>
                    <a:pt x="9049" y="5229"/>
                  </a:lnTo>
                  <a:lnTo>
                    <a:pt x="9502" y="4575"/>
                  </a:lnTo>
                  <a:lnTo>
                    <a:pt x="9954" y="3922"/>
                  </a:lnTo>
                  <a:lnTo>
                    <a:pt x="10507" y="3318"/>
                  </a:lnTo>
                  <a:lnTo>
                    <a:pt x="11010" y="2765"/>
                  </a:lnTo>
                  <a:lnTo>
                    <a:pt x="11613" y="2263"/>
                  </a:lnTo>
                  <a:lnTo>
                    <a:pt x="12216" y="1810"/>
                  </a:lnTo>
                  <a:lnTo>
                    <a:pt x="12820" y="1408"/>
                  </a:lnTo>
                  <a:lnTo>
                    <a:pt x="13373" y="1106"/>
                  </a:lnTo>
                  <a:lnTo>
                    <a:pt x="13926" y="905"/>
                  </a:lnTo>
                  <a:lnTo>
                    <a:pt x="14479" y="754"/>
                  </a:lnTo>
                  <a:lnTo>
                    <a:pt x="15032" y="654"/>
                  </a:lnTo>
                  <a:lnTo>
                    <a:pt x="15534" y="654"/>
                  </a:lnTo>
                  <a:lnTo>
                    <a:pt x="15987" y="704"/>
                  </a:lnTo>
                  <a:lnTo>
                    <a:pt x="16439" y="805"/>
                  </a:lnTo>
                  <a:lnTo>
                    <a:pt x="16841" y="1006"/>
                  </a:lnTo>
                  <a:lnTo>
                    <a:pt x="16841" y="1006"/>
                  </a:lnTo>
                  <a:lnTo>
                    <a:pt x="15685" y="352"/>
                  </a:lnTo>
                  <a:lnTo>
                    <a:pt x="15283" y="201"/>
                  </a:lnTo>
                  <a:lnTo>
                    <a:pt x="14881" y="51"/>
                  </a:lnTo>
                  <a:lnTo>
                    <a:pt x="143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0"/>
            <p:cNvSpPr/>
            <p:nvPr/>
          </p:nvSpPr>
          <p:spPr>
            <a:xfrm>
              <a:off x="7544262" y="3943857"/>
              <a:ext cx="1142563" cy="949593"/>
            </a:xfrm>
            <a:custGeom>
              <a:avLst/>
              <a:gdLst/>
              <a:ahLst/>
              <a:cxnLst/>
              <a:rect l="l" t="t" r="r" b="b"/>
              <a:pathLst>
                <a:path w="22020" h="18301" extrusionOk="0">
                  <a:moveTo>
                    <a:pt x="13976" y="1"/>
                  </a:moveTo>
                  <a:lnTo>
                    <a:pt x="13523" y="51"/>
                  </a:lnTo>
                  <a:lnTo>
                    <a:pt x="13071" y="152"/>
                  </a:lnTo>
                  <a:lnTo>
                    <a:pt x="12619" y="303"/>
                  </a:lnTo>
                  <a:lnTo>
                    <a:pt x="12166" y="504"/>
                  </a:lnTo>
                  <a:lnTo>
                    <a:pt x="11714" y="755"/>
                  </a:lnTo>
                  <a:lnTo>
                    <a:pt x="11110" y="1157"/>
                  </a:lnTo>
                  <a:lnTo>
                    <a:pt x="10507" y="1610"/>
                  </a:lnTo>
                  <a:lnTo>
                    <a:pt x="9904" y="2112"/>
                  </a:lnTo>
                  <a:lnTo>
                    <a:pt x="9401" y="2665"/>
                  </a:lnTo>
                  <a:lnTo>
                    <a:pt x="8848" y="3269"/>
                  </a:lnTo>
                  <a:lnTo>
                    <a:pt x="8396" y="3922"/>
                  </a:lnTo>
                  <a:lnTo>
                    <a:pt x="7943" y="4576"/>
                  </a:lnTo>
                  <a:lnTo>
                    <a:pt x="7541" y="5280"/>
                  </a:lnTo>
                  <a:lnTo>
                    <a:pt x="6938" y="5280"/>
                  </a:lnTo>
                  <a:lnTo>
                    <a:pt x="6334" y="5430"/>
                  </a:lnTo>
                  <a:lnTo>
                    <a:pt x="5731" y="5631"/>
                  </a:lnTo>
                  <a:lnTo>
                    <a:pt x="5027" y="5983"/>
                  </a:lnTo>
                  <a:lnTo>
                    <a:pt x="4525" y="6285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2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4"/>
                  </a:lnTo>
                  <a:lnTo>
                    <a:pt x="1156" y="10357"/>
                  </a:lnTo>
                  <a:lnTo>
                    <a:pt x="855" y="10960"/>
                  </a:lnTo>
                  <a:lnTo>
                    <a:pt x="603" y="11564"/>
                  </a:lnTo>
                  <a:lnTo>
                    <a:pt x="402" y="12217"/>
                  </a:lnTo>
                  <a:lnTo>
                    <a:pt x="251" y="12820"/>
                  </a:lnTo>
                  <a:lnTo>
                    <a:pt x="101" y="13474"/>
                  </a:lnTo>
                  <a:lnTo>
                    <a:pt x="50" y="14077"/>
                  </a:lnTo>
                  <a:lnTo>
                    <a:pt x="0" y="14680"/>
                  </a:lnTo>
                  <a:lnTo>
                    <a:pt x="50" y="15284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2"/>
                  </a:lnTo>
                  <a:lnTo>
                    <a:pt x="603" y="17094"/>
                  </a:lnTo>
                  <a:lnTo>
                    <a:pt x="855" y="17445"/>
                  </a:lnTo>
                  <a:lnTo>
                    <a:pt x="1156" y="17747"/>
                  </a:lnTo>
                  <a:lnTo>
                    <a:pt x="1508" y="17948"/>
                  </a:lnTo>
                  <a:lnTo>
                    <a:pt x="1860" y="18099"/>
                  </a:lnTo>
                  <a:lnTo>
                    <a:pt x="2262" y="18250"/>
                  </a:lnTo>
                  <a:lnTo>
                    <a:pt x="2665" y="18300"/>
                  </a:lnTo>
                  <a:lnTo>
                    <a:pt x="3117" y="18250"/>
                  </a:lnTo>
                  <a:lnTo>
                    <a:pt x="3569" y="18200"/>
                  </a:lnTo>
                  <a:lnTo>
                    <a:pt x="4072" y="18049"/>
                  </a:lnTo>
                  <a:lnTo>
                    <a:pt x="4575" y="17848"/>
                  </a:lnTo>
                  <a:lnTo>
                    <a:pt x="5078" y="17596"/>
                  </a:lnTo>
                  <a:lnTo>
                    <a:pt x="18299" y="9955"/>
                  </a:lnTo>
                  <a:lnTo>
                    <a:pt x="18702" y="9703"/>
                  </a:lnTo>
                  <a:lnTo>
                    <a:pt x="19053" y="9452"/>
                  </a:lnTo>
                  <a:lnTo>
                    <a:pt x="19405" y="9100"/>
                  </a:lnTo>
                  <a:lnTo>
                    <a:pt x="19757" y="8799"/>
                  </a:lnTo>
                  <a:lnTo>
                    <a:pt x="20361" y="8044"/>
                  </a:lnTo>
                  <a:lnTo>
                    <a:pt x="20914" y="7190"/>
                  </a:lnTo>
                  <a:lnTo>
                    <a:pt x="21366" y="6285"/>
                  </a:lnTo>
                  <a:lnTo>
                    <a:pt x="21718" y="5380"/>
                  </a:lnTo>
                  <a:lnTo>
                    <a:pt x="21869" y="4928"/>
                  </a:lnTo>
                  <a:lnTo>
                    <a:pt x="21919" y="4425"/>
                  </a:lnTo>
                  <a:lnTo>
                    <a:pt x="21969" y="3972"/>
                  </a:lnTo>
                  <a:lnTo>
                    <a:pt x="22020" y="3520"/>
                  </a:lnTo>
                  <a:lnTo>
                    <a:pt x="21969" y="3118"/>
                  </a:lnTo>
                  <a:lnTo>
                    <a:pt x="21919" y="2716"/>
                  </a:lnTo>
                  <a:lnTo>
                    <a:pt x="21818" y="2364"/>
                  </a:lnTo>
                  <a:lnTo>
                    <a:pt x="21718" y="2062"/>
                  </a:lnTo>
                  <a:lnTo>
                    <a:pt x="21567" y="1760"/>
                  </a:lnTo>
                  <a:lnTo>
                    <a:pt x="21366" y="1509"/>
                  </a:lnTo>
                  <a:lnTo>
                    <a:pt x="21165" y="1308"/>
                  </a:lnTo>
                  <a:lnTo>
                    <a:pt x="20914" y="1157"/>
                  </a:lnTo>
                  <a:lnTo>
                    <a:pt x="20662" y="1057"/>
                  </a:lnTo>
                  <a:lnTo>
                    <a:pt x="20361" y="956"/>
                  </a:lnTo>
                  <a:lnTo>
                    <a:pt x="20059" y="906"/>
                  </a:lnTo>
                  <a:lnTo>
                    <a:pt x="19707" y="906"/>
                  </a:lnTo>
                  <a:lnTo>
                    <a:pt x="19405" y="956"/>
                  </a:lnTo>
                  <a:lnTo>
                    <a:pt x="19053" y="1057"/>
                  </a:lnTo>
                  <a:lnTo>
                    <a:pt x="18651" y="1207"/>
                  </a:lnTo>
                  <a:lnTo>
                    <a:pt x="18299" y="1409"/>
                  </a:lnTo>
                  <a:lnTo>
                    <a:pt x="17696" y="1811"/>
                  </a:lnTo>
                  <a:lnTo>
                    <a:pt x="17143" y="2313"/>
                  </a:lnTo>
                  <a:lnTo>
                    <a:pt x="16992" y="1861"/>
                  </a:lnTo>
                  <a:lnTo>
                    <a:pt x="16791" y="1509"/>
                  </a:lnTo>
                  <a:lnTo>
                    <a:pt x="16590" y="1157"/>
                  </a:lnTo>
                  <a:lnTo>
                    <a:pt x="16339" y="856"/>
                  </a:lnTo>
                  <a:lnTo>
                    <a:pt x="16087" y="604"/>
                  </a:lnTo>
                  <a:lnTo>
                    <a:pt x="15786" y="403"/>
                  </a:lnTo>
                  <a:lnTo>
                    <a:pt x="15484" y="252"/>
                  </a:lnTo>
                  <a:lnTo>
                    <a:pt x="15132" y="101"/>
                  </a:lnTo>
                  <a:lnTo>
                    <a:pt x="14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7" name="Google Shape;1867;p30"/>
          <p:cNvGrpSpPr/>
          <p:nvPr/>
        </p:nvGrpSpPr>
        <p:grpSpPr>
          <a:xfrm>
            <a:off x="3292867" y="4131038"/>
            <a:ext cx="307557" cy="274308"/>
            <a:chOff x="892750" y="267400"/>
            <a:chExt cx="483125" cy="424625"/>
          </a:xfrm>
        </p:grpSpPr>
        <p:sp>
          <p:nvSpPr>
            <p:cNvPr id="1868" name="Google Shape;1868;p30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69" name="Google Shape;1869;p30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70" name="Google Shape;1870;p30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71" name="Google Shape;1871;p30"/>
          <p:cNvSpPr/>
          <p:nvPr/>
        </p:nvSpPr>
        <p:spPr>
          <a:xfrm>
            <a:off x="5702026" y="3384472"/>
            <a:ext cx="289131" cy="274338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872" name="Google Shape;1872;p30"/>
          <p:cNvGrpSpPr/>
          <p:nvPr/>
        </p:nvGrpSpPr>
        <p:grpSpPr>
          <a:xfrm>
            <a:off x="5750206" y="1905593"/>
            <a:ext cx="192780" cy="274333"/>
            <a:chOff x="3342275" y="2615925"/>
            <a:chExt cx="339700" cy="483150"/>
          </a:xfrm>
        </p:grpSpPr>
        <p:sp>
          <p:nvSpPr>
            <p:cNvPr id="1873" name="Google Shape;1873;p30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74" name="Google Shape;1874;p30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75" name="Google Shape;1875;p30"/>
          <p:cNvSpPr/>
          <p:nvPr/>
        </p:nvSpPr>
        <p:spPr>
          <a:xfrm>
            <a:off x="3301646" y="2653093"/>
            <a:ext cx="289987" cy="274307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31"/>
          <p:cNvSpPr/>
          <p:nvPr/>
        </p:nvSpPr>
        <p:spPr>
          <a:xfrm>
            <a:off x="457200" y="3083300"/>
            <a:ext cx="82296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1" name="Google Shape;1881;p31"/>
          <p:cNvSpPr/>
          <p:nvPr/>
        </p:nvSpPr>
        <p:spPr>
          <a:xfrm>
            <a:off x="457200" y="1506525"/>
            <a:ext cx="82296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2" name="Google Shape;1882;p31"/>
          <p:cNvSpPr txBox="1"/>
          <p:nvPr/>
        </p:nvSpPr>
        <p:spPr>
          <a:xfrm>
            <a:off x="5909163" y="1647625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sz="18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3" name="Google Shape;1883;p31"/>
          <p:cNvSpPr txBox="1"/>
          <p:nvPr/>
        </p:nvSpPr>
        <p:spPr>
          <a:xfrm>
            <a:off x="5909163" y="3246350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sz="1800"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4" name="Google Shape;1884;p31"/>
          <p:cNvSpPr txBox="1"/>
          <p:nvPr/>
        </p:nvSpPr>
        <p:spPr>
          <a:xfrm>
            <a:off x="5909163" y="1934725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5" name="Google Shape;1885;p31"/>
          <p:cNvSpPr txBox="1"/>
          <p:nvPr/>
        </p:nvSpPr>
        <p:spPr>
          <a:xfrm>
            <a:off x="5909163" y="3533450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6" name="Google Shape;1886;p31"/>
          <p:cNvSpPr txBox="1"/>
          <p:nvPr/>
        </p:nvSpPr>
        <p:spPr>
          <a:xfrm>
            <a:off x="1381975" y="1647625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sz="18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7" name="Google Shape;1887;p31"/>
          <p:cNvSpPr txBox="1"/>
          <p:nvPr/>
        </p:nvSpPr>
        <p:spPr>
          <a:xfrm>
            <a:off x="1381975" y="3246350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sz="18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8" name="Google Shape;1888;p31"/>
          <p:cNvSpPr txBox="1"/>
          <p:nvPr/>
        </p:nvSpPr>
        <p:spPr>
          <a:xfrm>
            <a:off x="1381975" y="1934725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9" name="Google Shape;1889;p31"/>
          <p:cNvSpPr txBox="1"/>
          <p:nvPr/>
        </p:nvSpPr>
        <p:spPr>
          <a:xfrm>
            <a:off x="1381975" y="3533450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90" name="Google Shape;1890;p31"/>
          <p:cNvGrpSpPr/>
          <p:nvPr/>
        </p:nvGrpSpPr>
        <p:grpSpPr>
          <a:xfrm>
            <a:off x="800316" y="3587568"/>
            <a:ext cx="362991" cy="290018"/>
            <a:chOff x="3049653" y="2321468"/>
            <a:chExt cx="362991" cy="290018"/>
          </a:xfrm>
        </p:grpSpPr>
        <p:sp>
          <p:nvSpPr>
            <p:cNvPr id="1891" name="Google Shape;1891;p31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1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1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1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" name="Google Shape;1895;p31"/>
          <p:cNvGrpSpPr/>
          <p:nvPr/>
        </p:nvGrpSpPr>
        <p:grpSpPr>
          <a:xfrm>
            <a:off x="796350" y="1913759"/>
            <a:ext cx="370930" cy="370549"/>
            <a:chOff x="2497275" y="2744159"/>
            <a:chExt cx="370930" cy="370549"/>
          </a:xfrm>
        </p:grpSpPr>
        <p:sp>
          <p:nvSpPr>
            <p:cNvPr id="1896" name="Google Shape;1896;p31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1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1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1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1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1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2" name="Google Shape;1902;p31"/>
          <p:cNvGrpSpPr/>
          <p:nvPr/>
        </p:nvGrpSpPr>
        <p:grpSpPr>
          <a:xfrm>
            <a:off x="8004335" y="3582599"/>
            <a:ext cx="334398" cy="299953"/>
            <a:chOff x="2411823" y="4303999"/>
            <a:chExt cx="334398" cy="299953"/>
          </a:xfrm>
        </p:grpSpPr>
        <p:sp>
          <p:nvSpPr>
            <p:cNvPr id="1903" name="Google Shape;1903;p31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4" name="Google Shape;1904;p31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5" name="Google Shape;1905;p31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6" name="Google Shape;1906;p31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7" name="Google Shape;1907;p31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8" name="Google Shape;1908;p31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9" name="Google Shape;1909;p31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1910" name="Google Shape;1910;p31"/>
          <p:cNvGrpSpPr/>
          <p:nvPr/>
        </p:nvGrpSpPr>
        <p:grpSpPr>
          <a:xfrm>
            <a:off x="7980275" y="1923682"/>
            <a:ext cx="382519" cy="350682"/>
            <a:chOff x="2903337" y="4279032"/>
            <a:chExt cx="382519" cy="350682"/>
          </a:xfrm>
        </p:grpSpPr>
        <p:sp>
          <p:nvSpPr>
            <p:cNvPr id="1911" name="Google Shape;1911;p31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1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1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1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1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1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1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1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1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1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1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1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1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1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1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6" name="Google Shape;1926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927" name="Google Shape;1927;p31"/>
          <p:cNvGrpSpPr/>
          <p:nvPr/>
        </p:nvGrpSpPr>
        <p:grpSpPr>
          <a:xfrm>
            <a:off x="3838753" y="1040186"/>
            <a:ext cx="1487724" cy="3825446"/>
            <a:chOff x="3838625" y="1093938"/>
            <a:chExt cx="1466750" cy="3771513"/>
          </a:xfrm>
        </p:grpSpPr>
        <p:sp>
          <p:nvSpPr>
            <p:cNvPr id="1928" name="Google Shape;1928;p31"/>
            <p:cNvSpPr/>
            <p:nvPr/>
          </p:nvSpPr>
          <p:spPr>
            <a:xfrm>
              <a:off x="3838625" y="4020272"/>
              <a:ext cx="1466750" cy="845179"/>
            </a:xfrm>
            <a:custGeom>
              <a:avLst/>
              <a:gdLst/>
              <a:ahLst/>
              <a:cxnLst/>
              <a:rect l="l" t="t" r="r" b="b"/>
              <a:pathLst>
                <a:path w="46277" h="26666" extrusionOk="0">
                  <a:moveTo>
                    <a:pt x="23139" y="1"/>
                  </a:moveTo>
                  <a:lnTo>
                    <a:pt x="0" y="13355"/>
                  </a:lnTo>
                  <a:lnTo>
                    <a:pt x="23124" y="26665"/>
                  </a:lnTo>
                  <a:lnTo>
                    <a:pt x="46277" y="13280"/>
                  </a:lnTo>
                  <a:lnTo>
                    <a:pt x="23139" y="1"/>
                  </a:lnTo>
                  <a:close/>
                </a:path>
              </a:pathLst>
            </a:custGeom>
            <a:solidFill>
              <a:srgbClr val="333333">
                <a:alpha val="35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1"/>
            <p:cNvSpPr/>
            <p:nvPr/>
          </p:nvSpPr>
          <p:spPr>
            <a:xfrm>
              <a:off x="4097757" y="1093938"/>
              <a:ext cx="1112494" cy="975437"/>
            </a:xfrm>
            <a:custGeom>
              <a:avLst/>
              <a:gdLst/>
              <a:ahLst/>
              <a:cxnLst/>
              <a:rect l="l" t="t" r="r" b="b"/>
              <a:pathLst>
                <a:path w="25961" h="22764" extrusionOk="0">
                  <a:moveTo>
                    <a:pt x="8104" y="1"/>
                  </a:moveTo>
                  <a:lnTo>
                    <a:pt x="7864" y="16"/>
                  </a:lnTo>
                  <a:lnTo>
                    <a:pt x="7624" y="61"/>
                  </a:lnTo>
                  <a:lnTo>
                    <a:pt x="7399" y="106"/>
                  </a:lnTo>
                  <a:lnTo>
                    <a:pt x="7189" y="181"/>
                  </a:lnTo>
                  <a:lnTo>
                    <a:pt x="6978" y="271"/>
                  </a:lnTo>
                  <a:lnTo>
                    <a:pt x="6783" y="376"/>
                  </a:lnTo>
                  <a:lnTo>
                    <a:pt x="6588" y="496"/>
                  </a:lnTo>
                  <a:lnTo>
                    <a:pt x="6408" y="631"/>
                  </a:lnTo>
                  <a:lnTo>
                    <a:pt x="6243" y="781"/>
                  </a:lnTo>
                  <a:lnTo>
                    <a:pt x="6078" y="946"/>
                  </a:lnTo>
                  <a:lnTo>
                    <a:pt x="5928" y="1126"/>
                  </a:lnTo>
                  <a:lnTo>
                    <a:pt x="5793" y="1336"/>
                  </a:lnTo>
                  <a:lnTo>
                    <a:pt x="5658" y="1546"/>
                  </a:lnTo>
                  <a:lnTo>
                    <a:pt x="5553" y="1771"/>
                  </a:lnTo>
                  <a:lnTo>
                    <a:pt x="5448" y="2011"/>
                  </a:lnTo>
                  <a:lnTo>
                    <a:pt x="5358" y="2266"/>
                  </a:lnTo>
                  <a:lnTo>
                    <a:pt x="5283" y="2537"/>
                  </a:lnTo>
                  <a:lnTo>
                    <a:pt x="5208" y="2807"/>
                  </a:lnTo>
                  <a:lnTo>
                    <a:pt x="5163" y="3107"/>
                  </a:lnTo>
                  <a:lnTo>
                    <a:pt x="5133" y="3422"/>
                  </a:lnTo>
                  <a:lnTo>
                    <a:pt x="5103" y="3737"/>
                  </a:lnTo>
                  <a:lnTo>
                    <a:pt x="5103" y="4067"/>
                  </a:lnTo>
                  <a:lnTo>
                    <a:pt x="5103" y="4367"/>
                  </a:lnTo>
                  <a:lnTo>
                    <a:pt x="5118" y="4667"/>
                  </a:lnTo>
                  <a:lnTo>
                    <a:pt x="5148" y="4967"/>
                  </a:lnTo>
                  <a:lnTo>
                    <a:pt x="5193" y="5283"/>
                  </a:lnTo>
                  <a:lnTo>
                    <a:pt x="4998" y="5028"/>
                  </a:lnTo>
                  <a:lnTo>
                    <a:pt x="4788" y="4802"/>
                  </a:lnTo>
                  <a:lnTo>
                    <a:pt x="4578" y="4577"/>
                  </a:lnTo>
                  <a:lnTo>
                    <a:pt x="4352" y="4367"/>
                  </a:lnTo>
                  <a:lnTo>
                    <a:pt x="4127" y="4157"/>
                  </a:lnTo>
                  <a:lnTo>
                    <a:pt x="3887" y="3977"/>
                  </a:lnTo>
                  <a:lnTo>
                    <a:pt x="3647" y="3812"/>
                  </a:lnTo>
                  <a:lnTo>
                    <a:pt x="3407" y="3662"/>
                  </a:lnTo>
                  <a:lnTo>
                    <a:pt x="3242" y="3572"/>
                  </a:lnTo>
                  <a:lnTo>
                    <a:pt x="3062" y="3482"/>
                  </a:lnTo>
                  <a:lnTo>
                    <a:pt x="2897" y="3407"/>
                  </a:lnTo>
                  <a:lnTo>
                    <a:pt x="2732" y="3347"/>
                  </a:lnTo>
                  <a:lnTo>
                    <a:pt x="2567" y="3302"/>
                  </a:lnTo>
                  <a:lnTo>
                    <a:pt x="2402" y="3257"/>
                  </a:lnTo>
                  <a:lnTo>
                    <a:pt x="2237" y="3227"/>
                  </a:lnTo>
                  <a:lnTo>
                    <a:pt x="2087" y="3212"/>
                  </a:lnTo>
                  <a:lnTo>
                    <a:pt x="1937" y="3197"/>
                  </a:lnTo>
                  <a:lnTo>
                    <a:pt x="1787" y="3212"/>
                  </a:lnTo>
                  <a:lnTo>
                    <a:pt x="1636" y="3212"/>
                  </a:lnTo>
                  <a:lnTo>
                    <a:pt x="1501" y="3242"/>
                  </a:lnTo>
                  <a:lnTo>
                    <a:pt x="1366" y="3272"/>
                  </a:lnTo>
                  <a:lnTo>
                    <a:pt x="1246" y="3317"/>
                  </a:lnTo>
                  <a:lnTo>
                    <a:pt x="1111" y="3377"/>
                  </a:lnTo>
                  <a:lnTo>
                    <a:pt x="1006" y="3437"/>
                  </a:lnTo>
                  <a:lnTo>
                    <a:pt x="886" y="3497"/>
                  </a:lnTo>
                  <a:lnTo>
                    <a:pt x="781" y="3587"/>
                  </a:lnTo>
                  <a:lnTo>
                    <a:pt x="676" y="3677"/>
                  </a:lnTo>
                  <a:lnTo>
                    <a:pt x="586" y="3767"/>
                  </a:lnTo>
                  <a:lnTo>
                    <a:pt x="496" y="3887"/>
                  </a:lnTo>
                  <a:lnTo>
                    <a:pt x="406" y="3992"/>
                  </a:lnTo>
                  <a:lnTo>
                    <a:pt x="331" y="4127"/>
                  </a:lnTo>
                  <a:lnTo>
                    <a:pt x="271" y="4262"/>
                  </a:lnTo>
                  <a:lnTo>
                    <a:pt x="211" y="4397"/>
                  </a:lnTo>
                  <a:lnTo>
                    <a:pt x="151" y="4562"/>
                  </a:lnTo>
                  <a:lnTo>
                    <a:pt x="106" y="4712"/>
                  </a:lnTo>
                  <a:lnTo>
                    <a:pt x="61" y="4877"/>
                  </a:lnTo>
                  <a:lnTo>
                    <a:pt x="31" y="5058"/>
                  </a:lnTo>
                  <a:lnTo>
                    <a:pt x="16" y="5238"/>
                  </a:lnTo>
                  <a:lnTo>
                    <a:pt x="1" y="5433"/>
                  </a:lnTo>
                  <a:lnTo>
                    <a:pt x="1" y="5628"/>
                  </a:lnTo>
                  <a:lnTo>
                    <a:pt x="16" y="6048"/>
                  </a:lnTo>
                  <a:lnTo>
                    <a:pt x="61" y="6468"/>
                  </a:lnTo>
                  <a:lnTo>
                    <a:pt x="151" y="6888"/>
                  </a:lnTo>
                  <a:lnTo>
                    <a:pt x="271" y="7323"/>
                  </a:lnTo>
                  <a:lnTo>
                    <a:pt x="406" y="7743"/>
                  </a:lnTo>
                  <a:lnTo>
                    <a:pt x="586" y="8164"/>
                  </a:lnTo>
                  <a:lnTo>
                    <a:pt x="781" y="8584"/>
                  </a:lnTo>
                  <a:lnTo>
                    <a:pt x="1006" y="8989"/>
                  </a:lnTo>
                  <a:lnTo>
                    <a:pt x="1246" y="9379"/>
                  </a:lnTo>
                  <a:lnTo>
                    <a:pt x="1501" y="9769"/>
                  </a:lnTo>
                  <a:lnTo>
                    <a:pt x="1787" y="10129"/>
                  </a:lnTo>
                  <a:lnTo>
                    <a:pt x="2087" y="10459"/>
                  </a:lnTo>
                  <a:lnTo>
                    <a:pt x="2402" y="10775"/>
                  </a:lnTo>
                  <a:lnTo>
                    <a:pt x="2732" y="11060"/>
                  </a:lnTo>
                  <a:lnTo>
                    <a:pt x="3062" y="11315"/>
                  </a:lnTo>
                  <a:lnTo>
                    <a:pt x="3407" y="11540"/>
                  </a:lnTo>
                  <a:lnTo>
                    <a:pt x="22209" y="22254"/>
                  </a:lnTo>
                  <a:lnTo>
                    <a:pt x="22404" y="22359"/>
                  </a:lnTo>
                  <a:lnTo>
                    <a:pt x="22599" y="22449"/>
                  </a:lnTo>
                  <a:lnTo>
                    <a:pt x="22779" y="22524"/>
                  </a:lnTo>
                  <a:lnTo>
                    <a:pt x="22959" y="22599"/>
                  </a:lnTo>
                  <a:lnTo>
                    <a:pt x="23139" y="22659"/>
                  </a:lnTo>
                  <a:lnTo>
                    <a:pt x="23319" y="22704"/>
                  </a:lnTo>
                  <a:lnTo>
                    <a:pt x="23499" y="22734"/>
                  </a:lnTo>
                  <a:lnTo>
                    <a:pt x="23665" y="22749"/>
                  </a:lnTo>
                  <a:lnTo>
                    <a:pt x="23830" y="22764"/>
                  </a:lnTo>
                  <a:lnTo>
                    <a:pt x="23995" y="22764"/>
                  </a:lnTo>
                  <a:lnTo>
                    <a:pt x="24145" y="22749"/>
                  </a:lnTo>
                  <a:lnTo>
                    <a:pt x="24295" y="22719"/>
                  </a:lnTo>
                  <a:lnTo>
                    <a:pt x="24445" y="22689"/>
                  </a:lnTo>
                  <a:lnTo>
                    <a:pt x="24595" y="22629"/>
                  </a:lnTo>
                  <a:lnTo>
                    <a:pt x="24730" y="22584"/>
                  </a:lnTo>
                  <a:lnTo>
                    <a:pt x="24850" y="22509"/>
                  </a:lnTo>
                  <a:lnTo>
                    <a:pt x="24985" y="22434"/>
                  </a:lnTo>
                  <a:lnTo>
                    <a:pt x="25105" y="22344"/>
                  </a:lnTo>
                  <a:lnTo>
                    <a:pt x="25210" y="22239"/>
                  </a:lnTo>
                  <a:lnTo>
                    <a:pt x="25315" y="22134"/>
                  </a:lnTo>
                  <a:lnTo>
                    <a:pt x="25405" y="22014"/>
                  </a:lnTo>
                  <a:lnTo>
                    <a:pt x="25495" y="21894"/>
                  </a:lnTo>
                  <a:lnTo>
                    <a:pt x="25585" y="21744"/>
                  </a:lnTo>
                  <a:lnTo>
                    <a:pt x="25660" y="21594"/>
                  </a:lnTo>
                  <a:lnTo>
                    <a:pt x="25735" y="21443"/>
                  </a:lnTo>
                  <a:lnTo>
                    <a:pt x="25780" y="21278"/>
                  </a:lnTo>
                  <a:lnTo>
                    <a:pt x="25840" y="21098"/>
                  </a:lnTo>
                  <a:lnTo>
                    <a:pt x="25885" y="20918"/>
                  </a:lnTo>
                  <a:lnTo>
                    <a:pt x="25915" y="20723"/>
                  </a:lnTo>
                  <a:lnTo>
                    <a:pt x="25930" y="20528"/>
                  </a:lnTo>
                  <a:lnTo>
                    <a:pt x="25945" y="20318"/>
                  </a:lnTo>
                  <a:lnTo>
                    <a:pt x="25960" y="20093"/>
                  </a:lnTo>
                  <a:lnTo>
                    <a:pt x="25945" y="19868"/>
                  </a:lnTo>
                  <a:lnTo>
                    <a:pt x="25930" y="19643"/>
                  </a:lnTo>
                  <a:lnTo>
                    <a:pt x="25885" y="19178"/>
                  </a:lnTo>
                  <a:lnTo>
                    <a:pt x="25780" y="18712"/>
                  </a:lnTo>
                  <a:lnTo>
                    <a:pt x="25660" y="18247"/>
                  </a:lnTo>
                  <a:lnTo>
                    <a:pt x="25510" y="17782"/>
                  </a:lnTo>
                  <a:lnTo>
                    <a:pt x="25315" y="17317"/>
                  </a:lnTo>
                  <a:lnTo>
                    <a:pt x="25105" y="16852"/>
                  </a:lnTo>
                  <a:lnTo>
                    <a:pt x="24850" y="16417"/>
                  </a:lnTo>
                  <a:lnTo>
                    <a:pt x="24595" y="15981"/>
                  </a:lnTo>
                  <a:lnTo>
                    <a:pt x="24295" y="15561"/>
                  </a:lnTo>
                  <a:lnTo>
                    <a:pt x="23995" y="15171"/>
                  </a:lnTo>
                  <a:lnTo>
                    <a:pt x="23665" y="14796"/>
                  </a:lnTo>
                  <a:lnTo>
                    <a:pt x="23319" y="14451"/>
                  </a:lnTo>
                  <a:lnTo>
                    <a:pt x="22959" y="14136"/>
                  </a:lnTo>
                  <a:lnTo>
                    <a:pt x="22599" y="13866"/>
                  </a:lnTo>
                  <a:lnTo>
                    <a:pt x="22404" y="13731"/>
                  </a:lnTo>
                  <a:lnTo>
                    <a:pt x="22209" y="13626"/>
                  </a:lnTo>
                  <a:lnTo>
                    <a:pt x="22179" y="13596"/>
                  </a:lnTo>
                  <a:lnTo>
                    <a:pt x="22209" y="13371"/>
                  </a:lnTo>
                  <a:lnTo>
                    <a:pt x="22209" y="13115"/>
                  </a:lnTo>
                  <a:lnTo>
                    <a:pt x="22194" y="12695"/>
                  </a:lnTo>
                  <a:lnTo>
                    <a:pt x="22149" y="12275"/>
                  </a:lnTo>
                  <a:lnTo>
                    <a:pt x="22059" y="11855"/>
                  </a:lnTo>
                  <a:lnTo>
                    <a:pt x="21939" y="11435"/>
                  </a:lnTo>
                  <a:lnTo>
                    <a:pt x="21804" y="11000"/>
                  </a:lnTo>
                  <a:lnTo>
                    <a:pt x="21624" y="10580"/>
                  </a:lnTo>
                  <a:lnTo>
                    <a:pt x="21429" y="10159"/>
                  </a:lnTo>
                  <a:lnTo>
                    <a:pt x="21204" y="9754"/>
                  </a:lnTo>
                  <a:lnTo>
                    <a:pt x="20964" y="9364"/>
                  </a:lnTo>
                  <a:lnTo>
                    <a:pt x="20708" y="8974"/>
                  </a:lnTo>
                  <a:lnTo>
                    <a:pt x="20423" y="8629"/>
                  </a:lnTo>
                  <a:lnTo>
                    <a:pt x="20123" y="8284"/>
                  </a:lnTo>
                  <a:lnTo>
                    <a:pt x="19808" y="7969"/>
                  </a:lnTo>
                  <a:lnTo>
                    <a:pt x="19478" y="7683"/>
                  </a:lnTo>
                  <a:lnTo>
                    <a:pt x="19148" y="7428"/>
                  </a:lnTo>
                  <a:lnTo>
                    <a:pt x="18803" y="7203"/>
                  </a:lnTo>
                  <a:lnTo>
                    <a:pt x="18578" y="7083"/>
                  </a:lnTo>
                  <a:lnTo>
                    <a:pt x="18353" y="6993"/>
                  </a:lnTo>
                  <a:lnTo>
                    <a:pt x="18143" y="6903"/>
                  </a:lnTo>
                  <a:lnTo>
                    <a:pt x="17932" y="6843"/>
                  </a:lnTo>
                  <a:lnTo>
                    <a:pt x="17722" y="6798"/>
                  </a:lnTo>
                  <a:lnTo>
                    <a:pt x="17527" y="6768"/>
                  </a:lnTo>
                  <a:lnTo>
                    <a:pt x="17332" y="6753"/>
                  </a:lnTo>
                  <a:lnTo>
                    <a:pt x="17152" y="6753"/>
                  </a:lnTo>
                  <a:lnTo>
                    <a:pt x="16972" y="6768"/>
                  </a:lnTo>
                  <a:lnTo>
                    <a:pt x="16792" y="6813"/>
                  </a:lnTo>
                  <a:lnTo>
                    <a:pt x="16627" y="6858"/>
                  </a:lnTo>
                  <a:lnTo>
                    <a:pt x="16477" y="6933"/>
                  </a:lnTo>
                  <a:lnTo>
                    <a:pt x="16327" y="7008"/>
                  </a:lnTo>
                  <a:lnTo>
                    <a:pt x="16192" y="7113"/>
                  </a:lnTo>
                  <a:lnTo>
                    <a:pt x="16057" y="7218"/>
                  </a:lnTo>
                  <a:lnTo>
                    <a:pt x="15937" y="7353"/>
                  </a:lnTo>
                  <a:lnTo>
                    <a:pt x="15757" y="6843"/>
                  </a:lnTo>
                  <a:lnTo>
                    <a:pt x="15547" y="6348"/>
                  </a:lnTo>
                  <a:lnTo>
                    <a:pt x="15306" y="5853"/>
                  </a:lnTo>
                  <a:lnTo>
                    <a:pt x="15051" y="5373"/>
                  </a:lnTo>
                  <a:lnTo>
                    <a:pt x="14781" y="4892"/>
                  </a:lnTo>
                  <a:lnTo>
                    <a:pt x="14496" y="4427"/>
                  </a:lnTo>
                  <a:lnTo>
                    <a:pt x="14181" y="3962"/>
                  </a:lnTo>
                  <a:lnTo>
                    <a:pt x="13866" y="3527"/>
                  </a:lnTo>
                  <a:lnTo>
                    <a:pt x="13521" y="3107"/>
                  </a:lnTo>
                  <a:lnTo>
                    <a:pt x="13176" y="2702"/>
                  </a:lnTo>
                  <a:lnTo>
                    <a:pt x="12816" y="2327"/>
                  </a:lnTo>
                  <a:lnTo>
                    <a:pt x="12440" y="1966"/>
                  </a:lnTo>
                  <a:lnTo>
                    <a:pt x="12050" y="1621"/>
                  </a:lnTo>
                  <a:lnTo>
                    <a:pt x="11645" y="1306"/>
                  </a:lnTo>
                  <a:lnTo>
                    <a:pt x="11240" y="1021"/>
                  </a:lnTo>
                  <a:lnTo>
                    <a:pt x="10835" y="766"/>
                  </a:lnTo>
                  <a:lnTo>
                    <a:pt x="10535" y="616"/>
                  </a:lnTo>
                  <a:lnTo>
                    <a:pt x="10250" y="466"/>
                  </a:lnTo>
                  <a:lnTo>
                    <a:pt x="9965" y="346"/>
                  </a:lnTo>
                  <a:lnTo>
                    <a:pt x="9679" y="241"/>
                  </a:lnTo>
                  <a:lnTo>
                    <a:pt x="9394" y="151"/>
                  </a:lnTo>
                  <a:lnTo>
                    <a:pt x="9124" y="91"/>
                  </a:lnTo>
                  <a:lnTo>
                    <a:pt x="8869" y="46"/>
                  </a:lnTo>
                  <a:lnTo>
                    <a:pt x="8599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1"/>
            <p:cNvSpPr/>
            <p:nvPr/>
          </p:nvSpPr>
          <p:spPr>
            <a:xfrm>
              <a:off x="4063048" y="1113220"/>
              <a:ext cx="1112494" cy="976123"/>
            </a:xfrm>
            <a:custGeom>
              <a:avLst/>
              <a:gdLst/>
              <a:ahLst/>
              <a:cxnLst/>
              <a:rect l="l" t="t" r="r" b="b"/>
              <a:pathLst>
                <a:path w="25961" h="22780" extrusionOk="0">
                  <a:moveTo>
                    <a:pt x="8359" y="1"/>
                  </a:moveTo>
                  <a:lnTo>
                    <a:pt x="8104" y="16"/>
                  </a:lnTo>
                  <a:lnTo>
                    <a:pt x="7863" y="31"/>
                  </a:lnTo>
                  <a:lnTo>
                    <a:pt x="7638" y="76"/>
                  </a:lnTo>
                  <a:lnTo>
                    <a:pt x="7413" y="121"/>
                  </a:lnTo>
                  <a:lnTo>
                    <a:pt x="7188" y="196"/>
                  </a:lnTo>
                  <a:lnTo>
                    <a:pt x="6978" y="286"/>
                  </a:lnTo>
                  <a:lnTo>
                    <a:pt x="6783" y="391"/>
                  </a:lnTo>
                  <a:lnTo>
                    <a:pt x="6588" y="511"/>
                  </a:lnTo>
                  <a:lnTo>
                    <a:pt x="6408" y="646"/>
                  </a:lnTo>
                  <a:lnTo>
                    <a:pt x="6243" y="796"/>
                  </a:lnTo>
                  <a:lnTo>
                    <a:pt x="6078" y="961"/>
                  </a:lnTo>
                  <a:lnTo>
                    <a:pt x="5928" y="1141"/>
                  </a:lnTo>
                  <a:lnTo>
                    <a:pt x="5793" y="1336"/>
                  </a:lnTo>
                  <a:lnTo>
                    <a:pt x="5673" y="1561"/>
                  </a:lnTo>
                  <a:lnTo>
                    <a:pt x="5553" y="1786"/>
                  </a:lnTo>
                  <a:lnTo>
                    <a:pt x="5448" y="2027"/>
                  </a:lnTo>
                  <a:lnTo>
                    <a:pt x="5358" y="2282"/>
                  </a:lnTo>
                  <a:lnTo>
                    <a:pt x="5283" y="2552"/>
                  </a:lnTo>
                  <a:lnTo>
                    <a:pt x="5222" y="2822"/>
                  </a:lnTo>
                  <a:lnTo>
                    <a:pt x="5162" y="3122"/>
                  </a:lnTo>
                  <a:lnTo>
                    <a:pt x="5132" y="3437"/>
                  </a:lnTo>
                  <a:lnTo>
                    <a:pt x="5102" y="3752"/>
                  </a:lnTo>
                  <a:lnTo>
                    <a:pt x="5102" y="4082"/>
                  </a:lnTo>
                  <a:lnTo>
                    <a:pt x="5102" y="4382"/>
                  </a:lnTo>
                  <a:lnTo>
                    <a:pt x="5117" y="4683"/>
                  </a:lnTo>
                  <a:lnTo>
                    <a:pt x="5147" y="4983"/>
                  </a:lnTo>
                  <a:lnTo>
                    <a:pt x="5192" y="5298"/>
                  </a:lnTo>
                  <a:lnTo>
                    <a:pt x="4997" y="5043"/>
                  </a:lnTo>
                  <a:lnTo>
                    <a:pt x="4787" y="4803"/>
                  </a:lnTo>
                  <a:lnTo>
                    <a:pt x="4577" y="4593"/>
                  </a:lnTo>
                  <a:lnTo>
                    <a:pt x="4352" y="4382"/>
                  </a:lnTo>
                  <a:lnTo>
                    <a:pt x="4127" y="4172"/>
                  </a:lnTo>
                  <a:lnTo>
                    <a:pt x="3887" y="3992"/>
                  </a:lnTo>
                  <a:lnTo>
                    <a:pt x="3662" y="3827"/>
                  </a:lnTo>
                  <a:lnTo>
                    <a:pt x="3407" y="3677"/>
                  </a:lnTo>
                  <a:lnTo>
                    <a:pt x="3242" y="3587"/>
                  </a:lnTo>
                  <a:lnTo>
                    <a:pt x="3062" y="3497"/>
                  </a:lnTo>
                  <a:lnTo>
                    <a:pt x="2897" y="3422"/>
                  </a:lnTo>
                  <a:lnTo>
                    <a:pt x="2732" y="3362"/>
                  </a:lnTo>
                  <a:lnTo>
                    <a:pt x="2567" y="3317"/>
                  </a:lnTo>
                  <a:lnTo>
                    <a:pt x="2401" y="3272"/>
                  </a:lnTo>
                  <a:lnTo>
                    <a:pt x="2236" y="3242"/>
                  </a:lnTo>
                  <a:lnTo>
                    <a:pt x="2086" y="3227"/>
                  </a:lnTo>
                  <a:lnTo>
                    <a:pt x="1936" y="3212"/>
                  </a:lnTo>
                  <a:lnTo>
                    <a:pt x="1786" y="3227"/>
                  </a:lnTo>
                  <a:lnTo>
                    <a:pt x="1651" y="3227"/>
                  </a:lnTo>
                  <a:lnTo>
                    <a:pt x="1501" y="3257"/>
                  </a:lnTo>
                  <a:lnTo>
                    <a:pt x="1366" y="3287"/>
                  </a:lnTo>
                  <a:lnTo>
                    <a:pt x="1246" y="3332"/>
                  </a:lnTo>
                  <a:lnTo>
                    <a:pt x="1126" y="3377"/>
                  </a:lnTo>
                  <a:lnTo>
                    <a:pt x="1006" y="3452"/>
                  </a:lnTo>
                  <a:lnTo>
                    <a:pt x="886" y="3512"/>
                  </a:lnTo>
                  <a:lnTo>
                    <a:pt x="781" y="3602"/>
                  </a:lnTo>
                  <a:lnTo>
                    <a:pt x="676" y="3692"/>
                  </a:lnTo>
                  <a:lnTo>
                    <a:pt x="586" y="3782"/>
                  </a:lnTo>
                  <a:lnTo>
                    <a:pt x="496" y="3902"/>
                  </a:lnTo>
                  <a:lnTo>
                    <a:pt x="406" y="4007"/>
                  </a:lnTo>
                  <a:lnTo>
                    <a:pt x="331" y="4142"/>
                  </a:lnTo>
                  <a:lnTo>
                    <a:pt x="271" y="4277"/>
                  </a:lnTo>
                  <a:lnTo>
                    <a:pt x="211" y="4412"/>
                  </a:lnTo>
                  <a:lnTo>
                    <a:pt x="151" y="4562"/>
                  </a:lnTo>
                  <a:lnTo>
                    <a:pt x="106" y="4728"/>
                  </a:lnTo>
                  <a:lnTo>
                    <a:pt x="61" y="4893"/>
                  </a:lnTo>
                  <a:lnTo>
                    <a:pt x="31" y="5073"/>
                  </a:lnTo>
                  <a:lnTo>
                    <a:pt x="16" y="5253"/>
                  </a:lnTo>
                  <a:lnTo>
                    <a:pt x="1" y="5448"/>
                  </a:lnTo>
                  <a:lnTo>
                    <a:pt x="1" y="5643"/>
                  </a:lnTo>
                  <a:lnTo>
                    <a:pt x="16" y="6063"/>
                  </a:lnTo>
                  <a:lnTo>
                    <a:pt x="61" y="6483"/>
                  </a:lnTo>
                  <a:lnTo>
                    <a:pt x="151" y="6903"/>
                  </a:lnTo>
                  <a:lnTo>
                    <a:pt x="271" y="7323"/>
                  </a:lnTo>
                  <a:lnTo>
                    <a:pt x="406" y="7759"/>
                  </a:lnTo>
                  <a:lnTo>
                    <a:pt x="586" y="8179"/>
                  </a:lnTo>
                  <a:lnTo>
                    <a:pt x="781" y="8599"/>
                  </a:lnTo>
                  <a:lnTo>
                    <a:pt x="1006" y="9004"/>
                  </a:lnTo>
                  <a:lnTo>
                    <a:pt x="1246" y="9394"/>
                  </a:lnTo>
                  <a:lnTo>
                    <a:pt x="1501" y="9784"/>
                  </a:lnTo>
                  <a:lnTo>
                    <a:pt x="1786" y="10145"/>
                  </a:lnTo>
                  <a:lnTo>
                    <a:pt x="2086" y="10475"/>
                  </a:lnTo>
                  <a:lnTo>
                    <a:pt x="2401" y="10790"/>
                  </a:lnTo>
                  <a:lnTo>
                    <a:pt x="2732" y="11075"/>
                  </a:lnTo>
                  <a:lnTo>
                    <a:pt x="3062" y="11330"/>
                  </a:lnTo>
                  <a:lnTo>
                    <a:pt x="3407" y="11555"/>
                  </a:lnTo>
                  <a:lnTo>
                    <a:pt x="22209" y="22269"/>
                  </a:lnTo>
                  <a:lnTo>
                    <a:pt x="22404" y="22374"/>
                  </a:lnTo>
                  <a:lnTo>
                    <a:pt x="22599" y="22464"/>
                  </a:lnTo>
                  <a:lnTo>
                    <a:pt x="22779" y="22539"/>
                  </a:lnTo>
                  <a:lnTo>
                    <a:pt x="22959" y="22614"/>
                  </a:lnTo>
                  <a:lnTo>
                    <a:pt x="23154" y="22674"/>
                  </a:lnTo>
                  <a:lnTo>
                    <a:pt x="23319" y="22719"/>
                  </a:lnTo>
                  <a:lnTo>
                    <a:pt x="23499" y="22749"/>
                  </a:lnTo>
                  <a:lnTo>
                    <a:pt x="23664" y="22764"/>
                  </a:lnTo>
                  <a:lnTo>
                    <a:pt x="23829" y="22779"/>
                  </a:lnTo>
                  <a:lnTo>
                    <a:pt x="23994" y="22764"/>
                  </a:lnTo>
                  <a:lnTo>
                    <a:pt x="24159" y="22764"/>
                  </a:lnTo>
                  <a:lnTo>
                    <a:pt x="24309" y="22734"/>
                  </a:lnTo>
                  <a:lnTo>
                    <a:pt x="24445" y="22689"/>
                  </a:lnTo>
                  <a:lnTo>
                    <a:pt x="24595" y="22644"/>
                  </a:lnTo>
                  <a:lnTo>
                    <a:pt x="24730" y="22584"/>
                  </a:lnTo>
                  <a:lnTo>
                    <a:pt x="24865" y="22524"/>
                  </a:lnTo>
                  <a:lnTo>
                    <a:pt x="24985" y="22449"/>
                  </a:lnTo>
                  <a:lnTo>
                    <a:pt x="25105" y="22359"/>
                  </a:lnTo>
                  <a:lnTo>
                    <a:pt x="25210" y="22254"/>
                  </a:lnTo>
                  <a:lnTo>
                    <a:pt x="25315" y="22149"/>
                  </a:lnTo>
                  <a:lnTo>
                    <a:pt x="25420" y="22029"/>
                  </a:lnTo>
                  <a:lnTo>
                    <a:pt x="25510" y="21894"/>
                  </a:lnTo>
                  <a:lnTo>
                    <a:pt x="25585" y="21759"/>
                  </a:lnTo>
                  <a:lnTo>
                    <a:pt x="25660" y="21609"/>
                  </a:lnTo>
                  <a:lnTo>
                    <a:pt x="25735" y="21459"/>
                  </a:lnTo>
                  <a:lnTo>
                    <a:pt x="25795" y="21294"/>
                  </a:lnTo>
                  <a:lnTo>
                    <a:pt x="25840" y="21114"/>
                  </a:lnTo>
                  <a:lnTo>
                    <a:pt x="25885" y="20933"/>
                  </a:lnTo>
                  <a:lnTo>
                    <a:pt x="25915" y="20738"/>
                  </a:lnTo>
                  <a:lnTo>
                    <a:pt x="25945" y="20543"/>
                  </a:lnTo>
                  <a:lnTo>
                    <a:pt x="25960" y="20333"/>
                  </a:lnTo>
                  <a:lnTo>
                    <a:pt x="25960" y="20108"/>
                  </a:lnTo>
                  <a:lnTo>
                    <a:pt x="25960" y="19883"/>
                  </a:lnTo>
                  <a:lnTo>
                    <a:pt x="25945" y="19658"/>
                  </a:lnTo>
                  <a:lnTo>
                    <a:pt x="25885" y="19193"/>
                  </a:lnTo>
                  <a:lnTo>
                    <a:pt x="25795" y="18728"/>
                  </a:lnTo>
                  <a:lnTo>
                    <a:pt x="25660" y="18262"/>
                  </a:lnTo>
                  <a:lnTo>
                    <a:pt x="25510" y="17797"/>
                  </a:lnTo>
                  <a:lnTo>
                    <a:pt x="25315" y="17332"/>
                  </a:lnTo>
                  <a:lnTo>
                    <a:pt x="25105" y="16867"/>
                  </a:lnTo>
                  <a:lnTo>
                    <a:pt x="24865" y="16432"/>
                  </a:lnTo>
                  <a:lnTo>
                    <a:pt x="24595" y="15997"/>
                  </a:lnTo>
                  <a:lnTo>
                    <a:pt x="24309" y="15577"/>
                  </a:lnTo>
                  <a:lnTo>
                    <a:pt x="23994" y="15186"/>
                  </a:lnTo>
                  <a:lnTo>
                    <a:pt x="23664" y="14811"/>
                  </a:lnTo>
                  <a:lnTo>
                    <a:pt x="23319" y="14466"/>
                  </a:lnTo>
                  <a:lnTo>
                    <a:pt x="22959" y="14151"/>
                  </a:lnTo>
                  <a:lnTo>
                    <a:pt x="22599" y="13881"/>
                  </a:lnTo>
                  <a:lnTo>
                    <a:pt x="22404" y="13746"/>
                  </a:lnTo>
                  <a:lnTo>
                    <a:pt x="22209" y="13626"/>
                  </a:lnTo>
                  <a:lnTo>
                    <a:pt x="22179" y="13611"/>
                  </a:lnTo>
                  <a:lnTo>
                    <a:pt x="22209" y="13371"/>
                  </a:lnTo>
                  <a:lnTo>
                    <a:pt x="22209" y="13131"/>
                  </a:lnTo>
                  <a:lnTo>
                    <a:pt x="22194" y="12710"/>
                  </a:lnTo>
                  <a:lnTo>
                    <a:pt x="22149" y="12290"/>
                  </a:lnTo>
                  <a:lnTo>
                    <a:pt x="22059" y="11870"/>
                  </a:lnTo>
                  <a:lnTo>
                    <a:pt x="21939" y="11435"/>
                  </a:lnTo>
                  <a:lnTo>
                    <a:pt x="21804" y="11015"/>
                  </a:lnTo>
                  <a:lnTo>
                    <a:pt x="21624" y="10595"/>
                  </a:lnTo>
                  <a:lnTo>
                    <a:pt x="21428" y="10175"/>
                  </a:lnTo>
                  <a:lnTo>
                    <a:pt x="21203" y="9769"/>
                  </a:lnTo>
                  <a:lnTo>
                    <a:pt x="20963" y="9379"/>
                  </a:lnTo>
                  <a:lnTo>
                    <a:pt x="20708" y="8989"/>
                  </a:lnTo>
                  <a:lnTo>
                    <a:pt x="20423" y="8629"/>
                  </a:lnTo>
                  <a:lnTo>
                    <a:pt x="20123" y="8299"/>
                  </a:lnTo>
                  <a:lnTo>
                    <a:pt x="19808" y="7984"/>
                  </a:lnTo>
                  <a:lnTo>
                    <a:pt x="19478" y="7699"/>
                  </a:lnTo>
                  <a:lnTo>
                    <a:pt x="19148" y="7444"/>
                  </a:lnTo>
                  <a:lnTo>
                    <a:pt x="18802" y="7218"/>
                  </a:lnTo>
                  <a:lnTo>
                    <a:pt x="18577" y="7098"/>
                  </a:lnTo>
                  <a:lnTo>
                    <a:pt x="18352" y="7008"/>
                  </a:lnTo>
                  <a:lnTo>
                    <a:pt x="18142" y="6918"/>
                  </a:lnTo>
                  <a:lnTo>
                    <a:pt x="17932" y="6858"/>
                  </a:lnTo>
                  <a:lnTo>
                    <a:pt x="17737" y="6798"/>
                  </a:lnTo>
                  <a:lnTo>
                    <a:pt x="17527" y="6768"/>
                  </a:lnTo>
                  <a:lnTo>
                    <a:pt x="17152" y="6768"/>
                  </a:lnTo>
                  <a:lnTo>
                    <a:pt x="16972" y="6783"/>
                  </a:lnTo>
                  <a:lnTo>
                    <a:pt x="16807" y="6828"/>
                  </a:lnTo>
                  <a:lnTo>
                    <a:pt x="16642" y="6873"/>
                  </a:lnTo>
                  <a:lnTo>
                    <a:pt x="16477" y="6948"/>
                  </a:lnTo>
                  <a:lnTo>
                    <a:pt x="16327" y="7023"/>
                  </a:lnTo>
                  <a:lnTo>
                    <a:pt x="16192" y="7128"/>
                  </a:lnTo>
                  <a:lnTo>
                    <a:pt x="16056" y="7233"/>
                  </a:lnTo>
                  <a:lnTo>
                    <a:pt x="15936" y="7369"/>
                  </a:lnTo>
                  <a:lnTo>
                    <a:pt x="15756" y="6858"/>
                  </a:lnTo>
                  <a:lnTo>
                    <a:pt x="15546" y="6363"/>
                  </a:lnTo>
                  <a:lnTo>
                    <a:pt x="15306" y="5868"/>
                  </a:lnTo>
                  <a:lnTo>
                    <a:pt x="15051" y="5373"/>
                  </a:lnTo>
                  <a:lnTo>
                    <a:pt x="14781" y="4908"/>
                  </a:lnTo>
                  <a:lnTo>
                    <a:pt x="14496" y="4442"/>
                  </a:lnTo>
                  <a:lnTo>
                    <a:pt x="14196" y="3977"/>
                  </a:lnTo>
                  <a:lnTo>
                    <a:pt x="13866" y="3542"/>
                  </a:lnTo>
                  <a:lnTo>
                    <a:pt x="13536" y="3122"/>
                  </a:lnTo>
                  <a:lnTo>
                    <a:pt x="13175" y="2717"/>
                  </a:lnTo>
                  <a:lnTo>
                    <a:pt x="12815" y="2342"/>
                  </a:lnTo>
                  <a:lnTo>
                    <a:pt x="12440" y="1967"/>
                  </a:lnTo>
                  <a:lnTo>
                    <a:pt x="12050" y="1636"/>
                  </a:lnTo>
                  <a:lnTo>
                    <a:pt x="11645" y="1321"/>
                  </a:lnTo>
                  <a:lnTo>
                    <a:pt x="11240" y="1036"/>
                  </a:lnTo>
                  <a:lnTo>
                    <a:pt x="10835" y="781"/>
                  </a:lnTo>
                  <a:lnTo>
                    <a:pt x="10534" y="616"/>
                  </a:lnTo>
                  <a:lnTo>
                    <a:pt x="10249" y="481"/>
                  </a:lnTo>
                  <a:lnTo>
                    <a:pt x="9964" y="361"/>
                  </a:lnTo>
                  <a:lnTo>
                    <a:pt x="9679" y="256"/>
                  </a:lnTo>
                  <a:lnTo>
                    <a:pt x="9409" y="166"/>
                  </a:lnTo>
                  <a:lnTo>
                    <a:pt x="9139" y="106"/>
                  </a:lnTo>
                  <a:lnTo>
                    <a:pt x="8869" y="46"/>
                  </a:lnTo>
                  <a:lnTo>
                    <a:pt x="8599" y="16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1"/>
            <p:cNvSpPr/>
            <p:nvPr/>
          </p:nvSpPr>
          <p:spPr>
            <a:xfrm>
              <a:off x="4557494" y="1376230"/>
              <a:ext cx="16755" cy="340786"/>
            </a:xfrm>
            <a:custGeom>
              <a:avLst/>
              <a:gdLst/>
              <a:ahLst/>
              <a:cxnLst/>
              <a:rect l="l" t="t" r="r" b="b"/>
              <a:pathLst>
                <a:path w="391" h="7953" extrusionOk="0">
                  <a:moveTo>
                    <a:pt x="196" y="0"/>
                  </a:moveTo>
                  <a:lnTo>
                    <a:pt x="121" y="15"/>
                  </a:lnTo>
                  <a:lnTo>
                    <a:pt x="61" y="60"/>
                  </a:lnTo>
                  <a:lnTo>
                    <a:pt x="16" y="120"/>
                  </a:lnTo>
                  <a:lnTo>
                    <a:pt x="1" y="195"/>
                  </a:lnTo>
                  <a:lnTo>
                    <a:pt x="1" y="7758"/>
                  </a:lnTo>
                  <a:lnTo>
                    <a:pt x="16" y="7833"/>
                  </a:lnTo>
                  <a:lnTo>
                    <a:pt x="61" y="7893"/>
                  </a:lnTo>
                  <a:lnTo>
                    <a:pt x="121" y="7938"/>
                  </a:lnTo>
                  <a:lnTo>
                    <a:pt x="196" y="7953"/>
                  </a:lnTo>
                  <a:lnTo>
                    <a:pt x="271" y="7938"/>
                  </a:lnTo>
                  <a:lnTo>
                    <a:pt x="331" y="7893"/>
                  </a:lnTo>
                  <a:lnTo>
                    <a:pt x="376" y="7833"/>
                  </a:lnTo>
                  <a:lnTo>
                    <a:pt x="391" y="7758"/>
                  </a:lnTo>
                  <a:lnTo>
                    <a:pt x="391" y="195"/>
                  </a:lnTo>
                  <a:lnTo>
                    <a:pt x="376" y="120"/>
                  </a:lnTo>
                  <a:lnTo>
                    <a:pt x="331" y="60"/>
                  </a:lnTo>
                  <a:lnTo>
                    <a:pt x="271" y="15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1"/>
            <p:cNvSpPr/>
            <p:nvPr/>
          </p:nvSpPr>
          <p:spPr>
            <a:xfrm>
              <a:off x="4465581" y="1370446"/>
              <a:ext cx="214777" cy="162701"/>
            </a:xfrm>
            <a:custGeom>
              <a:avLst/>
              <a:gdLst/>
              <a:ahLst/>
              <a:cxnLst/>
              <a:rect l="l" t="t" r="r" b="b"/>
              <a:pathLst>
                <a:path w="5012" h="3797" extrusionOk="0">
                  <a:moveTo>
                    <a:pt x="2296" y="0"/>
                  </a:moveTo>
                  <a:lnTo>
                    <a:pt x="2221" y="45"/>
                  </a:lnTo>
                  <a:lnTo>
                    <a:pt x="75" y="1756"/>
                  </a:lnTo>
                  <a:lnTo>
                    <a:pt x="15" y="1816"/>
                  </a:lnTo>
                  <a:lnTo>
                    <a:pt x="0" y="1891"/>
                  </a:lnTo>
                  <a:lnTo>
                    <a:pt x="0" y="1966"/>
                  </a:lnTo>
                  <a:lnTo>
                    <a:pt x="30" y="2041"/>
                  </a:lnTo>
                  <a:lnTo>
                    <a:pt x="90" y="2086"/>
                  </a:lnTo>
                  <a:lnTo>
                    <a:pt x="165" y="2101"/>
                  </a:lnTo>
                  <a:lnTo>
                    <a:pt x="240" y="2101"/>
                  </a:lnTo>
                  <a:lnTo>
                    <a:pt x="315" y="2071"/>
                  </a:lnTo>
                  <a:lnTo>
                    <a:pt x="2311" y="465"/>
                  </a:lnTo>
                  <a:lnTo>
                    <a:pt x="4667" y="3721"/>
                  </a:lnTo>
                  <a:lnTo>
                    <a:pt x="4697" y="3751"/>
                  </a:lnTo>
                  <a:lnTo>
                    <a:pt x="4742" y="3781"/>
                  </a:lnTo>
                  <a:lnTo>
                    <a:pt x="4787" y="3796"/>
                  </a:lnTo>
                  <a:lnTo>
                    <a:pt x="4892" y="3796"/>
                  </a:lnTo>
                  <a:lnTo>
                    <a:pt x="4937" y="3766"/>
                  </a:lnTo>
                  <a:lnTo>
                    <a:pt x="4997" y="3706"/>
                  </a:lnTo>
                  <a:lnTo>
                    <a:pt x="5012" y="3631"/>
                  </a:lnTo>
                  <a:lnTo>
                    <a:pt x="5012" y="3556"/>
                  </a:lnTo>
                  <a:lnTo>
                    <a:pt x="4982" y="3496"/>
                  </a:lnTo>
                  <a:lnTo>
                    <a:pt x="2506" y="75"/>
                  </a:lnTo>
                  <a:lnTo>
                    <a:pt x="2446" y="30"/>
                  </a:lnTo>
                  <a:lnTo>
                    <a:pt x="2371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1"/>
            <p:cNvSpPr/>
            <p:nvPr/>
          </p:nvSpPr>
          <p:spPr>
            <a:xfrm>
              <a:off x="3838625" y="2156949"/>
              <a:ext cx="1466750" cy="845147"/>
            </a:xfrm>
            <a:custGeom>
              <a:avLst/>
              <a:gdLst/>
              <a:ahLst/>
              <a:cxnLst/>
              <a:rect l="l" t="t" r="r" b="b"/>
              <a:pathLst>
                <a:path w="46277" h="26665" extrusionOk="0">
                  <a:moveTo>
                    <a:pt x="23139" y="0"/>
                  </a:moveTo>
                  <a:lnTo>
                    <a:pt x="0" y="13370"/>
                  </a:lnTo>
                  <a:lnTo>
                    <a:pt x="23124" y="26665"/>
                  </a:lnTo>
                  <a:lnTo>
                    <a:pt x="46277" y="13295"/>
                  </a:lnTo>
                  <a:lnTo>
                    <a:pt x="2313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1"/>
            <p:cNvSpPr/>
            <p:nvPr/>
          </p:nvSpPr>
          <p:spPr>
            <a:xfrm>
              <a:off x="4289471" y="2398520"/>
              <a:ext cx="577863" cy="333907"/>
            </a:xfrm>
            <a:custGeom>
              <a:avLst/>
              <a:gdLst/>
              <a:ahLst/>
              <a:cxnLst/>
              <a:rect l="l" t="t" r="r" b="b"/>
              <a:pathLst>
                <a:path w="18232" h="10535" extrusionOk="0">
                  <a:moveTo>
                    <a:pt x="9124" y="1"/>
                  </a:moveTo>
                  <a:lnTo>
                    <a:pt x="0" y="5298"/>
                  </a:lnTo>
                  <a:lnTo>
                    <a:pt x="9109" y="10535"/>
                  </a:lnTo>
                  <a:lnTo>
                    <a:pt x="18232" y="5268"/>
                  </a:lnTo>
                  <a:lnTo>
                    <a:pt x="9124" y="1"/>
                  </a:lnTo>
                  <a:close/>
                </a:path>
              </a:pathLst>
            </a:custGeom>
            <a:solidFill>
              <a:srgbClr val="0608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1"/>
            <p:cNvSpPr/>
            <p:nvPr/>
          </p:nvSpPr>
          <p:spPr>
            <a:xfrm>
              <a:off x="3838625" y="2580666"/>
              <a:ext cx="733391" cy="2234878"/>
            </a:xfrm>
            <a:custGeom>
              <a:avLst/>
              <a:gdLst/>
              <a:ahLst/>
              <a:cxnLst/>
              <a:rect l="l" t="t" r="r" b="b"/>
              <a:pathLst>
                <a:path w="23139" h="70512" extrusionOk="0">
                  <a:moveTo>
                    <a:pt x="0" y="1"/>
                  </a:moveTo>
                  <a:lnTo>
                    <a:pt x="0" y="57202"/>
                  </a:lnTo>
                  <a:lnTo>
                    <a:pt x="23139" y="70512"/>
                  </a:lnTo>
                  <a:lnTo>
                    <a:pt x="23139" y="132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08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1"/>
            <p:cNvSpPr/>
            <p:nvPr/>
          </p:nvSpPr>
          <p:spPr>
            <a:xfrm>
              <a:off x="4571959" y="2578289"/>
              <a:ext cx="733391" cy="2237255"/>
            </a:xfrm>
            <a:custGeom>
              <a:avLst/>
              <a:gdLst/>
              <a:ahLst/>
              <a:cxnLst/>
              <a:rect l="l" t="t" r="r" b="b"/>
              <a:pathLst>
                <a:path w="23139" h="70587" extrusionOk="0">
                  <a:moveTo>
                    <a:pt x="23139" y="1"/>
                  </a:moveTo>
                  <a:lnTo>
                    <a:pt x="1" y="13371"/>
                  </a:lnTo>
                  <a:lnTo>
                    <a:pt x="1" y="70587"/>
                  </a:lnTo>
                  <a:lnTo>
                    <a:pt x="23139" y="57217"/>
                  </a:lnTo>
                  <a:lnTo>
                    <a:pt x="23139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1"/>
            <p:cNvSpPr/>
            <p:nvPr/>
          </p:nvSpPr>
          <p:spPr>
            <a:xfrm>
              <a:off x="4289471" y="2398520"/>
              <a:ext cx="289185" cy="333907"/>
            </a:xfrm>
            <a:custGeom>
              <a:avLst/>
              <a:gdLst/>
              <a:ahLst/>
              <a:cxnLst/>
              <a:rect l="l" t="t" r="r" b="b"/>
              <a:pathLst>
                <a:path w="9124" h="10535" extrusionOk="0">
                  <a:moveTo>
                    <a:pt x="9124" y="1"/>
                  </a:moveTo>
                  <a:lnTo>
                    <a:pt x="0" y="5298"/>
                  </a:lnTo>
                  <a:lnTo>
                    <a:pt x="9109" y="10535"/>
                  </a:lnTo>
                  <a:lnTo>
                    <a:pt x="9124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1"/>
            <p:cNvSpPr/>
            <p:nvPr/>
          </p:nvSpPr>
          <p:spPr>
            <a:xfrm>
              <a:off x="4578615" y="2398520"/>
              <a:ext cx="288710" cy="197904"/>
            </a:xfrm>
            <a:custGeom>
              <a:avLst/>
              <a:gdLst/>
              <a:ahLst/>
              <a:cxnLst/>
              <a:rect l="l" t="t" r="r" b="b"/>
              <a:pathLst>
                <a:path w="9109" h="6244" extrusionOk="0">
                  <a:moveTo>
                    <a:pt x="1" y="1"/>
                  </a:moveTo>
                  <a:lnTo>
                    <a:pt x="1" y="1847"/>
                  </a:lnTo>
                  <a:lnTo>
                    <a:pt x="7428" y="6243"/>
                  </a:lnTo>
                  <a:lnTo>
                    <a:pt x="9109" y="52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1"/>
            <p:cNvSpPr/>
            <p:nvPr/>
          </p:nvSpPr>
          <p:spPr>
            <a:xfrm>
              <a:off x="4289471" y="2398520"/>
              <a:ext cx="289185" cy="197428"/>
            </a:xfrm>
            <a:custGeom>
              <a:avLst/>
              <a:gdLst/>
              <a:ahLst/>
              <a:cxnLst/>
              <a:rect l="l" t="t" r="r" b="b"/>
              <a:pathLst>
                <a:path w="9124" h="6229" extrusionOk="0">
                  <a:moveTo>
                    <a:pt x="9124" y="1"/>
                  </a:moveTo>
                  <a:lnTo>
                    <a:pt x="0" y="5298"/>
                  </a:lnTo>
                  <a:lnTo>
                    <a:pt x="1606" y="6228"/>
                  </a:lnTo>
                  <a:lnTo>
                    <a:pt x="9124" y="1847"/>
                  </a:lnTo>
                  <a:lnTo>
                    <a:pt x="9124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1"/>
            <p:cNvSpPr/>
            <p:nvPr/>
          </p:nvSpPr>
          <p:spPr>
            <a:xfrm>
              <a:off x="3838625" y="3060070"/>
              <a:ext cx="1466750" cy="440434"/>
            </a:xfrm>
            <a:custGeom>
              <a:avLst/>
              <a:gdLst/>
              <a:ahLst/>
              <a:cxnLst/>
              <a:rect l="l" t="t" r="r" b="b"/>
              <a:pathLst>
                <a:path w="46277" h="13896" extrusionOk="0">
                  <a:moveTo>
                    <a:pt x="0" y="0"/>
                  </a:moveTo>
                  <a:lnTo>
                    <a:pt x="0" y="511"/>
                  </a:lnTo>
                  <a:lnTo>
                    <a:pt x="23109" y="13896"/>
                  </a:lnTo>
                  <a:lnTo>
                    <a:pt x="46277" y="541"/>
                  </a:lnTo>
                  <a:lnTo>
                    <a:pt x="46277" y="30"/>
                  </a:lnTo>
                  <a:lnTo>
                    <a:pt x="23124" y="13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E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1"/>
            <p:cNvSpPr/>
            <p:nvPr/>
          </p:nvSpPr>
          <p:spPr>
            <a:xfrm>
              <a:off x="3838625" y="3482393"/>
              <a:ext cx="1466750" cy="440434"/>
            </a:xfrm>
            <a:custGeom>
              <a:avLst/>
              <a:gdLst/>
              <a:ahLst/>
              <a:cxnLst/>
              <a:rect l="l" t="t" r="r" b="b"/>
              <a:pathLst>
                <a:path w="46277" h="13896" extrusionOk="0">
                  <a:moveTo>
                    <a:pt x="0" y="0"/>
                  </a:moveTo>
                  <a:lnTo>
                    <a:pt x="0" y="526"/>
                  </a:lnTo>
                  <a:lnTo>
                    <a:pt x="23109" y="13895"/>
                  </a:lnTo>
                  <a:lnTo>
                    <a:pt x="23229" y="13835"/>
                  </a:lnTo>
                  <a:lnTo>
                    <a:pt x="46277" y="556"/>
                  </a:lnTo>
                  <a:lnTo>
                    <a:pt x="46277" y="30"/>
                  </a:lnTo>
                  <a:lnTo>
                    <a:pt x="23109" y="13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E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1"/>
            <p:cNvSpPr/>
            <p:nvPr/>
          </p:nvSpPr>
          <p:spPr>
            <a:xfrm>
              <a:off x="3838625" y="3904716"/>
              <a:ext cx="1466750" cy="440434"/>
            </a:xfrm>
            <a:custGeom>
              <a:avLst/>
              <a:gdLst/>
              <a:ahLst/>
              <a:cxnLst/>
              <a:rect l="l" t="t" r="r" b="b"/>
              <a:pathLst>
                <a:path w="46277" h="13896" extrusionOk="0">
                  <a:moveTo>
                    <a:pt x="0" y="0"/>
                  </a:moveTo>
                  <a:lnTo>
                    <a:pt x="0" y="525"/>
                  </a:lnTo>
                  <a:lnTo>
                    <a:pt x="23109" y="13895"/>
                  </a:lnTo>
                  <a:lnTo>
                    <a:pt x="23229" y="13835"/>
                  </a:lnTo>
                  <a:lnTo>
                    <a:pt x="46277" y="555"/>
                  </a:lnTo>
                  <a:lnTo>
                    <a:pt x="46277" y="45"/>
                  </a:lnTo>
                  <a:lnTo>
                    <a:pt x="23109" y="13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E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1"/>
            <p:cNvSpPr/>
            <p:nvPr/>
          </p:nvSpPr>
          <p:spPr>
            <a:xfrm>
              <a:off x="4289471" y="1534383"/>
              <a:ext cx="591682" cy="1198071"/>
            </a:xfrm>
            <a:custGeom>
              <a:avLst/>
              <a:gdLst/>
              <a:ahLst/>
              <a:cxnLst/>
              <a:rect l="l" t="t" r="r" b="b"/>
              <a:pathLst>
                <a:path w="18668" h="37800" extrusionOk="0">
                  <a:moveTo>
                    <a:pt x="18667" y="1"/>
                  </a:moveTo>
                  <a:lnTo>
                    <a:pt x="9334" y="5373"/>
                  </a:lnTo>
                  <a:lnTo>
                    <a:pt x="0" y="466"/>
                  </a:lnTo>
                  <a:lnTo>
                    <a:pt x="0" y="32563"/>
                  </a:lnTo>
                  <a:lnTo>
                    <a:pt x="9109" y="37800"/>
                  </a:lnTo>
                  <a:lnTo>
                    <a:pt x="18232" y="32533"/>
                  </a:lnTo>
                  <a:lnTo>
                    <a:pt x="18667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949" name="Google Shape;1949;p32"/>
          <p:cNvGrpSpPr/>
          <p:nvPr/>
        </p:nvGrpSpPr>
        <p:grpSpPr>
          <a:xfrm>
            <a:off x="3315946" y="991379"/>
            <a:ext cx="2515658" cy="3740697"/>
            <a:chOff x="2324375" y="659875"/>
            <a:chExt cx="2952650" cy="4387400"/>
          </a:xfrm>
        </p:grpSpPr>
        <p:sp>
          <p:nvSpPr>
            <p:cNvPr id="1950" name="Google Shape;1950;p32"/>
            <p:cNvSpPr/>
            <p:nvPr/>
          </p:nvSpPr>
          <p:spPr>
            <a:xfrm>
              <a:off x="3027725" y="3252400"/>
              <a:ext cx="1536250" cy="1794875"/>
            </a:xfrm>
            <a:custGeom>
              <a:avLst/>
              <a:gdLst/>
              <a:ahLst/>
              <a:cxnLst/>
              <a:rect l="l" t="t" r="r" b="b"/>
              <a:pathLst>
                <a:path w="61450" h="71795" extrusionOk="0">
                  <a:moveTo>
                    <a:pt x="14285" y="1"/>
                  </a:moveTo>
                  <a:lnTo>
                    <a:pt x="10873" y="2916"/>
                  </a:lnTo>
                  <a:lnTo>
                    <a:pt x="18488" y="34695"/>
                  </a:lnTo>
                  <a:lnTo>
                    <a:pt x="1" y="45366"/>
                  </a:lnTo>
                  <a:lnTo>
                    <a:pt x="16" y="49414"/>
                  </a:lnTo>
                  <a:lnTo>
                    <a:pt x="38511" y="71794"/>
                  </a:lnTo>
                  <a:lnTo>
                    <a:pt x="61449" y="58534"/>
                  </a:lnTo>
                  <a:lnTo>
                    <a:pt x="52795" y="22365"/>
                  </a:lnTo>
                  <a:lnTo>
                    <a:pt x="142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3027725" y="4386550"/>
              <a:ext cx="962775" cy="660725"/>
            </a:xfrm>
            <a:custGeom>
              <a:avLst/>
              <a:gdLst/>
              <a:ahLst/>
              <a:cxnLst/>
              <a:rect l="l" t="t" r="r" b="b"/>
              <a:pathLst>
                <a:path w="38511" h="26429" extrusionOk="0">
                  <a:moveTo>
                    <a:pt x="1" y="0"/>
                  </a:moveTo>
                  <a:lnTo>
                    <a:pt x="16" y="4048"/>
                  </a:lnTo>
                  <a:lnTo>
                    <a:pt x="38511" y="26428"/>
                  </a:lnTo>
                  <a:lnTo>
                    <a:pt x="38495" y="223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3299525" y="3325300"/>
              <a:ext cx="1152775" cy="1354000"/>
            </a:xfrm>
            <a:custGeom>
              <a:avLst/>
              <a:gdLst/>
              <a:ahLst/>
              <a:cxnLst/>
              <a:rect l="l" t="t" r="r" b="b"/>
              <a:pathLst>
                <a:path w="46111" h="54160" extrusionOk="0">
                  <a:moveTo>
                    <a:pt x="1" y="0"/>
                  </a:moveTo>
                  <a:lnTo>
                    <a:pt x="7616" y="31779"/>
                  </a:lnTo>
                  <a:lnTo>
                    <a:pt x="46111" y="54160"/>
                  </a:lnTo>
                  <a:lnTo>
                    <a:pt x="38495" y="2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3299525" y="3252400"/>
              <a:ext cx="1048075" cy="632425"/>
            </a:xfrm>
            <a:custGeom>
              <a:avLst/>
              <a:gdLst/>
              <a:ahLst/>
              <a:cxnLst/>
              <a:rect l="l" t="t" r="r" b="b"/>
              <a:pathLst>
                <a:path w="41923" h="25297" extrusionOk="0">
                  <a:moveTo>
                    <a:pt x="3413" y="1"/>
                  </a:moveTo>
                  <a:lnTo>
                    <a:pt x="1" y="2916"/>
                  </a:lnTo>
                  <a:lnTo>
                    <a:pt x="38495" y="25297"/>
                  </a:lnTo>
                  <a:lnTo>
                    <a:pt x="41923" y="22365"/>
                  </a:lnTo>
                  <a:lnTo>
                    <a:pt x="3413" y="1"/>
                  </a:lnTo>
                  <a:close/>
                </a:path>
              </a:pathLst>
            </a:custGeom>
            <a:solidFill>
              <a:srgbClr val="3E7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2"/>
            <p:cNvSpPr/>
            <p:nvPr/>
          </p:nvSpPr>
          <p:spPr>
            <a:xfrm>
              <a:off x="3990100" y="3811525"/>
              <a:ext cx="573875" cy="1235750"/>
            </a:xfrm>
            <a:custGeom>
              <a:avLst/>
              <a:gdLst/>
              <a:ahLst/>
              <a:cxnLst/>
              <a:rect l="l" t="t" r="r" b="b"/>
              <a:pathLst>
                <a:path w="22955" h="49430" extrusionOk="0">
                  <a:moveTo>
                    <a:pt x="14300" y="0"/>
                  </a:moveTo>
                  <a:lnTo>
                    <a:pt x="10872" y="2932"/>
                  </a:lnTo>
                  <a:lnTo>
                    <a:pt x="18488" y="34711"/>
                  </a:lnTo>
                  <a:lnTo>
                    <a:pt x="0" y="45381"/>
                  </a:lnTo>
                  <a:lnTo>
                    <a:pt x="16" y="49429"/>
                  </a:lnTo>
                  <a:lnTo>
                    <a:pt x="22954" y="36169"/>
                  </a:lnTo>
                  <a:lnTo>
                    <a:pt x="14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2"/>
            <p:cNvSpPr/>
            <p:nvPr/>
          </p:nvSpPr>
          <p:spPr>
            <a:xfrm>
              <a:off x="2324375" y="659875"/>
              <a:ext cx="2952650" cy="3943825"/>
            </a:xfrm>
            <a:custGeom>
              <a:avLst/>
              <a:gdLst/>
              <a:ahLst/>
              <a:cxnLst/>
              <a:rect l="l" t="t" r="r" b="b"/>
              <a:pathLst>
                <a:path w="118106" h="157753" extrusionOk="0">
                  <a:moveTo>
                    <a:pt x="107642" y="156907"/>
                  </a:moveTo>
                  <a:lnTo>
                    <a:pt x="107574" y="156946"/>
                  </a:lnTo>
                  <a:cubicBezTo>
                    <a:pt x="107597" y="156935"/>
                    <a:pt x="107619" y="156921"/>
                    <a:pt x="107642" y="156907"/>
                  </a:cubicBezTo>
                  <a:close/>
                  <a:moveTo>
                    <a:pt x="13670" y="1"/>
                  </a:moveTo>
                  <a:cubicBezTo>
                    <a:pt x="12497" y="1"/>
                    <a:pt x="11433" y="278"/>
                    <a:pt x="10516" y="811"/>
                  </a:cubicBezTo>
                  <a:lnTo>
                    <a:pt x="3738" y="4750"/>
                  </a:lnTo>
                  <a:lnTo>
                    <a:pt x="3754" y="4735"/>
                  </a:lnTo>
                  <a:lnTo>
                    <a:pt x="3754" y="4735"/>
                  </a:lnTo>
                  <a:cubicBezTo>
                    <a:pt x="1598" y="5991"/>
                    <a:pt x="248" y="8659"/>
                    <a:pt x="233" y="12459"/>
                  </a:cubicBezTo>
                  <a:lnTo>
                    <a:pt x="31" y="85121"/>
                  </a:lnTo>
                  <a:cubicBezTo>
                    <a:pt x="0" y="92736"/>
                    <a:pt x="5367" y="102011"/>
                    <a:pt x="11989" y="105842"/>
                  </a:cubicBezTo>
                  <a:lnTo>
                    <a:pt x="99044" y="156108"/>
                  </a:lnTo>
                  <a:cubicBezTo>
                    <a:pt x="100971" y="157225"/>
                    <a:pt x="102796" y="157753"/>
                    <a:pt x="104413" y="157753"/>
                  </a:cubicBezTo>
                  <a:cubicBezTo>
                    <a:pt x="105671" y="157753"/>
                    <a:pt x="106803" y="157433"/>
                    <a:pt x="107760" y="156822"/>
                  </a:cubicBezTo>
                  <a:lnTo>
                    <a:pt x="107760" y="156822"/>
                  </a:lnTo>
                  <a:cubicBezTo>
                    <a:pt x="107721" y="156851"/>
                    <a:pt x="107681" y="156881"/>
                    <a:pt x="107642" y="156907"/>
                  </a:cubicBezTo>
                  <a:lnTo>
                    <a:pt x="107642" y="156907"/>
                  </a:lnTo>
                  <a:lnTo>
                    <a:pt x="114368" y="153006"/>
                  </a:lnTo>
                  <a:cubicBezTo>
                    <a:pt x="116523" y="151750"/>
                    <a:pt x="117857" y="149083"/>
                    <a:pt x="117873" y="145298"/>
                  </a:cubicBezTo>
                  <a:lnTo>
                    <a:pt x="118074" y="72636"/>
                  </a:lnTo>
                  <a:cubicBezTo>
                    <a:pt x="118105" y="65021"/>
                    <a:pt x="112755" y="55730"/>
                    <a:pt x="106132" y="51900"/>
                  </a:cubicBezTo>
                  <a:lnTo>
                    <a:pt x="19061" y="1648"/>
                  </a:lnTo>
                  <a:cubicBezTo>
                    <a:pt x="17125" y="532"/>
                    <a:pt x="15294" y="1"/>
                    <a:pt x="13670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2"/>
            <p:cNvSpPr/>
            <p:nvPr/>
          </p:nvSpPr>
          <p:spPr>
            <a:xfrm>
              <a:off x="2418200" y="659875"/>
              <a:ext cx="383100" cy="139700"/>
            </a:xfrm>
            <a:custGeom>
              <a:avLst/>
              <a:gdLst/>
              <a:ahLst/>
              <a:cxnLst/>
              <a:rect l="l" t="t" r="r" b="b"/>
              <a:pathLst>
                <a:path w="15324" h="5588" extrusionOk="0">
                  <a:moveTo>
                    <a:pt x="9932" y="1"/>
                  </a:moveTo>
                  <a:cubicBezTo>
                    <a:pt x="8760" y="1"/>
                    <a:pt x="7695" y="278"/>
                    <a:pt x="6778" y="811"/>
                  </a:cubicBezTo>
                  <a:lnTo>
                    <a:pt x="1" y="4750"/>
                  </a:lnTo>
                  <a:cubicBezTo>
                    <a:pt x="913" y="4223"/>
                    <a:pt x="1975" y="3947"/>
                    <a:pt x="3148" y="3947"/>
                  </a:cubicBezTo>
                  <a:cubicBezTo>
                    <a:pt x="4768" y="3947"/>
                    <a:pt x="6597" y="4473"/>
                    <a:pt x="8531" y="5588"/>
                  </a:cubicBezTo>
                  <a:lnTo>
                    <a:pt x="15324" y="1648"/>
                  </a:lnTo>
                  <a:cubicBezTo>
                    <a:pt x="13388" y="532"/>
                    <a:pt x="11556" y="1"/>
                    <a:pt x="99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2"/>
            <p:cNvSpPr/>
            <p:nvPr/>
          </p:nvSpPr>
          <p:spPr>
            <a:xfrm>
              <a:off x="5014100" y="4292325"/>
              <a:ext cx="257500" cy="291200"/>
            </a:xfrm>
            <a:custGeom>
              <a:avLst/>
              <a:gdLst/>
              <a:ahLst/>
              <a:cxnLst/>
              <a:rect l="l" t="t" r="r" b="b"/>
              <a:pathLst>
                <a:path w="10300" h="11648" extrusionOk="0">
                  <a:moveTo>
                    <a:pt x="10299" y="0"/>
                  </a:moveTo>
                  <a:lnTo>
                    <a:pt x="3506" y="3940"/>
                  </a:lnTo>
                  <a:cubicBezTo>
                    <a:pt x="3490" y="7724"/>
                    <a:pt x="2157" y="10392"/>
                    <a:pt x="1" y="11648"/>
                  </a:cubicBezTo>
                  <a:lnTo>
                    <a:pt x="6794" y="7708"/>
                  </a:lnTo>
                  <a:cubicBezTo>
                    <a:pt x="8950" y="6452"/>
                    <a:pt x="10284" y="3785"/>
                    <a:pt x="10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2"/>
            <p:cNvSpPr/>
            <p:nvPr/>
          </p:nvSpPr>
          <p:spPr>
            <a:xfrm>
              <a:off x="5101725" y="2475750"/>
              <a:ext cx="174900" cy="1915075"/>
            </a:xfrm>
            <a:custGeom>
              <a:avLst/>
              <a:gdLst/>
              <a:ahLst/>
              <a:cxnLst/>
              <a:rect l="l" t="t" r="r" b="b"/>
              <a:pathLst>
                <a:path w="6996" h="76603" extrusionOk="0">
                  <a:moveTo>
                    <a:pt x="6996" y="1"/>
                  </a:moveTo>
                  <a:lnTo>
                    <a:pt x="203" y="3940"/>
                  </a:lnTo>
                  <a:lnTo>
                    <a:pt x="1" y="76603"/>
                  </a:lnTo>
                  <a:lnTo>
                    <a:pt x="6794" y="72663"/>
                  </a:lnTo>
                  <a:lnTo>
                    <a:pt x="69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2"/>
            <p:cNvSpPr/>
            <p:nvPr/>
          </p:nvSpPr>
          <p:spPr>
            <a:xfrm>
              <a:off x="2631450" y="701075"/>
              <a:ext cx="2346225" cy="1355175"/>
            </a:xfrm>
            <a:custGeom>
              <a:avLst/>
              <a:gdLst/>
              <a:ahLst/>
              <a:cxnLst/>
              <a:rect l="l" t="t" r="r" b="b"/>
              <a:pathLst>
                <a:path w="93849" h="54207" extrusionOk="0">
                  <a:moveTo>
                    <a:pt x="6778" y="0"/>
                  </a:moveTo>
                  <a:lnTo>
                    <a:pt x="1" y="3940"/>
                  </a:lnTo>
                  <a:lnTo>
                    <a:pt x="87056" y="54206"/>
                  </a:lnTo>
                  <a:lnTo>
                    <a:pt x="93849" y="50252"/>
                  </a:lnTo>
                  <a:lnTo>
                    <a:pt x="6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2"/>
            <p:cNvSpPr/>
            <p:nvPr/>
          </p:nvSpPr>
          <p:spPr>
            <a:xfrm>
              <a:off x="4807825" y="1957750"/>
              <a:ext cx="469200" cy="616525"/>
            </a:xfrm>
            <a:custGeom>
              <a:avLst/>
              <a:gdLst/>
              <a:ahLst/>
              <a:cxnLst/>
              <a:rect l="l" t="t" r="r" b="b"/>
              <a:pathLst>
                <a:path w="18768" h="24661" extrusionOk="0">
                  <a:moveTo>
                    <a:pt x="6778" y="0"/>
                  </a:moveTo>
                  <a:lnTo>
                    <a:pt x="1" y="3939"/>
                  </a:lnTo>
                  <a:cubicBezTo>
                    <a:pt x="6623" y="7770"/>
                    <a:pt x="11990" y="17045"/>
                    <a:pt x="11959" y="24660"/>
                  </a:cubicBezTo>
                  <a:lnTo>
                    <a:pt x="18752" y="20721"/>
                  </a:lnTo>
                  <a:cubicBezTo>
                    <a:pt x="18767" y="13106"/>
                    <a:pt x="13417" y="3815"/>
                    <a:pt x="6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2"/>
            <p:cNvSpPr/>
            <p:nvPr/>
          </p:nvSpPr>
          <p:spPr>
            <a:xfrm>
              <a:off x="2324750" y="758400"/>
              <a:ext cx="2782825" cy="3845425"/>
            </a:xfrm>
            <a:custGeom>
              <a:avLst/>
              <a:gdLst/>
              <a:ahLst/>
              <a:cxnLst/>
              <a:rect l="l" t="t" r="r" b="b"/>
              <a:pathLst>
                <a:path w="111313" h="153817" extrusionOk="0">
                  <a:moveTo>
                    <a:pt x="6884" y="1"/>
                  </a:moveTo>
                  <a:cubicBezTo>
                    <a:pt x="2947" y="1"/>
                    <a:pt x="240" y="3123"/>
                    <a:pt x="218" y="8518"/>
                  </a:cubicBezTo>
                  <a:lnTo>
                    <a:pt x="16" y="81180"/>
                  </a:lnTo>
                  <a:cubicBezTo>
                    <a:pt x="1" y="88795"/>
                    <a:pt x="5352" y="98085"/>
                    <a:pt x="11974" y="101916"/>
                  </a:cubicBezTo>
                  <a:lnTo>
                    <a:pt x="99045" y="152167"/>
                  </a:lnTo>
                  <a:cubicBezTo>
                    <a:pt x="100978" y="153286"/>
                    <a:pt x="102808" y="153816"/>
                    <a:pt x="104429" y="153816"/>
                  </a:cubicBezTo>
                  <a:cubicBezTo>
                    <a:pt x="108360" y="153816"/>
                    <a:pt x="111069" y="150699"/>
                    <a:pt x="111080" y="145297"/>
                  </a:cubicBezTo>
                  <a:lnTo>
                    <a:pt x="111282" y="72634"/>
                  </a:lnTo>
                  <a:cubicBezTo>
                    <a:pt x="111313" y="65019"/>
                    <a:pt x="105946" y="55744"/>
                    <a:pt x="99324" y="51913"/>
                  </a:cubicBezTo>
                  <a:lnTo>
                    <a:pt x="12269" y="1647"/>
                  </a:lnTo>
                  <a:cubicBezTo>
                    <a:pt x="10333" y="530"/>
                    <a:pt x="8504" y="1"/>
                    <a:pt x="68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2"/>
            <p:cNvSpPr/>
            <p:nvPr/>
          </p:nvSpPr>
          <p:spPr>
            <a:xfrm>
              <a:off x="4734925" y="4256200"/>
              <a:ext cx="170650" cy="219600"/>
            </a:xfrm>
            <a:custGeom>
              <a:avLst/>
              <a:gdLst/>
              <a:ahLst/>
              <a:cxnLst/>
              <a:rect l="l" t="t" r="r" b="b"/>
              <a:pathLst>
                <a:path w="6826" h="8784" extrusionOk="0">
                  <a:moveTo>
                    <a:pt x="1895" y="1"/>
                  </a:moveTo>
                  <a:cubicBezTo>
                    <a:pt x="777" y="1"/>
                    <a:pt x="12" y="885"/>
                    <a:pt x="1" y="2422"/>
                  </a:cubicBezTo>
                  <a:cubicBezTo>
                    <a:pt x="1" y="4594"/>
                    <a:pt x="1521" y="7230"/>
                    <a:pt x="3398" y="8316"/>
                  </a:cubicBezTo>
                  <a:cubicBezTo>
                    <a:pt x="3950" y="8633"/>
                    <a:pt x="4472" y="8783"/>
                    <a:pt x="4934" y="8783"/>
                  </a:cubicBezTo>
                  <a:cubicBezTo>
                    <a:pt x="6055" y="8783"/>
                    <a:pt x="6825" y="7899"/>
                    <a:pt x="6825" y="6362"/>
                  </a:cubicBezTo>
                  <a:cubicBezTo>
                    <a:pt x="6825" y="4190"/>
                    <a:pt x="5305" y="1554"/>
                    <a:pt x="3429" y="468"/>
                  </a:cubicBezTo>
                  <a:cubicBezTo>
                    <a:pt x="2876" y="151"/>
                    <a:pt x="2355" y="1"/>
                    <a:pt x="18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2"/>
            <p:cNvSpPr/>
            <p:nvPr/>
          </p:nvSpPr>
          <p:spPr>
            <a:xfrm>
              <a:off x="2487225" y="950400"/>
              <a:ext cx="2457500" cy="3289975"/>
            </a:xfrm>
            <a:custGeom>
              <a:avLst/>
              <a:gdLst/>
              <a:ahLst/>
              <a:cxnLst/>
              <a:rect l="l" t="t" r="r" b="b"/>
              <a:pathLst>
                <a:path w="98300" h="131599" extrusionOk="0">
                  <a:moveTo>
                    <a:pt x="0" y="0"/>
                  </a:moveTo>
                  <a:lnTo>
                    <a:pt x="0" y="74849"/>
                  </a:lnTo>
                  <a:lnTo>
                    <a:pt x="98300" y="131599"/>
                  </a:lnTo>
                  <a:lnTo>
                    <a:pt x="98300" y="56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D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2"/>
            <p:cNvSpPr/>
            <p:nvPr/>
          </p:nvSpPr>
          <p:spPr>
            <a:xfrm>
              <a:off x="2487225" y="950400"/>
              <a:ext cx="2457500" cy="3289975"/>
            </a:xfrm>
            <a:custGeom>
              <a:avLst/>
              <a:gdLst/>
              <a:ahLst/>
              <a:cxnLst/>
              <a:rect l="l" t="t" r="r" b="b"/>
              <a:pathLst>
                <a:path w="98300" h="131599" extrusionOk="0">
                  <a:moveTo>
                    <a:pt x="0" y="0"/>
                  </a:moveTo>
                  <a:lnTo>
                    <a:pt x="0" y="74849"/>
                  </a:lnTo>
                  <a:lnTo>
                    <a:pt x="98300" y="131599"/>
                  </a:lnTo>
                  <a:lnTo>
                    <a:pt x="98300" y="56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5" name="Google Shape;1965;p32"/>
          <p:cNvGrpSpPr/>
          <p:nvPr/>
        </p:nvGrpSpPr>
        <p:grpSpPr>
          <a:xfrm>
            <a:off x="8132667" y="1183722"/>
            <a:ext cx="566856" cy="824856"/>
            <a:chOff x="8681361" y="1078975"/>
            <a:chExt cx="745569" cy="1085193"/>
          </a:xfrm>
        </p:grpSpPr>
        <p:sp>
          <p:nvSpPr>
            <p:cNvPr id="1966" name="Google Shape;1966;p32"/>
            <p:cNvSpPr/>
            <p:nvPr/>
          </p:nvSpPr>
          <p:spPr>
            <a:xfrm>
              <a:off x="8681361" y="1131470"/>
              <a:ext cx="655484" cy="1032698"/>
            </a:xfrm>
            <a:custGeom>
              <a:avLst/>
              <a:gdLst/>
              <a:ahLst/>
              <a:cxnLst/>
              <a:rect l="l" t="t" r="r" b="b"/>
              <a:pathLst>
                <a:path w="22564" h="35549" extrusionOk="0">
                  <a:moveTo>
                    <a:pt x="2028" y="0"/>
                  </a:moveTo>
                  <a:lnTo>
                    <a:pt x="1875" y="17"/>
                  </a:lnTo>
                  <a:lnTo>
                    <a:pt x="1722" y="34"/>
                  </a:lnTo>
                  <a:lnTo>
                    <a:pt x="1568" y="68"/>
                  </a:lnTo>
                  <a:lnTo>
                    <a:pt x="1432" y="119"/>
                  </a:lnTo>
                  <a:lnTo>
                    <a:pt x="1296" y="170"/>
                  </a:lnTo>
                  <a:lnTo>
                    <a:pt x="1159" y="239"/>
                  </a:lnTo>
                  <a:lnTo>
                    <a:pt x="1040" y="324"/>
                  </a:lnTo>
                  <a:lnTo>
                    <a:pt x="921" y="409"/>
                  </a:lnTo>
                  <a:lnTo>
                    <a:pt x="801" y="511"/>
                  </a:lnTo>
                  <a:lnTo>
                    <a:pt x="699" y="614"/>
                  </a:lnTo>
                  <a:lnTo>
                    <a:pt x="597" y="733"/>
                  </a:lnTo>
                  <a:lnTo>
                    <a:pt x="512" y="869"/>
                  </a:lnTo>
                  <a:lnTo>
                    <a:pt x="426" y="1006"/>
                  </a:lnTo>
                  <a:lnTo>
                    <a:pt x="358" y="1159"/>
                  </a:lnTo>
                  <a:lnTo>
                    <a:pt x="290" y="1312"/>
                  </a:lnTo>
                  <a:lnTo>
                    <a:pt x="222" y="1483"/>
                  </a:lnTo>
                  <a:lnTo>
                    <a:pt x="171" y="1653"/>
                  </a:lnTo>
                  <a:lnTo>
                    <a:pt x="137" y="1841"/>
                  </a:lnTo>
                  <a:lnTo>
                    <a:pt x="103" y="2028"/>
                  </a:lnTo>
                  <a:lnTo>
                    <a:pt x="69" y="2232"/>
                  </a:lnTo>
                  <a:lnTo>
                    <a:pt x="51" y="2659"/>
                  </a:lnTo>
                  <a:lnTo>
                    <a:pt x="0" y="19904"/>
                  </a:lnTo>
                  <a:lnTo>
                    <a:pt x="17" y="20347"/>
                  </a:lnTo>
                  <a:lnTo>
                    <a:pt x="86" y="20808"/>
                  </a:lnTo>
                  <a:lnTo>
                    <a:pt x="171" y="21285"/>
                  </a:lnTo>
                  <a:lnTo>
                    <a:pt x="290" y="21745"/>
                  </a:lnTo>
                  <a:lnTo>
                    <a:pt x="460" y="22222"/>
                  </a:lnTo>
                  <a:lnTo>
                    <a:pt x="631" y="22682"/>
                  </a:lnTo>
                  <a:lnTo>
                    <a:pt x="852" y="23142"/>
                  </a:lnTo>
                  <a:lnTo>
                    <a:pt x="1091" y="23585"/>
                  </a:lnTo>
                  <a:lnTo>
                    <a:pt x="1364" y="24011"/>
                  </a:lnTo>
                  <a:lnTo>
                    <a:pt x="1653" y="24437"/>
                  </a:lnTo>
                  <a:lnTo>
                    <a:pt x="1960" y="24829"/>
                  </a:lnTo>
                  <a:lnTo>
                    <a:pt x="2284" y="25187"/>
                  </a:lnTo>
                  <a:lnTo>
                    <a:pt x="2625" y="25545"/>
                  </a:lnTo>
                  <a:lnTo>
                    <a:pt x="2983" y="25852"/>
                  </a:lnTo>
                  <a:lnTo>
                    <a:pt x="3358" y="26142"/>
                  </a:lnTo>
                  <a:lnTo>
                    <a:pt x="3749" y="26380"/>
                  </a:lnTo>
                  <a:lnTo>
                    <a:pt x="18746" y="35037"/>
                  </a:lnTo>
                  <a:lnTo>
                    <a:pt x="19138" y="35242"/>
                  </a:lnTo>
                  <a:lnTo>
                    <a:pt x="19325" y="35327"/>
                  </a:lnTo>
                  <a:lnTo>
                    <a:pt x="19513" y="35395"/>
                  </a:lnTo>
                  <a:lnTo>
                    <a:pt x="19683" y="35446"/>
                  </a:lnTo>
                  <a:lnTo>
                    <a:pt x="19871" y="35497"/>
                  </a:lnTo>
                  <a:lnTo>
                    <a:pt x="20041" y="35514"/>
                  </a:lnTo>
                  <a:lnTo>
                    <a:pt x="20211" y="35548"/>
                  </a:lnTo>
                  <a:lnTo>
                    <a:pt x="20535" y="35548"/>
                  </a:lnTo>
                  <a:lnTo>
                    <a:pt x="20689" y="35531"/>
                  </a:lnTo>
                  <a:lnTo>
                    <a:pt x="20842" y="35514"/>
                  </a:lnTo>
                  <a:lnTo>
                    <a:pt x="20995" y="35480"/>
                  </a:lnTo>
                  <a:lnTo>
                    <a:pt x="21132" y="35429"/>
                  </a:lnTo>
                  <a:lnTo>
                    <a:pt x="21268" y="35378"/>
                  </a:lnTo>
                  <a:lnTo>
                    <a:pt x="21404" y="35310"/>
                  </a:lnTo>
                  <a:lnTo>
                    <a:pt x="21524" y="35225"/>
                  </a:lnTo>
                  <a:lnTo>
                    <a:pt x="21643" y="35139"/>
                  </a:lnTo>
                  <a:lnTo>
                    <a:pt x="21762" y="35037"/>
                  </a:lnTo>
                  <a:lnTo>
                    <a:pt x="21864" y="34935"/>
                  </a:lnTo>
                  <a:lnTo>
                    <a:pt x="21967" y="34816"/>
                  </a:lnTo>
                  <a:lnTo>
                    <a:pt x="22052" y="34679"/>
                  </a:lnTo>
                  <a:lnTo>
                    <a:pt x="22137" y="34543"/>
                  </a:lnTo>
                  <a:lnTo>
                    <a:pt x="22205" y="34407"/>
                  </a:lnTo>
                  <a:lnTo>
                    <a:pt x="22273" y="34253"/>
                  </a:lnTo>
                  <a:lnTo>
                    <a:pt x="22342" y="34083"/>
                  </a:lnTo>
                  <a:lnTo>
                    <a:pt x="22393" y="33895"/>
                  </a:lnTo>
                  <a:lnTo>
                    <a:pt x="22427" y="33725"/>
                  </a:lnTo>
                  <a:lnTo>
                    <a:pt x="22461" y="33520"/>
                  </a:lnTo>
                  <a:lnTo>
                    <a:pt x="22495" y="33333"/>
                  </a:lnTo>
                  <a:lnTo>
                    <a:pt x="22512" y="32890"/>
                  </a:lnTo>
                  <a:lnTo>
                    <a:pt x="22563" y="15644"/>
                  </a:lnTo>
                  <a:lnTo>
                    <a:pt x="22546" y="15201"/>
                  </a:lnTo>
                  <a:lnTo>
                    <a:pt x="22478" y="14741"/>
                  </a:lnTo>
                  <a:lnTo>
                    <a:pt x="22393" y="14281"/>
                  </a:lnTo>
                  <a:lnTo>
                    <a:pt x="22273" y="13804"/>
                  </a:lnTo>
                  <a:lnTo>
                    <a:pt x="22120" y="13343"/>
                  </a:lnTo>
                  <a:lnTo>
                    <a:pt x="21933" y="12866"/>
                  </a:lnTo>
                  <a:lnTo>
                    <a:pt x="21711" y="12423"/>
                  </a:lnTo>
                  <a:lnTo>
                    <a:pt x="21473" y="11963"/>
                  </a:lnTo>
                  <a:lnTo>
                    <a:pt x="21200" y="11537"/>
                  </a:lnTo>
                  <a:lnTo>
                    <a:pt x="20910" y="11128"/>
                  </a:lnTo>
                  <a:lnTo>
                    <a:pt x="20603" y="10736"/>
                  </a:lnTo>
                  <a:lnTo>
                    <a:pt x="20280" y="10361"/>
                  </a:lnTo>
                  <a:lnTo>
                    <a:pt x="19939" y="10020"/>
                  </a:lnTo>
                  <a:lnTo>
                    <a:pt x="19581" y="9697"/>
                  </a:lnTo>
                  <a:lnTo>
                    <a:pt x="19206" y="9424"/>
                  </a:lnTo>
                  <a:lnTo>
                    <a:pt x="18814" y="9185"/>
                  </a:lnTo>
                  <a:lnTo>
                    <a:pt x="3818" y="511"/>
                  </a:lnTo>
                  <a:lnTo>
                    <a:pt x="3443" y="324"/>
                  </a:lnTo>
                  <a:lnTo>
                    <a:pt x="3255" y="239"/>
                  </a:lnTo>
                  <a:lnTo>
                    <a:pt x="3068" y="170"/>
                  </a:lnTo>
                  <a:lnTo>
                    <a:pt x="2880" y="102"/>
                  </a:lnTo>
                  <a:lnTo>
                    <a:pt x="2710" y="68"/>
                  </a:lnTo>
                  <a:lnTo>
                    <a:pt x="2522" y="34"/>
                  </a:lnTo>
                  <a:lnTo>
                    <a:pt x="2352" y="17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2"/>
            <p:cNvSpPr/>
            <p:nvPr/>
          </p:nvSpPr>
          <p:spPr>
            <a:xfrm>
              <a:off x="8714538" y="1078975"/>
              <a:ext cx="712393" cy="1077755"/>
            </a:xfrm>
            <a:custGeom>
              <a:avLst/>
              <a:gdLst/>
              <a:ahLst/>
              <a:cxnLst/>
              <a:rect l="l" t="t" r="r" b="b"/>
              <a:pathLst>
                <a:path w="24523" h="37100" extrusionOk="0">
                  <a:moveTo>
                    <a:pt x="3988" y="1"/>
                  </a:moveTo>
                  <a:lnTo>
                    <a:pt x="3817" y="18"/>
                  </a:lnTo>
                  <a:lnTo>
                    <a:pt x="3664" y="52"/>
                  </a:lnTo>
                  <a:lnTo>
                    <a:pt x="3528" y="86"/>
                  </a:lnTo>
                  <a:lnTo>
                    <a:pt x="3374" y="137"/>
                  </a:lnTo>
                  <a:lnTo>
                    <a:pt x="3238" y="188"/>
                  </a:lnTo>
                  <a:lnTo>
                    <a:pt x="3119" y="256"/>
                  </a:lnTo>
                  <a:lnTo>
                    <a:pt x="0" y="2063"/>
                  </a:lnTo>
                  <a:lnTo>
                    <a:pt x="136" y="1995"/>
                  </a:lnTo>
                  <a:lnTo>
                    <a:pt x="273" y="1926"/>
                  </a:lnTo>
                  <a:lnTo>
                    <a:pt x="409" y="1892"/>
                  </a:lnTo>
                  <a:lnTo>
                    <a:pt x="562" y="1858"/>
                  </a:lnTo>
                  <a:lnTo>
                    <a:pt x="716" y="1824"/>
                  </a:lnTo>
                  <a:lnTo>
                    <a:pt x="869" y="1807"/>
                  </a:lnTo>
                  <a:lnTo>
                    <a:pt x="1040" y="1807"/>
                  </a:lnTo>
                  <a:lnTo>
                    <a:pt x="1210" y="1824"/>
                  </a:lnTo>
                  <a:lnTo>
                    <a:pt x="1380" y="1841"/>
                  </a:lnTo>
                  <a:lnTo>
                    <a:pt x="1551" y="1875"/>
                  </a:lnTo>
                  <a:lnTo>
                    <a:pt x="1738" y="1909"/>
                  </a:lnTo>
                  <a:lnTo>
                    <a:pt x="1909" y="1977"/>
                  </a:lnTo>
                  <a:lnTo>
                    <a:pt x="2096" y="2046"/>
                  </a:lnTo>
                  <a:lnTo>
                    <a:pt x="2284" y="2131"/>
                  </a:lnTo>
                  <a:lnTo>
                    <a:pt x="2676" y="2318"/>
                  </a:lnTo>
                  <a:lnTo>
                    <a:pt x="17672" y="10992"/>
                  </a:lnTo>
                  <a:lnTo>
                    <a:pt x="18064" y="11231"/>
                  </a:lnTo>
                  <a:lnTo>
                    <a:pt x="18439" y="11504"/>
                  </a:lnTo>
                  <a:lnTo>
                    <a:pt x="18797" y="11827"/>
                  </a:lnTo>
                  <a:lnTo>
                    <a:pt x="19138" y="12168"/>
                  </a:lnTo>
                  <a:lnTo>
                    <a:pt x="19461" y="12543"/>
                  </a:lnTo>
                  <a:lnTo>
                    <a:pt x="19768" y="12935"/>
                  </a:lnTo>
                  <a:lnTo>
                    <a:pt x="20058" y="13344"/>
                  </a:lnTo>
                  <a:lnTo>
                    <a:pt x="20331" y="13770"/>
                  </a:lnTo>
                  <a:lnTo>
                    <a:pt x="20569" y="14230"/>
                  </a:lnTo>
                  <a:lnTo>
                    <a:pt x="20791" y="14673"/>
                  </a:lnTo>
                  <a:lnTo>
                    <a:pt x="20978" y="15150"/>
                  </a:lnTo>
                  <a:lnTo>
                    <a:pt x="21131" y="15611"/>
                  </a:lnTo>
                  <a:lnTo>
                    <a:pt x="21251" y="16088"/>
                  </a:lnTo>
                  <a:lnTo>
                    <a:pt x="21336" y="16548"/>
                  </a:lnTo>
                  <a:lnTo>
                    <a:pt x="21404" y="17008"/>
                  </a:lnTo>
                  <a:lnTo>
                    <a:pt x="21421" y="17451"/>
                  </a:lnTo>
                  <a:lnTo>
                    <a:pt x="21370" y="34697"/>
                  </a:lnTo>
                  <a:lnTo>
                    <a:pt x="21353" y="35123"/>
                  </a:lnTo>
                  <a:lnTo>
                    <a:pt x="21285" y="35515"/>
                  </a:lnTo>
                  <a:lnTo>
                    <a:pt x="21251" y="35702"/>
                  </a:lnTo>
                  <a:lnTo>
                    <a:pt x="21200" y="35873"/>
                  </a:lnTo>
                  <a:lnTo>
                    <a:pt x="21148" y="36043"/>
                  </a:lnTo>
                  <a:lnTo>
                    <a:pt x="21080" y="36197"/>
                  </a:lnTo>
                  <a:lnTo>
                    <a:pt x="20995" y="36350"/>
                  </a:lnTo>
                  <a:lnTo>
                    <a:pt x="20910" y="36486"/>
                  </a:lnTo>
                  <a:lnTo>
                    <a:pt x="20825" y="36623"/>
                  </a:lnTo>
                  <a:lnTo>
                    <a:pt x="20722" y="36725"/>
                  </a:lnTo>
                  <a:lnTo>
                    <a:pt x="20620" y="36844"/>
                  </a:lnTo>
                  <a:lnTo>
                    <a:pt x="20518" y="36946"/>
                  </a:lnTo>
                  <a:lnTo>
                    <a:pt x="20403" y="37028"/>
                  </a:lnTo>
                  <a:lnTo>
                    <a:pt x="20403" y="37028"/>
                  </a:lnTo>
                  <a:lnTo>
                    <a:pt x="23381" y="35310"/>
                  </a:lnTo>
                  <a:lnTo>
                    <a:pt x="23500" y="35225"/>
                  </a:lnTo>
                  <a:lnTo>
                    <a:pt x="23619" y="35140"/>
                  </a:lnTo>
                  <a:lnTo>
                    <a:pt x="23739" y="35038"/>
                  </a:lnTo>
                  <a:lnTo>
                    <a:pt x="23841" y="34936"/>
                  </a:lnTo>
                  <a:lnTo>
                    <a:pt x="23926" y="34816"/>
                  </a:lnTo>
                  <a:lnTo>
                    <a:pt x="24028" y="34680"/>
                  </a:lnTo>
                  <a:lnTo>
                    <a:pt x="24097" y="34544"/>
                  </a:lnTo>
                  <a:lnTo>
                    <a:pt x="24182" y="34390"/>
                  </a:lnTo>
                  <a:lnTo>
                    <a:pt x="24250" y="34237"/>
                  </a:lnTo>
                  <a:lnTo>
                    <a:pt x="24301" y="34066"/>
                  </a:lnTo>
                  <a:lnTo>
                    <a:pt x="24352" y="33896"/>
                  </a:lnTo>
                  <a:lnTo>
                    <a:pt x="24403" y="33709"/>
                  </a:lnTo>
                  <a:lnTo>
                    <a:pt x="24437" y="33521"/>
                  </a:lnTo>
                  <a:lnTo>
                    <a:pt x="24455" y="33317"/>
                  </a:lnTo>
                  <a:lnTo>
                    <a:pt x="24472" y="32891"/>
                  </a:lnTo>
                  <a:lnTo>
                    <a:pt x="24523" y="15662"/>
                  </a:lnTo>
                  <a:lnTo>
                    <a:pt x="24506" y="15202"/>
                  </a:lnTo>
                  <a:lnTo>
                    <a:pt x="24455" y="14741"/>
                  </a:lnTo>
                  <a:lnTo>
                    <a:pt x="24352" y="14281"/>
                  </a:lnTo>
                  <a:lnTo>
                    <a:pt x="24233" y="13804"/>
                  </a:lnTo>
                  <a:lnTo>
                    <a:pt x="24080" y="13344"/>
                  </a:lnTo>
                  <a:lnTo>
                    <a:pt x="23892" y="12884"/>
                  </a:lnTo>
                  <a:lnTo>
                    <a:pt x="23671" y="12424"/>
                  </a:lnTo>
                  <a:lnTo>
                    <a:pt x="23432" y="11981"/>
                  </a:lnTo>
                  <a:lnTo>
                    <a:pt x="23176" y="11538"/>
                  </a:lnTo>
                  <a:lnTo>
                    <a:pt x="22887" y="11129"/>
                  </a:lnTo>
                  <a:lnTo>
                    <a:pt x="22580" y="10737"/>
                  </a:lnTo>
                  <a:lnTo>
                    <a:pt x="22239" y="10362"/>
                  </a:lnTo>
                  <a:lnTo>
                    <a:pt x="21898" y="10021"/>
                  </a:lnTo>
                  <a:lnTo>
                    <a:pt x="21540" y="9697"/>
                  </a:lnTo>
                  <a:lnTo>
                    <a:pt x="21166" y="9425"/>
                  </a:lnTo>
                  <a:lnTo>
                    <a:pt x="20791" y="9186"/>
                  </a:lnTo>
                  <a:lnTo>
                    <a:pt x="5777" y="512"/>
                  </a:lnTo>
                  <a:lnTo>
                    <a:pt x="5402" y="324"/>
                  </a:lnTo>
                  <a:lnTo>
                    <a:pt x="5215" y="239"/>
                  </a:lnTo>
                  <a:lnTo>
                    <a:pt x="5027" y="171"/>
                  </a:lnTo>
                  <a:lnTo>
                    <a:pt x="4840" y="103"/>
                  </a:lnTo>
                  <a:lnTo>
                    <a:pt x="4652" y="69"/>
                  </a:lnTo>
                  <a:lnTo>
                    <a:pt x="4482" y="35"/>
                  </a:lnTo>
                  <a:lnTo>
                    <a:pt x="4312" y="18"/>
                  </a:lnTo>
                  <a:lnTo>
                    <a:pt x="4141" y="1"/>
                  </a:lnTo>
                  <a:close/>
                  <a:moveTo>
                    <a:pt x="20403" y="37028"/>
                  </a:moveTo>
                  <a:lnTo>
                    <a:pt x="20279" y="37100"/>
                  </a:lnTo>
                  <a:lnTo>
                    <a:pt x="20279" y="37100"/>
                  </a:lnTo>
                  <a:lnTo>
                    <a:pt x="20399" y="37032"/>
                  </a:lnTo>
                  <a:lnTo>
                    <a:pt x="20403" y="37028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2"/>
            <p:cNvSpPr/>
            <p:nvPr/>
          </p:nvSpPr>
          <p:spPr>
            <a:xfrm>
              <a:off x="8946714" y="1713651"/>
              <a:ext cx="142606" cy="183218"/>
            </a:xfrm>
            <a:custGeom>
              <a:avLst/>
              <a:gdLst/>
              <a:ahLst/>
              <a:cxnLst/>
              <a:rect l="l" t="t" r="r" b="b"/>
              <a:pathLst>
                <a:path w="4909" h="6307" extrusionOk="0">
                  <a:moveTo>
                    <a:pt x="1193" y="1"/>
                  </a:moveTo>
                  <a:lnTo>
                    <a:pt x="1006" y="52"/>
                  </a:lnTo>
                  <a:lnTo>
                    <a:pt x="819" y="103"/>
                  </a:lnTo>
                  <a:lnTo>
                    <a:pt x="648" y="205"/>
                  </a:lnTo>
                  <a:lnTo>
                    <a:pt x="495" y="325"/>
                  </a:lnTo>
                  <a:lnTo>
                    <a:pt x="358" y="478"/>
                  </a:lnTo>
                  <a:lnTo>
                    <a:pt x="256" y="648"/>
                  </a:lnTo>
                  <a:lnTo>
                    <a:pt x="154" y="836"/>
                  </a:lnTo>
                  <a:lnTo>
                    <a:pt x="86" y="1057"/>
                  </a:lnTo>
                  <a:lnTo>
                    <a:pt x="35" y="1313"/>
                  </a:lnTo>
                  <a:lnTo>
                    <a:pt x="1" y="1569"/>
                  </a:lnTo>
                  <a:lnTo>
                    <a:pt x="1" y="1858"/>
                  </a:lnTo>
                  <a:lnTo>
                    <a:pt x="18" y="2148"/>
                  </a:lnTo>
                  <a:lnTo>
                    <a:pt x="69" y="2455"/>
                  </a:lnTo>
                  <a:lnTo>
                    <a:pt x="137" y="2744"/>
                  </a:lnTo>
                  <a:lnTo>
                    <a:pt x="222" y="3051"/>
                  </a:lnTo>
                  <a:lnTo>
                    <a:pt x="324" y="3341"/>
                  </a:lnTo>
                  <a:lnTo>
                    <a:pt x="444" y="3648"/>
                  </a:lnTo>
                  <a:lnTo>
                    <a:pt x="597" y="3937"/>
                  </a:lnTo>
                  <a:lnTo>
                    <a:pt x="750" y="4210"/>
                  </a:lnTo>
                  <a:lnTo>
                    <a:pt x="921" y="4483"/>
                  </a:lnTo>
                  <a:lnTo>
                    <a:pt x="1108" y="4755"/>
                  </a:lnTo>
                  <a:lnTo>
                    <a:pt x="1313" y="4994"/>
                  </a:lnTo>
                  <a:lnTo>
                    <a:pt x="1517" y="5232"/>
                  </a:lnTo>
                  <a:lnTo>
                    <a:pt x="1739" y="5437"/>
                  </a:lnTo>
                  <a:lnTo>
                    <a:pt x="1960" y="5641"/>
                  </a:lnTo>
                  <a:lnTo>
                    <a:pt x="2199" y="5812"/>
                  </a:lnTo>
                  <a:lnTo>
                    <a:pt x="2437" y="5965"/>
                  </a:lnTo>
                  <a:lnTo>
                    <a:pt x="2557" y="6033"/>
                  </a:lnTo>
                  <a:lnTo>
                    <a:pt x="2812" y="6153"/>
                  </a:lnTo>
                  <a:lnTo>
                    <a:pt x="3051" y="6238"/>
                  </a:lnTo>
                  <a:lnTo>
                    <a:pt x="3290" y="6289"/>
                  </a:lnTo>
                  <a:lnTo>
                    <a:pt x="3511" y="6306"/>
                  </a:lnTo>
                  <a:lnTo>
                    <a:pt x="3716" y="6306"/>
                  </a:lnTo>
                  <a:lnTo>
                    <a:pt x="3903" y="6272"/>
                  </a:lnTo>
                  <a:lnTo>
                    <a:pt x="4090" y="6204"/>
                  </a:lnTo>
                  <a:lnTo>
                    <a:pt x="4261" y="6102"/>
                  </a:lnTo>
                  <a:lnTo>
                    <a:pt x="4414" y="5982"/>
                  </a:lnTo>
                  <a:lnTo>
                    <a:pt x="4551" y="5846"/>
                  </a:lnTo>
                  <a:lnTo>
                    <a:pt x="4653" y="5658"/>
                  </a:lnTo>
                  <a:lnTo>
                    <a:pt x="4755" y="5471"/>
                  </a:lnTo>
                  <a:lnTo>
                    <a:pt x="4823" y="5249"/>
                  </a:lnTo>
                  <a:lnTo>
                    <a:pt x="4874" y="4994"/>
                  </a:lnTo>
                  <a:lnTo>
                    <a:pt x="4908" y="4738"/>
                  </a:lnTo>
                  <a:lnTo>
                    <a:pt x="4908" y="4449"/>
                  </a:lnTo>
                  <a:lnTo>
                    <a:pt x="4891" y="4159"/>
                  </a:lnTo>
                  <a:lnTo>
                    <a:pt x="4840" y="3852"/>
                  </a:lnTo>
                  <a:lnTo>
                    <a:pt x="4772" y="3562"/>
                  </a:lnTo>
                  <a:lnTo>
                    <a:pt x="4687" y="3256"/>
                  </a:lnTo>
                  <a:lnTo>
                    <a:pt x="4585" y="2966"/>
                  </a:lnTo>
                  <a:lnTo>
                    <a:pt x="4465" y="2676"/>
                  </a:lnTo>
                  <a:lnTo>
                    <a:pt x="4312" y="2387"/>
                  </a:lnTo>
                  <a:lnTo>
                    <a:pt x="4159" y="2097"/>
                  </a:lnTo>
                  <a:lnTo>
                    <a:pt x="3988" y="1824"/>
                  </a:lnTo>
                  <a:lnTo>
                    <a:pt x="3801" y="1569"/>
                  </a:lnTo>
                  <a:lnTo>
                    <a:pt x="3613" y="1313"/>
                  </a:lnTo>
                  <a:lnTo>
                    <a:pt x="3392" y="1091"/>
                  </a:lnTo>
                  <a:lnTo>
                    <a:pt x="3170" y="870"/>
                  </a:lnTo>
                  <a:lnTo>
                    <a:pt x="2949" y="665"/>
                  </a:lnTo>
                  <a:lnTo>
                    <a:pt x="2710" y="495"/>
                  </a:lnTo>
                  <a:lnTo>
                    <a:pt x="2472" y="342"/>
                  </a:lnTo>
                  <a:lnTo>
                    <a:pt x="2352" y="273"/>
                  </a:lnTo>
                  <a:lnTo>
                    <a:pt x="2097" y="154"/>
                  </a:lnTo>
                  <a:lnTo>
                    <a:pt x="1858" y="69"/>
                  </a:lnTo>
                  <a:lnTo>
                    <a:pt x="1637" y="18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2"/>
            <p:cNvSpPr/>
            <p:nvPr/>
          </p:nvSpPr>
          <p:spPr>
            <a:xfrm>
              <a:off x="8861565" y="1575542"/>
              <a:ext cx="316354" cy="228740"/>
            </a:xfrm>
            <a:custGeom>
              <a:avLst/>
              <a:gdLst/>
              <a:ahLst/>
              <a:cxnLst/>
              <a:rect l="l" t="t" r="r" b="b"/>
              <a:pathLst>
                <a:path w="10890" h="7874" extrusionOk="0">
                  <a:moveTo>
                    <a:pt x="2488" y="0"/>
                  </a:moveTo>
                  <a:lnTo>
                    <a:pt x="2148" y="17"/>
                  </a:lnTo>
                  <a:lnTo>
                    <a:pt x="1824" y="85"/>
                  </a:lnTo>
                  <a:lnTo>
                    <a:pt x="1517" y="171"/>
                  </a:lnTo>
                  <a:lnTo>
                    <a:pt x="1227" y="307"/>
                  </a:lnTo>
                  <a:lnTo>
                    <a:pt x="938" y="460"/>
                  </a:lnTo>
                  <a:lnTo>
                    <a:pt x="682" y="648"/>
                  </a:lnTo>
                  <a:lnTo>
                    <a:pt x="426" y="869"/>
                  </a:lnTo>
                  <a:lnTo>
                    <a:pt x="205" y="1108"/>
                  </a:lnTo>
                  <a:lnTo>
                    <a:pt x="0" y="1398"/>
                  </a:lnTo>
                  <a:lnTo>
                    <a:pt x="1909" y="3698"/>
                  </a:lnTo>
                  <a:lnTo>
                    <a:pt x="2045" y="3528"/>
                  </a:lnTo>
                  <a:lnTo>
                    <a:pt x="2182" y="3357"/>
                  </a:lnTo>
                  <a:lnTo>
                    <a:pt x="2352" y="3221"/>
                  </a:lnTo>
                  <a:lnTo>
                    <a:pt x="2523" y="3102"/>
                  </a:lnTo>
                  <a:lnTo>
                    <a:pt x="2693" y="2999"/>
                  </a:lnTo>
                  <a:lnTo>
                    <a:pt x="2880" y="2914"/>
                  </a:lnTo>
                  <a:lnTo>
                    <a:pt x="3085" y="2846"/>
                  </a:lnTo>
                  <a:lnTo>
                    <a:pt x="3289" y="2812"/>
                  </a:lnTo>
                  <a:lnTo>
                    <a:pt x="3511" y="2795"/>
                  </a:lnTo>
                  <a:lnTo>
                    <a:pt x="3732" y="2795"/>
                  </a:lnTo>
                  <a:lnTo>
                    <a:pt x="3971" y="2812"/>
                  </a:lnTo>
                  <a:lnTo>
                    <a:pt x="4210" y="2863"/>
                  </a:lnTo>
                  <a:lnTo>
                    <a:pt x="4465" y="2931"/>
                  </a:lnTo>
                  <a:lnTo>
                    <a:pt x="4704" y="3017"/>
                  </a:lnTo>
                  <a:lnTo>
                    <a:pt x="4959" y="3119"/>
                  </a:lnTo>
                  <a:lnTo>
                    <a:pt x="5232" y="3238"/>
                  </a:lnTo>
                  <a:lnTo>
                    <a:pt x="5403" y="3340"/>
                  </a:lnTo>
                  <a:lnTo>
                    <a:pt x="5675" y="3511"/>
                  </a:lnTo>
                  <a:lnTo>
                    <a:pt x="5948" y="3698"/>
                  </a:lnTo>
                  <a:lnTo>
                    <a:pt x="6221" y="3903"/>
                  </a:lnTo>
                  <a:lnTo>
                    <a:pt x="6476" y="4141"/>
                  </a:lnTo>
                  <a:lnTo>
                    <a:pt x="6732" y="4380"/>
                  </a:lnTo>
                  <a:lnTo>
                    <a:pt x="6987" y="4652"/>
                  </a:lnTo>
                  <a:lnTo>
                    <a:pt x="7243" y="4925"/>
                  </a:lnTo>
                  <a:lnTo>
                    <a:pt x="7465" y="5215"/>
                  </a:lnTo>
                  <a:lnTo>
                    <a:pt x="7703" y="5505"/>
                  </a:lnTo>
                  <a:lnTo>
                    <a:pt x="7908" y="5828"/>
                  </a:lnTo>
                  <a:lnTo>
                    <a:pt x="8112" y="6152"/>
                  </a:lnTo>
                  <a:lnTo>
                    <a:pt x="8317" y="6476"/>
                  </a:lnTo>
                  <a:lnTo>
                    <a:pt x="8487" y="6817"/>
                  </a:lnTo>
                  <a:lnTo>
                    <a:pt x="8657" y="7175"/>
                  </a:lnTo>
                  <a:lnTo>
                    <a:pt x="8811" y="7515"/>
                  </a:lnTo>
                  <a:lnTo>
                    <a:pt x="8947" y="7873"/>
                  </a:lnTo>
                  <a:lnTo>
                    <a:pt x="10890" y="7856"/>
                  </a:lnTo>
                  <a:lnTo>
                    <a:pt x="10668" y="7311"/>
                  </a:lnTo>
                  <a:lnTo>
                    <a:pt x="10447" y="6766"/>
                  </a:lnTo>
                  <a:lnTo>
                    <a:pt x="10191" y="6220"/>
                  </a:lnTo>
                  <a:lnTo>
                    <a:pt x="9901" y="5692"/>
                  </a:lnTo>
                  <a:lnTo>
                    <a:pt x="9612" y="5181"/>
                  </a:lnTo>
                  <a:lnTo>
                    <a:pt x="9305" y="4687"/>
                  </a:lnTo>
                  <a:lnTo>
                    <a:pt x="8964" y="4192"/>
                  </a:lnTo>
                  <a:lnTo>
                    <a:pt x="8623" y="3732"/>
                  </a:lnTo>
                  <a:lnTo>
                    <a:pt x="8248" y="3289"/>
                  </a:lnTo>
                  <a:lnTo>
                    <a:pt x="7874" y="2863"/>
                  </a:lnTo>
                  <a:lnTo>
                    <a:pt x="7482" y="2454"/>
                  </a:lnTo>
                  <a:lnTo>
                    <a:pt x="7090" y="2079"/>
                  </a:lnTo>
                  <a:lnTo>
                    <a:pt x="6681" y="1721"/>
                  </a:lnTo>
                  <a:lnTo>
                    <a:pt x="6272" y="1398"/>
                  </a:lnTo>
                  <a:lnTo>
                    <a:pt x="5846" y="1108"/>
                  </a:lnTo>
                  <a:lnTo>
                    <a:pt x="5420" y="835"/>
                  </a:lnTo>
                  <a:lnTo>
                    <a:pt x="5147" y="699"/>
                  </a:lnTo>
                  <a:lnTo>
                    <a:pt x="4738" y="494"/>
                  </a:lnTo>
                  <a:lnTo>
                    <a:pt x="4346" y="324"/>
                  </a:lnTo>
                  <a:lnTo>
                    <a:pt x="3954" y="188"/>
                  </a:lnTo>
                  <a:lnTo>
                    <a:pt x="3562" y="102"/>
                  </a:lnTo>
                  <a:lnTo>
                    <a:pt x="3204" y="34"/>
                  </a:lnTo>
                  <a:lnTo>
                    <a:pt x="282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2"/>
            <p:cNvSpPr/>
            <p:nvPr/>
          </p:nvSpPr>
          <p:spPr>
            <a:xfrm>
              <a:off x="8766510" y="1447312"/>
              <a:ext cx="503495" cy="365885"/>
            </a:xfrm>
            <a:custGeom>
              <a:avLst/>
              <a:gdLst/>
              <a:ahLst/>
              <a:cxnLst/>
              <a:rect l="l" t="t" r="r" b="b"/>
              <a:pathLst>
                <a:path w="17332" h="12595" extrusionOk="0">
                  <a:moveTo>
                    <a:pt x="4210" y="0"/>
                  </a:moveTo>
                  <a:lnTo>
                    <a:pt x="3920" y="18"/>
                  </a:lnTo>
                  <a:lnTo>
                    <a:pt x="3647" y="35"/>
                  </a:lnTo>
                  <a:lnTo>
                    <a:pt x="3375" y="86"/>
                  </a:lnTo>
                  <a:lnTo>
                    <a:pt x="3119" y="137"/>
                  </a:lnTo>
                  <a:lnTo>
                    <a:pt x="2846" y="205"/>
                  </a:lnTo>
                  <a:lnTo>
                    <a:pt x="2608" y="290"/>
                  </a:lnTo>
                  <a:lnTo>
                    <a:pt x="2352" y="392"/>
                  </a:lnTo>
                  <a:lnTo>
                    <a:pt x="2114" y="512"/>
                  </a:lnTo>
                  <a:lnTo>
                    <a:pt x="1892" y="631"/>
                  </a:lnTo>
                  <a:lnTo>
                    <a:pt x="1653" y="767"/>
                  </a:lnTo>
                  <a:lnTo>
                    <a:pt x="1449" y="921"/>
                  </a:lnTo>
                  <a:lnTo>
                    <a:pt x="1227" y="1091"/>
                  </a:lnTo>
                  <a:lnTo>
                    <a:pt x="1040" y="1262"/>
                  </a:lnTo>
                  <a:lnTo>
                    <a:pt x="836" y="1449"/>
                  </a:lnTo>
                  <a:lnTo>
                    <a:pt x="648" y="1653"/>
                  </a:lnTo>
                  <a:lnTo>
                    <a:pt x="478" y="1875"/>
                  </a:lnTo>
                  <a:lnTo>
                    <a:pt x="307" y="2114"/>
                  </a:lnTo>
                  <a:lnTo>
                    <a:pt x="154" y="2352"/>
                  </a:lnTo>
                  <a:lnTo>
                    <a:pt x="0" y="2608"/>
                  </a:lnTo>
                  <a:lnTo>
                    <a:pt x="1977" y="4823"/>
                  </a:lnTo>
                  <a:lnTo>
                    <a:pt x="2080" y="4619"/>
                  </a:lnTo>
                  <a:lnTo>
                    <a:pt x="2216" y="4431"/>
                  </a:lnTo>
                  <a:lnTo>
                    <a:pt x="2335" y="4261"/>
                  </a:lnTo>
                  <a:lnTo>
                    <a:pt x="2471" y="4090"/>
                  </a:lnTo>
                  <a:lnTo>
                    <a:pt x="2625" y="3920"/>
                  </a:lnTo>
                  <a:lnTo>
                    <a:pt x="2761" y="3784"/>
                  </a:lnTo>
                  <a:lnTo>
                    <a:pt x="2915" y="3647"/>
                  </a:lnTo>
                  <a:lnTo>
                    <a:pt x="3085" y="3511"/>
                  </a:lnTo>
                  <a:lnTo>
                    <a:pt x="3255" y="3392"/>
                  </a:lnTo>
                  <a:lnTo>
                    <a:pt x="3426" y="3289"/>
                  </a:lnTo>
                  <a:lnTo>
                    <a:pt x="3596" y="3187"/>
                  </a:lnTo>
                  <a:lnTo>
                    <a:pt x="3784" y="3102"/>
                  </a:lnTo>
                  <a:lnTo>
                    <a:pt x="3971" y="3034"/>
                  </a:lnTo>
                  <a:lnTo>
                    <a:pt x="4176" y="2966"/>
                  </a:lnTo>
                  <a:lnTo>
                    <a:pt x="4380" y="2915"/>
                  </a:lnTo>
                  <a:lnTo>
                    <a:pt x="4585" y="2863"/>
                  </a:lnTo>
                  <a:lnTo>
                    <a:pt x="4789" y="2829"/>
                  </a:lnTo>
                  <a:lnTo>
                    <a:pt x="4994" y="2812"/>
                  </a:lnTo>
                  <a:lnTo>
                    <a:pt x="5215" y="2795"/>
                  </a:lnTo>
                  <a:lnTo>
                    <a:pt x="5437" y="2795"/>
                  </a:lnTo>
                  <a:lnTo>
                    <a:pt x="5675" y="2812"/>
                  </a:lnTo>
                  <a:lnTo>
                    <a:pt x="5897" y="2829"/>
                  </a:lnTo>
                  <a:lnTo>
                    <a:pt x="6135" y="2863"/>
                  </a:lnTo>
                  <a:lnTo>
                    <a:pt x="6374" y="2897"/>
                  </a:lnTo>
                  <a:lnTo>
                    <a:pt x="6851" y="3017"/>
                  </a:lnTo>
                  <a:lnTo>
                    <a:pt x="7345" y="3170"/>
                  </a:lnTo>
                  <a:lnTo>
                    <a:pt x="7840" y="3392"/>
                  </a:lnTo>
                  <a:lnTo>
                    <a:pt x="8351" y="3630"/>
                  </a:lnTo>
                  <a:lnTo>
                    <a:pt x="8692" y="3818"/>
                  </a:lnTo>
                  <a:lnTo>
                    <a:pt x="9220" y="4142"/>
                  </a:lnTo>
                  <a:lnTo>
                    <a:pt x="9748" y="4516"/>
                  </a:lnTo>
                  <a:lnTo>
                    <a:pt x="10259" y="4908"/>
                  </a:lnTo>
                  <a:lnTo>
                    <a:pt x="10771" y="5351"/>
                  </a:lnTo>
                  <a:lnTo>
                    <a:pt x="11265" y="5829"/>
                  </a:lnTo>
                  <a:lnTo>
                    <a:pt x="11742" y="6323"/>
                  </a:lnTo>
                  <a:lnTo>
                    <a:pt x="12202" y="6851"/>
                  </a:lnTo>
                  <a:lnTo>
                    <a:pt x="12645" y="7413"/>
                  </a:lnTo>
                  <a:lnTo>
                    <a:pt x="13054" y="7993"/>
                  </a:lnTo>
                  <a:lnTo>
                    <a:pt x="13463" y="8589"/>
                  </a:lnTo>
                  <a:lnTo>
                    <a:pt x="13855" y="9203"/>
                  </a:lnTo>
                  <a:lnTo>
                    <a:pt x="14213" y="9850"/>
                  </a:lnTo>
                  <a:lnTo>
                    <a:pt x="14537" y="10498"/>
                  </a:lnTo>
                  <a:lnTo>
                    <a:pt x="14844" y="11163"/>
                  </a:lnTo>
                  <a:lnTo>
                    <a:pt x="15116" y="11844"/>
                  </a:lnTo>
                  <a:lnTo>
                    <a:pt x="15372" y="12526"/>
                  </a:lnTo>
                  <a:lnTo>
                    <a:pt x="17332" y="12594"/>
                  </a:lnTo>
                  <a:lnTo>
                    <a:pt x="17332" y="12594"/>
                  </a:lnTo>
                  <a:lnTo>
                    <a:pt x="17178" y="12151"/>
                  </a:lnTo>
                  <a:lnTo>
                    <a:pt x="17008" y="11708"/>
                  </a:lnTo>
                  <a:lnTo>
                    <a:pt x="16650" y="10822"/>
                  </a:lnTo>
                  <a:lnTo>
                    <a:pt x="16258" y="9970"/>
                  </a:lnTo>
                  <a:lnTo>
                    <a:pt x="15832" y="9118"/>
                  </a:lnTo>
                  <a:lnTo>
                    <a:pt x="15372" y="8300"/>
                  </a:lnTo>
                  <a:lnTo>
                    <a:pt x="14878" y="7482"/>
                  </a:lnTo>
                  <a:lnTo>
                    <a:pt x="14349" y="6715"/>
                  </a:lnTo>
                  <a:lnTo>
                    <a:pt x="13804" y="5965"/>
                  </a:lnTo>
                  <a:lnTo>
                    <a:pt x="13225" y="5249"/>
                  </a:lnTo>
                  <a:lnTo>
                    <a:pt x="12628" y="4568"/>
                  </a:lnTo>
                  <a:lnTo>
                    <a:pt x="12015" y="3920"/>
                  </a:lnTo>
                  <a:lnTo>
                    <a:pt x="11708" y="3613"/>
                  </a:lnTo>
                  <a:lnTo>
                    <a:pt x="11384" y="3306"/>
                  </a:lnTo>
                  <a:lnTo>
                    <a:pt x="11060" y="3017"/>
                  </a:lnTo>
                  <a:lnTo>
                    <a:pt x="10737" y="2744"/>
                  </a:lnTo>
                  <a:lnTo>
                    <a:pt x="10396" y="2471"/>
                  </a:lnTo>
                  <a:lnTo>
                    <a:pt x="10072" y="2216"/>
                  </a:lnTo>
                  <a:lnTo>
                    <a:pt x="9731" y="1977"/>
                  </a:lnTo>
                  <a:lnTo>
                    <a:pt x="9390" y="1739"/>
                  </a:lnTo>
                  <a:lnTo>
                    <a:pt x="9049" y="1517"/>
                  </a:lnTo>
                  <a:lnTo>
                    <a:pt x="8709" y="1313"/>
                  </a:lnTo>
                  <a:lnTo>
                    <a:pt x="8266" y="1074"/>
                  </a:lnTo>
                  <a:lnTo>
                    <a:pt x="7942" y="904"/>
                  </a:lnTo>
                  <a:lnTo>
                    <a:pt x="7618" y="750"/>
                  </a:lnTo>
                  <a:lnTo>
                    <a:pt x="7277" y="614"/>
                  </a:lnTo>
                  <a:lnTo>
                    <a:pt x="6953" y="495"/>
                  </a:lnTo>
                  <a:lnTo>
                    <a:pt x="6630" y="375"/>
                  </a:lnTo>
                  <a:lnTo>
                    <a:pt x="6323" y="290"/>
                  </a:lnTo>
                  <a:lnTo>
                    <a:pt x="5999" y="205"/>
                  </a:lnTo>
                  <a:lnTo>
                    <a:pt x="5692" y="137"/>
                  </a:lnTo>
                  <a:lnTo>
                    <a:pt x="5386" y="69"/>
                  </a:lnTo>
                  <a:lnTo>
                    <a:pt x="5079" y="35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1" name="Google Shape;1971;p32"/>
          <p:cNvGrpSpPr/>
          <p:nvPr/>
        </p:nvGrpSpPr>
        <p:grpSpPr>
          <a:xfrm>
            <a:off x="457207" y="1183755"/>
            <a:ext cx="588643" cy="832740"/>
            <a:chOff x="7561007" y="1678005"/>
            <a:chExt cx="588643" cy="832740"/>
          </a:xfrm>
        </p:grpSpPr>
        <p:sp>
          <p:nvSpPr>
            <p:cNvPr id="1972" name="Google Shape;1972;p32"/>
            <p:cNvSpPr/>
            <p:nvPr/>
          </p:nvSpPr>
          <p:spPr>
            <a:xfrm>
              <a:off x="8020944" y="2372584"/>
              <a:ext cx="39130" cy="138162"/>
            </a:xfrm>
            <a:custGeom>
              <a:avLst/>
              <a:gdLst/>
              <a:ahLst/>
              <a:cxnLst/>
              <a:rect l="l" t="t" r="r" b="b"/>
              <a:pathLst>
                <a:path w="1347" h="4756" extrusionOk="0">
                  <a:moveTo>
                    <a:pt x="1346" y="1"/>
                  </a:moveTo>
                  <a:lnTo>
                    <a:pt x="17" y="768"/>
                  </a:lnTo>
                  <a:lnTo>
                    <a:pt x="0" y="4755"/>
                  </a:lnTo>
                  <a:lnTo>
                    <a:pt x="1329" y="398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2"/>
            <p:cNvSpPr/>
            <p:nvPr/>
          </p:nvSpPr>
          <p:spPr>
            <a:xfrm>
              <a:off x="7561007" y="1700781"/>
              <a:ext cx="550527" cy="809943"/>
            </a:xfrm>
            <a:custGeom>
              <a:avLst/>
              <a:gdLst/>
              <a:ahLst/>
              <a:cxnLst/>
              <a:rect l="l" t="t" r="r" b="b"/>
              <a:pathLst>
                <a:path w="18951" h="27881" extrusionOk="0">
                  <a:moveTo>
                    <a:pt x="4977" y="1"/>
                  </a:moveTo>
                  <a:lnTo>
                    <a:pt x="4585" y="35"/>
                  </a:lnTo>
                  <a:lnTo>
                    <a:pt x="4193" y="86"/>
                  </a:lnTo>
                  <a:lnTo>
                    <a:pt x="3818" y="188"/>
                  </a:lnTo>
                  <a:lnTo>
                    <a:pt x="3460" y="290"/>
                  </a:lnTo>
                  <a:lnTo>
                    <a:pt x="3119" y="444"/>
                  </a:lnTo>
                  <a:lnTo>
                    <a:pt x="2795" y="614"/>
                  </a:lnTo>
                  <a:lnTo>
                    <a:pt x="2472" y="802"/>
                  </a:lnTo>
                  <a:lnTo>
                    <a:pt x="2182" y="1023"/>
                  </a:lnTo>
                  <a:lnTo>
                    <a:pt x="1892" y="1279"/>
                  </a:lnTo>
                  <a:lnTo>
                    <a:pt x="1637" y="1551"/>
                  </a:lnTo>
                  <a:lnTo>
                    <a:pt x="1381" y="1858"/>
                  </a:lnTo>
                  <a:lnTo>
                    <a:pt x="1160" y="2182"/>
                  </a:lnTo>
                  <a:lnTo>
                    <a:pt x="938" y="2523"/>
                  </a:lnTo>
                  <a:lnTo>
                    <a:pt x="751" y="2898"/>
                  </a:lnTo>
                  <a:lnTo>
                    <a:pt x="580" y="3290"/>
                  </a:lnTo>
                  <a:lnTo>
                    <a:pt x="427" y="3716"/>
                  </a:lnTo>
                  <a:lnTo>
                    <a:pt x="307" y="4159"/>
                  </a:lnTo>
                  <a:lnTo>
                    <a:pt x="188" y="4619"/>
                  </a:lnTo>
                  <a:lnTo>
                    <a:pt x="103" y="5113"/>
                  </a:lnTo>
                  <a:lnTo>
                    <a:pt x="52" y="5624"/>
                  </a:lnTo>
                  <a:lnTo>
                    <a:pt x="1" y="6153"/>
                  </a:lnTo>
                  <a:lnTo>
                    <a:pt x="1" y="6698"/>
                  </a:lnTo>
                  <a:lnTo>
                    <a:pt x="1" y="7277"/>
                  </a:lnTo>
                  <a:lnTo>
                    <a:pt x="35" y="7840"/>
                  </a:lnTo>
                  <a:lnTo>
                    <a:pt x="103" y="8419"/>
                  </a:lnTo>
                  <a:lnTo>
                    <a:pt x="188" y="9016"/>
                  </a:lnTo>
                  <a:lnTo>
                    <a:pt x="290" y="9595"/>
                  </a:lnTo>
                  <a:lnTo>
                    <a:pt x="410" y="10191"/>
                  </a:lnTo>
                  <a:lnTo>
                    <a:pt x="563" y="10788"/>
                  </a:lnTo>
                  <a:lnTo>
                    <a:pt x="733" y="11367"/>
                  </a:lnTo>
                  <a:lnTo>
                    <a:pt x="921" y="11964"/>
                  </a:lnTo>
                  <a:lnTo>
                    <a:pt x="1125" y="12560"/>
                  </a:lnTo>
                  <a:lnTo>
                    <a:pt x="1347" y="13140"/>
                  </a:lnTo>
                  <a:lnTo>
                    <a:pt x="1603" y="13719"/>
                  </a:lnTo>
                  <a:lnTo>
                    <a:pt x="1858" y="14298"/>
                  </a:lnTo>
                  <a:lnTo>
                    <a:pt x="2131" y="14878"/>
                  </a:lnTo>
                  <a:lnTo>
                    <a:pt x="2438" y="15440"/>
                  </a:lnTo>
                  <a:lnTo>
                    <a:pt x="2744" y="16003"/>
                  </a:lnTo>
                  <a:lnTo>
                    <a:pt x="3068" y="16548"/>
                  </a:lnTo>
                  <a:lnTo>
                    <a:pt x="3426" y="17093"/>
                  </a:lnTo>
                  <a:lnTo>
                    <a:pt x="3784" y="17621"/>
                  </a:lnTo>
                  <a:lnTo>
                    <a:pt x="4142" y="18150"/>
                  </a:lnTo>
                  <a:lnTo>
                    <a:pt x="4534" y="18644"/>
                  </a:lnTo>
                  <a:lnTo>
                    <a:pt x="4926" y="19138"/>
                  </a:lnTo>
                  <a:lnTo>
                    <a:pt x="5335" y="19615"/>
                  </a:lnTo>
                  <a:lnTo>
                    <a:pt x="5761" y="20075"/>
                  </a:lnTo>
                  <a:lnTo>
                    <a:pt x="6187" y="20518"/>
                  </a:lnTo>
                  <a:lnTo>
                    <a:pt x="6630" y="20944"/>
                  </a:lnTo>
                  <a:lnTo>
                    <a:pt x="7073" y="21353"/>
                  </a:lnTo>
                  <a:lnTo>
                    <a:pt x="7533" y="21745"/>
                  </a:lnTo>
                  <a:lnTo>
                    <a:pt x="7993" y="22103"/>
                  </a:lnTo>
                  <a:lnTo>
                    <a:pt x="8470" y="22444"/>
                  </a:lnTo>
                  <a:lnTo>
                    <a:pt x="8947" y="22768"/>
                  </a:lnTo>
                  <a:lnTo>
                    <a:pt x="9442" y="23058"/>
                  </a:lnTo>
                  <a:lnTo>
                    <a:pt x="9868" y="23296"/>
                  </a:lnTo>
                  <a:lnTo>
                    <a:pt x="10294" y="23501"/>
                  </a:lnTo>
                  <a:lnTo>
                    <a:pt x="10703" y="23688"/>
                  </a:lnTo>
                  <a:lnTo>
                    <a:pt x="11112" y="23859"/>
                  </a:lnTo>
                  <a:lnTo>
                    <a:pt x="11521" y="23995"/>
                  </a:lnTo>
                  <a:lnTo>
                    <a:pt x="11913" y="24114"/>
                  </a:lnTo>
                  <a:lnTo>
                    <a:pt x="12305" y="24216"/>
                  </a:lnTo>
                  <a:lnTo>
                    <a:pt x="12697" y="24285"/>
                  </a:lnTo>
                  <a:lnTo>
                    <a:pt x="15832" y="27880"/>
                  </a:lnTo>
                  <a:lnTo>
                    <a:pt x="15849" y="23893"/>
                  </a:lnTo>
                  <a:lnTo>
                    <a:pt x="16190" y="23705"/>
                  </a:lnTo>
                  <a:lnTo>
                    <a:pt x="16514" y="23501"/>
                  </a:lnTo>
                  <a:lnTo>
                    <a:pt x="16838" y="23262"/>
                  </a:lnTo>
                  <a:lnTo>
                    <a:pt x="17127" y="22989"/>
                  </a:lnTo>
                  <a:lnTo>
                    <a:pt x="17400" y="22683"/>
                  </a:lnTo>
                  <a:lnTo>
                    <a:pt x="17656" y="22359"/>
                  </a:lnTo>
                  <a:lnTo>
                    <a:pt x="17894" y="22001"/>
                  </a:lnTo>
                  <a:lnTo>
                    <a:pt x="18099" y="21626"/>
                  </a:lnTo>
                  <a:lnTo>
                    <a:pt x="18286" y="21217"/>
                  </a:lnTo>
                  <a:lnTo>
                    <a:pt x="18457" y="20774"/>
                  </a:lnTo>
                  <a:lnTo>
                    <a:pt x="18610" y="20314"/>
                  </a:lnTo>
                  <a:lnTo>
                    <a:pt x="18729" y="19837"/>
                  </a:lnTo>
                  <a:lnTo>
                    <a:pt x="18814" y="19326"/>
                  </a:lnTo>
                  <a:lnTo>
                    <a:pt x="18883" y="18780"/>
                  </a:lnTo>
                  <a:lnTo>
                    <a:pt x="18934" y="18235"/>
                  </a:lnTo>
                  <a:lnTo>
                    <a:pt x="18951" y="17638"/>
                  </a:lnTo>
                  <a:lnTo>
                    <a:pt x="18934" y="17076"/>
                  </a:lnTo>
                  <a:lnTo>
                    <a:pt x="18900" y="16497"/>
                  </a:lnTo>
                  <a:lnTo>
                    <a:pt x="18831" y="15917"/>
                  </a:lnTo>
                  <a:lnTo>
                    <a:pt x="18763" y="15338"/>
                  </a:lnTo>
                  <a:lnTo>
                    <a:pt x="18644" y="14758"/>
                  </a:lnTo>
                  <a:lnTo>
                    <a:pt x="18525" y="14162"/>
                  </a:lnTo>
                  <a:lnTo>
                    <a:pt x="18371" y="13566"/>
                  </a:lnTo>
                  <a:lnTo>
                    <a:pt x="18218" y="12969"/>
                  </a:lnTo>
                  <a:lnTo>
                    <a:pt x="18013" y="12390"/>
                  </a:lnTo>
                  <a:lnTo>
                    <a:pt x="17809" y="11793"/>
                  </a:lnTo>
                  <a:lnTo>
                    <a:pt x="17587" y="11214"/>
                  </a:lnTo>
                  <a:lnTo>
                    <a:pt x="17349" y="10617"/>
                  </a:lnTo>
                  <a:lnTo>
                    <a:pt x="17076" y="10038"/>
                  </a:lnTo>
                  <a:lnTo>
                    <a:pt x="16804" y="9476"/>
                  </a:lnTo>
                  <a:lnTo>
                    <a:pt x="16497" y="8913"/>
                  </a:lnTo>
                  <a:lnTo>
                    <a:pt x="16190" y="8351"/>
                  </a:lnTo>
                  <a:lnTo>
                    <a:pt x="15866" y="7789"/>
                  </a:lnTo>
                  <a:lnTo>
                    <a:pt x="15525" y="7260"/>
                  </a:lnTo>
                  <a:lnTo>
                    <a:pt x="15168" y="6732"/>
                  </a:lnTo>
                  <a:lnTo>
                    <a:pt x="14793" y="6204"/>
                  </a:lnTo>
                  <a:lnTo>
                    <a:pt x="14401" y="5710"/>
                  </a:lnTo>
                  <a:lnTo>
                    <a:pt x="14009" y="5215"/>
                  </a:lnTo>
                  <a:lnTo>
                    <a:pt x="13600" y="4738"/>
                  </a:lnTo>
                  <a:lnTo>
                    <a:pt x="13191" y="4278"/>
                  </a:lnTo>
                  <a:lnTo>
                    <a:pt x="12748" y="3835"/>
                  </a:lnTo>
                  <a:lnTo>
                    <a:pt x="12322" y="3409"/>
                  </a:lnTo>
                  <a:lnTo>
                    <a:pt x="11862" y="3000"/>
                  </a:lnTo>
                  <a:lnTo>
                    <a:pt x="11401" y="2608"/>
                  </a:lnTo>
                  <a:lnTo>
                    <a:pt x="10941" y="2250"/>
                  </a:lnTo>
                  <a:lnTo>
                    <a:pt x="10464" y="1909"/>
                  </a:lnTo>
                  <a:lnTo>
                    <a:pt x="9987" y="1585"/>
                  </a:lnTo>
                  <a:lnTo>
                    <a:pt x="9493" y="1296"/>
                  </a:lnTo>
                  <a:lnTo>
                    <a:pt x="9016" y="1023"/>
                  </a:lnTo>
                  <a:lnTo>
                    <a:pt x="8538" y="785"/>
                  </a:lnTo>
                  <a:lnTo>
                    <a:pt x="8061" y="580"/>
                  </a:lnTo>
                  <a:lnTo>
                    <a:pt x="7584" y="410"/>
                  </a:lnTo>
                  <a:lnTo>
                    <a:pt x="7124" y="273"/>
                  </a:lnTo>
                  <a:lnTo>
                    <a:pt x="6681" y="154"/>
                  </a:lnTo>
                  <a:lnTo>
                    <a:pt x="6238" y="69"/>
                  </a:lnTo>
                  <a:lnTo>
                    <a:pt x="5812" y="18"/>
                  </a:lnTo>
                  <a:lnTo>
                    <a:pt x="5386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2"/>
            <p:cNvSpPr/>
            <p:nvPr/>
          </p:nvSpPr>
          <p:spPr>
            <a:xfrm>
              <a:off x="7641217" y="1678005"/>
              <a:ext cx="508433" cy="711928"/>
            </a:xfrm>
            <a:custGeom>
              <a:avLst/>
              <a:gdLst/>
              <a:ahLst/>
              <a:cxnLst/>
              <a:rect l="l" t="t" r="r" b="b"/>
              <a:pathLst>
                <a:path w="17502" h="24507" extrusionOk="0">
                  <a:moveTo>
                    <a:pt x="3937" y="1"/>
                  </a:moveTo>
                  <a:lnTo>
                    <a:pt x="3511" y="18"/>
                  </a:lnTo>
                  <a:lnTo>
                    <a:pt x="3119" y="52"/>
                  </a:lnTo>
                  <a:lnTo>
                    <a:pt x="2727" y="103"/>
                  </a:lnTo>
                  <a:lnTo>
                    <a:pt x="2352" y="205"/>
                  </a:lnTo>
                  <a:lnTo>
                    <a:pt x="1994" y="325"/>
                  </a:lnTo>
                  <a:lnTo>
                    <a:pt x="1653" y="461"/>
                  </a:lnTo>
                  <a:lnTo>
                    <a:pt x="1330" y="648"/>
                  </a:lnTo>
                  <a:lnTo>
                    <a:pt x="0" y="1415"/>
                  </a:lnTo>
                  <a:lnTo>
                    <a:pt x="0" y="1415"/>
                  </a:lnTo>
                  <a:lnTo>
                    <a:pt x="324" y="1245"/>
                  </a:lnTo>
                  <a:lnTo>
                    <a:pt x="665" y="1091"/>
                  </a:lnTo>
                  <a:lnTo>
                    <a:pt x="1040" y="972"/>
                  </a:lnTo>
                  <a:lnTo>
                    <a:pt x="1398" y="887"/>
                  </a:lnTo>
                  <a:lnTo>
                    <a:pt x="1790" y="819"/>
                  </a:lnTo>
                  <a:lnTo>
                    <a:pt x="2199" y="785"/>
                  </a:lnTo>
                  <a:lnTo>
                    <a:pt x="2608" y="785"/>
                  </a:lnTo>
                  <a:lnTo>
                    <a:pt x="3034" y="802"/>
                  </a:lnTo>
                  <a:lnTo>
                    <a:pt x="3460" y="853"/>
                  </a:lnTo>
                  <a:lnTo>
                    <a:pt x="3903" y="938"/>
                  </a:lnTo>
                  <a:lnTo>
                    <a:pt x="4363" y="1040"/>
                  </a:lnTo>
                  <a:lnTo>
                    <a:pt x="4823" y="1194"/>
                  </a:lnTo>
                  <a:lnTo>
                    <a:pt x="5283" y="1364"/>
                  </a:lnTo>
                  <a:lnTo>
                    <a:pt x="5760" y="1569"/>
                  </a:lnTo>
                  <a:lnTo>
                    <a:pt x="6255" y="1807"/>
                  </a:lnTo>
                  <a:lnTo>
                    <a:pt x="6732" y="2080"/>
                  </a:lnTo>
                  <a:lnTo>
                    <a:pt x="7226" y="2369"/>
                  </a:lnTo>
                  <a:lnTo>
                    <a:pt x="7703" y="2693"/>
                  </a:lnTo>
                  <a:lnTo>
                    <a:pt x="8180" y="3034"/>
                  </a:lnTo>
                  <a:lnTo>
                    <a:pt x="8640" y="3392"/>
                  </a:lnTo>
                  <a:lnTo>
                    <a:pt x="9101" y="3784"/>
                  </a:lnTo>
                  <a:lnTo>
                    <a:pt x="9561" y="4193"/>
                  </a:lnTo>
                  <a:lnTo>
                    <a:pt x="9987" y="4619"/>
                  </a:lnTo>
                  <a:lnTo>
                    <a:pt x="10430" y="5062"/>
                  </a:lnTo>
                  <a:lnTo>
                    <a:pt x="10839" y="5522"/>
                  </a:lnTo>
                  <a:lnTo>
                    <a:pt x="11248" y="5999"/>
                  </a:lnTo>
                  <a:lnTo>
                    <a:pt x="11640" y="6494"/>
                  </a:lnTo>
                  <a:lnTo>
                    <a:pt x="12032" y="6988"/>
                  </a:lnTo>
                  <a:lnTo>
                    <a:pt x="12407" y="7516"/>
                  </a:lnTo>
                  <a:lnTo>
                    <a:pt x="12764" y="8044"/>
                  </a:lnTo>
                  <a:lnTo>
                    <a:pt x="13105" y="8573"/>
                  </a:lnTo>
                  <a:lnTo>
                    <a:pt x="13429" y="9135"/>
                  </a:lnTo>
                  <a:lnTo>
                    <a:pt x="13736" y="9697"/>
                  </a:lnTo>
                  <a:lnTo>
                    <a:pt x="14043" y="10260"/>
                  </a:lnTo>
                  <a:lnTo>
                    <a:pt x="14315" y="10822"/>
                  </a:lnTo>
                  <a:lnTo>
                    <a:pt x="14588" y="11401"/>
                  </a:lnTo>
                  <a:lnTo>
                    <a:pt x="14826" y="11998"/>
                  </a:lnTo>
                  <a:lnTo>
                    <a:pt x="15048" y="12577"/>
                  </a:lnTo>
                  <a:lnTo>
                    <a:pt x="15252" y="13174"/>
                  </a:lnTo>
                  <a:lnTo>
                    <a:pt x="15457" y="13753"/>
                  </a:lnTo>
                  <a:lnTo>
                    <a:pt x="15610" y="14350"/>
                  </a:lnTo>
                  <a:lnTo>
                    <a:pt x="15764" y="14946"/>
                  </a:lnTo>
                  <a:lnTo>
                    <a:pt x="15883" y="15542"/>
                  </a:lnTo>
                  <a:lnTo>
                    <a:pt x="16002" y="16122"/>
                  </a:lnTo>
                  <a:lnTo>
                    <a:pt x="16070" y="16701"/>
                  </a:lnTo>
                  <a:lnTo>
                    <a:pt x="16139" y="17281"/>
                  </a:lnTo>
                  <a:lnTo>
                    <a:pt x="16173" y="17860"/>
                  </a:lnTo>
                  <a:lnTo>
                    <a:pt x="16190" y="18422"/>
                  </a:lnTo>
                  <a:lnTo>
                    <a:pt x="16173" y="18985"/>
                  </a:lnTo>
                  <a:lnTo>
                    <a:pt x="16122" y="19513"/>
                  </a:lnTo>
                  <a:lnTo>
                    <a:pt x="16070" y="20007"/>
                  </a:lnTo>
                  <a:lnTo>
                    <a:pt x="15985" y="20502"/>
                  </a:lnTo>
                  <a:lnTo>
                    <a:pt x="15883" y="20962"/>
                  </a:lnTo>
                  <a:lnTo>
                    <a:pt x="15747" y="21405"/>
                  </a:lnTo>
                  <a:lnTo>
                    <a:pt x="15610" y="21814"/>
                  </a:lnTo>
                  <a:lnTo>
                    <a:pt x="15440" y="22223"/>
                  </a:lnTo>
                  <a:lnTo>
                    <a:pt x="15252" y="22581"/>
                  </a:lnTo>
                  <a:lnTo>
                    <a:pt x="15031" y="22938"/>
                  </a:lnTo>
                  <a:lnTo>
                    <a:pt x="14809" y="23262"/>
                  </a:lnTo>
                  <a:lnTo>
                    <a:pt x="14571" y="23552"/>
                  </a:lnTo>
                  <a:lnTo>
                    <a:pt x="14298" y="23825"/>
                  </a:lnTo>
                  <a:lnTo>
                    <a:pt x="14025" y="24080"/>
                  </a:lnTo>
                  <a:lnTo>
                    <a:pt x="13736" y="24302"/>
                  </a:lnTo>
                  <a:lnTo>
                    <a:pt x="13412" y="24506"/>
                  </a:lnTo>
                  <a:lnTo>
                    <a:pt x="14741" y="23739"/>
                  </a:lnTo>
                  <a:lnTo>
                    <a:pt x="15065" y="23535"/>
                  </a:lnTo>
                  <a:lnTo>
                    <a:pt x="15355" y="23313"/>
                  </a:lnTo>
                  <a:lnTo>
                    <a:pt x="15627" y="23058"/>
                  </a:lnTo>
                  <a:lnTo>
                    <a:pt x="15900" y="22785"/>
                  </a:lnTo>
                  <a:lnTo>
                    <a:pt x="16139" y="22478"/>
                  </a:lnTo>
                  <a:lnTo>
                    <a:pt x="16360" y="22155"/>
                  </a:lnTo>
                  <a:lnTo>
                    <a:pt x="16565" y="21814"/>
                  </a:lnTo>
                  <a:lnTo>
                    <a:pt x="16769" y="21439"/>
                  </a:lnTo>
                  <a:lnTo>
                    <a:pt x="16922" y="21047"/>
                  </a:lnTo>
                  <a:lnTo>
                    <a:pt x="17076" y="20638"/>
                  </a:lnTo>
                  <a:lnTo>
                    <a:pt x="17212" y="20195"/>
                  </a:lnTo>
                  <a:lnTo>
                    <a:pt x="17314" y="19735"/>
                  </a:lnTo>
                  <a:lnTo>
                    <a:pt x="17400" y="19240"/>
                  </a:lnTo>
                  <a:lnTo>
                    <a:pt x="17451" y="18729"/>
                  </a:lnTo>
                  <a:lnTo>
                    <a:pt x="17502" y="18201"/>
                  </a:lnTo>
                  <a:lnTo>
                    <a:pt x="17502" y="17656"/>
                  </a:lnTo>
                  <a:lnTo>
                    <a:pt x="17502" y="17093"/>
                  </a:lnTo>
                  <a:lnTo>
                    <a:pt x="17468" y="16514"/>
                  </a:lnTo>
                  <a:lnTo>
                    <a:pt x="17400" y="15934"/>
                  </a:lnTo>
                  <a:lnTo>
                    <a:pt x="17314" y="15355"/>
                  </a:lnTo>
                  <a:lnTo>
                    <a:pt x="17212" y="14759"/>
                  </a:lnTo>
                  <a:lnTo>
                    <a:pt x="17093" y="14179"/>
                  </a:lnTo>
                  <a:lnTo>
                    <a:pt x="16940" y="13583"/>
                  </a:lnTo>
                  <a:lnTo>
                    <a:pt x="16769" y="12986"/>
                  </a:lnTo>
                  <a:lnTo>
                    <a:pt x="16582" y="12407"/>
                  </a:lnTo>
                  <a:lnTo>
                    <a:pt x="16377" y="11810"/>
                  </a:lnTo>
                  <a:lnTo>
                    <a:pt x="16156" y="11214"/>
                  </a:lnTo>
                  <a:lnTo>
                    <a:pt x="15900" y="10635"/>
                  </a:lnTo>
                  <a:lnTo>
                    <a:pt x="15644" y="10055"/>
                  </a:lnTo>
                  <a:lnTo>
                    <a:pt x="15372" y="9493"/>
                  </a:lnTo>
                  <a:lnTo>
                    <a:pt x="15065" y="8913"/>
                  </a:lnTo>
                  <a:lnTo>
                    <a:pt x="14758" y="8351"/>
                  </a:lnTo>
                  <a:lnTo>
                    <a:pt x="14434" y="7806"/>
                  </a:lnTo>
                  <a:lnTo>
                    <a:pt x="14077" y="7260"/>
                  </a:lnTo>
                  <a:lnTo>
                    <a:pt x="13719" y="6732"/>
                  </a:lnTo>
                  <a:lnTo>
                    <a:pt x="13361" y="6221"/>
                  </a:lnTo>
                  <a:lnTo>
                    <a:pt x="12969" y="5710"/>
                  </a:lnTo>
                  <a:lnTo>
                    <a:pt x="12577" y="5232"/>
                  </a:lnTo>
                  <a:lnTo>
                    <a:pt x="12168" y="4755"/>
                  </a:lnTo>
                  <a:lnTo>
                    <a:pt x="11742" y="4295"/>
                  </a:lnTo>
                  <a:lnTo>
                    <a:pt x="11316" y="3852"/>
                  </a:lnTo>
                  <a:lnTo>
                    <a:pt x="10873" y="3426"/>
                  </a:lnTo>
                  <a:lnTo>
                    <a:pt x="10430" y="3017"/>
                  </a:lnTo>
                  <a:lnTo>
                    <a:pt x="9970" y="2625"/>
                  </a:lnTo>
                  <a:lnTo>
                    <a:pt x="9509" y="2267"/>
                  </a:lnTo>
                  <a:lnTo>
                    <a:pt x="9032" y="1926"/>
                  </a:lnTo>
                  <a:lnTo>
                    <a:pt x="8555" y="1603"/>
                  </a:lnTo>
                  <a:lnTo>
                    <a:pt x="8061" y="1296"/>
                  </a:lnTo>
                  <a:lnTo>
                    <a:pt x="7567" y="1040"/>
                  </a:lnTo>
                  <a:lnTo>
                    <a:pt x="7090" y="802"/>
                  </a:lnTo>
                  <a:lnTo>
                    <a:pt x="6612" y="597"/>
                  </a:lnTo>
                  <a:lnTo>
                    <a:pt x="6135" y="427"/>
                  </a:lnTo>
                  <a:lnTo>
                    <a:pt x="5675" y="273"/>
                  </a:lnTo>
                  <a:lnTo>
                    <a:pt x="5232" y="171"/>
                  </a:lnTo>
                  <a:lnTo>
                    <a:pt x="4789" y="86"/>
                  </a:lnTo>
                  <a:lnTo>
                    <a:pt x="4346" y="35"/>
                  </a:lnTo>
                  <a:lnTo>
                    <a:pt x="3937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2"/>
            <p:cNvSpPr/>
            <p:nvPr/>
          </p:nvSpPr>
          <p:spPr>
            <a:xfrm>
              <a:off x="7682789" y="1951781"/>
              <a:ext cx="76779" cy="98044"/>
            </a:xfrm>
            <a:custGeom>
              <a:avLst/>
              <a:gdLst/>
              <a:ahLst/>
              <a:cxnLst/>
              <a:rect l="l" t="t" r="r" b="b"/>
              <a:pathLst>
                <a:path w="2643" h="3375" extrusionOk="0">
                  <a:moveTo>
                    <a:pt x="580" y="1"/>
                  </a:moveTo>
                  <a:lnTo>
                    <a:pt x="478" y="35"/>
                  </a:lnTo>
                  <a:lnTo>
                    <a:pt x="393" y="86"/>
                  </a:lnTo>
                  <a:lnTo>
                    <a:pt x="308" y="137"/>
                  </a:lnTo>
                  <a:lnTo>
                    <a:pt x="222" y="205"/>
                  </a:lnTo>
                  <a:lnTo>
                    <a:pt x="154" y="290"/>
                  </a:lnTo>
                  <a:lnTo>
                    <a:pt x="103" y="393"/>
                  </a:lnTo>
                  <a:lnTo>
                    <a:pt x="69" y="512"/>
                  </a:lnTo>
                  <a:lnTo>
                    <a:pt x="35" y="631"/>
                  </a:lnTo>
                  <a:lnTo>
                    <a:pt x="1" y="767"/>
                  </a:lnTo>
                  <a:lnTo>
                    <a:pt x="1" y="921"/>
                  </a:lnTo>
                  <a:lnTo>
                    <a:pt x="1" y="1091"/>
                  </a:lnTo>
                  <a:lnTo>
                    <a:pt x="18" y="1245"/>
                  </a:lnTo>
                  <a:lnTo>
                    <a:pt x="52" y="1415"/>
                  </a:lnTo>
                  <a:lnTo>
                    <a:pt x="103" y="1568"/>
                  </a:lnTo>
                  <a:lnTo>
                    <a:pt x="154" y="1739"/>
                  </a:lnTo>
                  <a:lnTo>
                    <a:pt x="222" y="1909"/>
                  </a:lnTo>
                  <a:lnTo>
                    <a:pt x="376" y="2216"/>
                  </a:lnTo>
                  <a:lnTo>
                    <a:pt x="580" y="2523"/>
                  </a:lnTo>
                  <a:lnTo>
                    <a:pt x="683" y="2659"/>
                  </a:lnTo>
                  <a:lnTo>
                    <a:pt x="802" y="2795"/>
                  </a:lnTo>
                  <a:lnTo>
                    <a:pt x="921" y="2915"/>
                  </a:lnTo>
                  <a:lnTo>
                    <a:pt x="1057" y="3017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3"/>
                  </a:lnTo>
                  <a:lnTo>
                    <a:pt x="1586" y="3324"/>
                  </a:lnTo>
                  <a:lnTo>
                    <a:pt x="1705" y="3358"/>
                  </a:lnTo>
                  <a:lnTo>
                    <a:pt x="1824" y="3375"/>
                  </a:lnTo>
                  <a:lnTo>
                    <a:pt x="2046" y="3375"/>
                  </a:lnTo>
                  <a:lnTo>
                    <a:pt x="2148" y="3341"/>
                  </a:lnTo>
                  <a:lnTo>
                    <a:pt x="2250" y="3290"/>
                  </a:lnTo>
                  <a:lnTo>
                    <a:pt x="2336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40" y="2983"/>
                  </a:lnTo>
                  <a:lnTo>
                    <a:pt x="2574" y="2864"/>
                  </a:lnTo>
                  <a:lnTo>
                    <a:pt x="2608" y="2744"/>
                  </a:lnTo>
                  <a:lnTo>
                    <a:pt x="2625" y="2608"/>
                  </a:lnTo>
                  <a:lnTo>
                    <a:pt x="2642" y="2455"/>
                  </a:lnTo>
                  <a:lnTo>
                    <a:pt x="2625" y="2284"/>
                  </a:lnTo>
                  <a:lnTo>
                    <a:pt x="2608" y="2131"/>
                  </a:lnTo>
                  <a:lnTo>
                    <a:pt x="2574" y="1960"/>
                  </a:lnTo>
                  <a:lnTo>
                    <a:pt x="2540" y="1807"/>
                  </a:lnTo>
                  <a:lnTo>
                    <a:pt x="2489" y="1637"/>
                  </a:lnTo>
                  <a:lnTo>
                    <a:pt x="2421" y="1466"/>
                  </a:lnTo>
                  <a:lnTo>
                    <a:pt x="2250" y="1159"/>
                  </a:lnTo>
                  <a:lnTo>
                    <a:pt x="2063" y="853"/>
                  </a:lnTo>
                  <a:lnTo>
                    <a:pt x="1944" y="716"/>
                  </a:lnTo>
                  <a:lnTo>
                    <a:pt x="1841" y="580"/>
                  </a:lnTo>
                  <a:lnTo>
                    <a:pt x="1722" y="461"/>
                  </a:lnTo>
                  <a:lnTo>
                    <a:pt x="1586" y="358"/>
                  </a:lnTo>
                  <a:lnTo>
                    <a:pt x="1466" y="256"/>
                  </a:lnTo>
                  <a:lnTo>
                    <a:pt x="1330" y="171"/>
                  </a:lnTo>
                  <a:lnTo>
                    <a:pt x="1194" y="103"/>
                  </a:lnTo>
                  <a:lnTo>
                    <a:pt x="1057" y="52"/>
                  </a:lnTo>
                  <a:lnTo>
                    <a:pt x="938" y="18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2"/>
            <p:cNvSpPr/>
            <p:nvPr/>
          </p:nvSpPr>
          <p:spPr>
            <a:xfrm>
              <a:off x="7777845" y="2005758"/>
              <a:ext cx="76779" cy="98538"/>
            </a:xfrm>
            <a:custGeom>
              <a:avLst/>
              <a:gdLst/>
              <a:ahLst/>
              <a:cxnLst/>
              <a:rect l="l" t="t" r="r" b="b"/>
              <a:pathLst>
                <a:path w="2643" h="3392" extrusionOk="0">
                  <a:moveTo>
                    <a:pt x="682" y="0"/>
                  </a:moveTo>
                  <a:lnTo>
                    <a:pt x="580" y="17"/>
                  </a:lnTo>
                  <a:lnTo>
                    <a:pt x="478" y="34"/>
                  </a:lnTo>
                  <a:lnTo>
                    <a:pt x="393" y="85"/>
                  </a:lnTo>
                  <a:lnTo>
                    <a:pt x="308" y="136"/>
                  </a:lnTo>
                  <a:lnTo>
                    <a:pt x="222" y="222"/>
                  </a:lnTo>
                  <a:lnTo>
                    <a:pt x="154" y="307"/>
                  </a:lnTo>
                  <a:lnTo>
                    <a:pt x="103" y="409"/>
                  </a:lnTo>
                  <a:lnTo>
                    <a:pt x="52" y="511"/>
                  </a:lnTo>
                  <a:lnTo>
                    <a:pt x="18" y="648"/>
                  </a:lnTo>
                  <a:lnTo>
                    <a:pt x="1" y="784"/>
                  </a:lnTo>
                  <a:lnTo>
                    <a:pt x="1" y="937"/>
                  </a:lnTo>
                  <a:lnTo>
                    <a:pt x="1" y="1091"/>
                  </a:lnTo>
                  <a:lnTo>
                    <a:pt x="18" y="1261"/>
                  </a:lnTo>
                  <a:lnTo>
                    <a:pt x="52" y="1415"/>
                  </a:lnTo>
                  <a:lnTo>
                    <a:pt x="103" y="1585"/>
                  </a:lnTo>
                  <a:lnTo>
                    <a:pt x="154" y="1755"/>
                  </a:lnTo>
                  <a:lnTo>
                    <a:pt x="222" y="1909"/>
                  </a:lnTo>
                  <a:lnTo>
                    <a:pt x="376" y="2233"/>
                  </a:lnTo>
                  <a:lnTo>
                    <a:pt x="580" y="2522"/>
                  </a:lnTo>
                  <a:lnTo>
                    <a:pt x="682" y="2659"/>
                  </a:lnTo>
                  <a:lnTo>
                    <a:pt x="802" y="2795"/>
                  </a:lnTo>
                  <a:lnTo>
                    <a:pt x="921" y="2914"/>
                  </a:lnTo>
                  <a:lnTo>
                    <a:pt x="1040" y="3034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2"/>
                  </a:lnTo>
                  <a:lnTo>
                    <a:pt x="1569" y="3340"/>
                  </a:lnTo>
                  <a:lnTo>
                    <a:pt x="1705" y="3374"/>
                  </a:lnTo>
                  <a:lnTo>
                    <a:pt x="1824" y="3391"/>
                  </a:lnTo>
                  <a:lnTo>
                    <a:pt x="1944" y="3391"/>
                  </a:lnTo>
                  <a:lnTo>
                    <a:pt x="2046" y="3374"/>
                  </a:lnTo>
                  <a:lnTo>
                    <a:pt x="2148" y="3340"/>
                  </a:lnTo>
                  <a:lnTo>
                    <a:pt x="2250" y="3306"/>
                  </a:lnTo>
                  <a:lnTo>
                    <a:pt x="2335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23" y="2982"/>
                  </a:lnTo>
                  <a:lnTo>
                    <a:pt x="2574" y="2880"/>
                  </a:lnTo>
                  <a:lnTo>
                    <a:pt x="2608" y="2744"/>
                  </a:lnTo>
                  <a:lnTo>
                    <a:pt x="2625" y="2607"/>
                  </a:lnTo>
                  <a:lnTo>
                    <a:pt x="2642" y="2454"/>
                  </a:lnTo>
                  <a:lnTo>
                    <a:pt x="2625" y="2301"/>
                  </a:lnTo>
                  <a:lnTo>
                    <a:pt x="2608" y="2130"/>
                  </a:lnTo>
                  <a:lnTo>
                    <a:pt x="2574" y="1977"/>
                  </a:lnTo>
                  <a:lnTo>
                    <a:pt x="2540" y="1807"/>
                  </a:lnTo>
                  <a:lnTo>
                    <a:pt x="2472" y="1636"/>
                  </a:lnTo>
                  <a:lnTo>
                    <a:pt x="2404" y="1483"/>
                  </a:lnTo>
                  <a:lnTo>
                    <a:pt x="2250" y="1159"/>
                  </a:lnTo>
                  <a:lnTo>
                    <a:pt x="2063" y="869"/>
                  </a:lnTo>
                  <a:lnTo>
                    <a:pt x="1944" y="733"/>
                  </a:lnTo>
                  <a:lnTo>
                    <a:pt x="1824" y="597"/>
                  </a:lnTo>
                  <a:lnTo>
                    <a:pt x="1705" y="477"/>
                  </a:lnTo>
                  <a:lnTo>
                    <a:pt x="1586" y="358"/>
                  </a:lnTo>
                  <a:lnTo>
                    <a:pt x="1449" y="273"/>
                  </a:lnTo>
                  <a:lnTo>
                    <a:pt x="1313" y="171"/>
                  </a:lnTo>
                  <a:lnTo>
                    <a:pt x="1177" y="102"/>
                  </a:lnTo>
                  <a:lnTo>
                    <a:pt x="1057" y="51"/>
                  </a:lnTo>
                  <a:lnTo>
                    <a:pt x="921" y="17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2"/>
            <p:cNvSpPr/>
            <p:nvPr/>
          </p:nvSpPr>
          <p:spPr>
            <a:xfrm>
              <a:off x="7873393" y="2061681"/>
              <a:ext cx="76779" cy="98567"/>
            </a:xfrm>
            <a:custGeom>
              <a:avLst/>
              <a:gdLst/>
              <a:ahLst/>
              <a:cxnLst/>
              <a:rect l="l" t="t" r="r" b="b"/>
              <a:pathLst>
                <a:path w="2643" h="3393" extrusionOk="0">
                  <a:moveTo>
                    <a:pt x="700" y="1"/>
                  </a:moveTo>
                  <a:lnTo>
                    <a:pt x="597" y="18"/>
                  </a:lnTo>
                  <a:lnTo>
                    <a:pt x="495" y="52"/>
                  </a:lnTo>
                  <a:lnTo>
                    <a:pt x="393" y="86"/>
                  </a:lnTo>
                  <a:lnTo>
                    <a:pt x="308" y="154"/>
                  </a:lnTo>
                  <a:lnTo>
                    <a:pt x="239" y="222"/>
                  </a:lnTo>
                  <a:lnTo>
                    <a:pt x="171" y="308"/>
                  </a:lnTo>
                  <a:lnTo>
                    <a:pt x="120" y="410"/>
                  </a:lnTo>
                  <a:lnTo>
                    <a:pt x="69" y="529"/>
                  </a:lnTo>
                  <a:lnTo>
                    <a:pt x="35" y="648"/>
                  </a:lnTo>
                  <a:lnTo>
                    <a:pt x="18" y="785"/>
                  </a:lnTo>
                  <a:lnTo>
                    <a:pt x="1" y="938"/>
                  </a:lnTo>
                  <a:lnTo>
                    <a:pt x="18" y="1091"/>
                  </a:lnTo>
                  <a:lnTo>
                    <a:pt x="35" y="1262"/>
                  </a:lnTo>
                  <a:lnTo>
                    <a:pt x="69" y="1432"/>
                  </a:lnTo>
                  <a:lnTo>
                    <a:pt x="103" y="1586"/>
                  </a:lnTo>
                  <a:lnTo>
                    <a:pt x="171" y="1756"/>
                  </a:lnTo>
                  <a:lnTo>
                    <a:pt x="239" y="1909"/>
                  </a:lnTo>
                  <a:lnTo>
                    <a:pt x="393" y="2233"/>
                  </a:lnTo>
                  <a:lnTo>
                    <a:pt x="580" y="2540"/>
                  </a:lnTo>
                  <a:lnTo>
                    <a:pt x="700" y="2676"/>
                  </a:lnTo>
                  <a:lnTo>
                    <a:pt x="802" y="2796"/>
                  </a:lnTo>
                  <a:lnTo>
                    <a:pt x="938" y="2915"/>
                  </a:lnTo>
                  <a:lnTo>
                    <a:pt x="1057" y="3034"/>
                  </a:lnTo>
                  <a:lnTo>
                    <a:pt x="1194" y="3136"/>
                  </a:lnTo>
                  <a:lnTo>
                    <a:pt x="1330" y="3222"/>
                  </a:lnTo>
                  <a:lnTo>
                    <a:pt x="1466" y="3290"/>
                  </a:lnTo>
                  <a:lnTo>
                    <a:pt x="1586" y="3341"/>
                  </a:lnTo>
                  <a:lnTo>
                    <a:pt x="1722" y="3375"/>
                  </a:lnTo>
                  <a:lnTo>
                    <a:pt x="1841" y="3392"/>
                  </a:lnTo>
                  <a:lnTo>
                    <a:pt x="1961" y="3392"/>
                  </a:lnTo>
                  <a:lnTo>
                    <a:pt x="2063" y="3375"/>
                  </a:lnTo>
                  <a:lnTo>
                    <a:pt x="2165" y="3358"/>
                  </a:lnTo>
                  <a:lnTo>
                    <a:pt x="2250" y="3307"/>
                  </a:lnTo>
                  <a:lnTo>
                    <a:pt x="2335" y="3256"/>
                  </a:lnTo>
                  <a:lnTo>
                    <a:pt x="2421" y="3188"/>
                  </a:lnTo>
                  <a:lnTo>
                    <a:pt x="2489" y="3085"/>
                  </a:lnTo>
                  <a:lnTo>
                    <a:pt x="2540" y="3000"/>
                  </a:lnTo>
                  <a:lnTo>
                    <a:pt x="2591" y="2881"/>
                  </a:lnTo>
                  <a:lnTo>
                    <a:pt x="2625" y="2744"/>
                  </a:lnTo>
                  <a:lnTo>
                    <a:pt x="2642" y="2608"/>
                  </a:lnTo>
                  <a:lnTo>
                    <a:pt x="2642" y="2455"/>
                  </a:lnTo>
                  <a:lnTo>
                    <a:pt x="2642" y="2301"/>
                  </a:lnTo>
                  <a:lnTo>
                    <a:pt x="2625" y="2148"/>
                  </a:lnTo>
                  <a:lnTo>
                    <a:pt x="2591" y="1978"/>
                  </a:lnTo>
                  <a:lnTo>
                    <a:pt x="2540" y="1807"/>
                  </a:lnTo>
                  <a:lnTo>
                    <a:pt x="2489" y="1654"/>
                  </a:lnTo>
                  <a:lnTo>
                    <a:pt x="2421" y="1483"/>
                  </a:lnTo>
                  <a:lnTo>
                    <a:pt x="2267" y="1160"/>
                  </a:lnTo>
                  <a:lnTo>
                    <a:pt x="2063" y="870"/>
                  </a:lnTo>
                  <a:lnTo>
                    <a:pt x="1961" y="734"/>
                  </a:lnTo>
                  <a:lnTo>
                    <a:pt x="1841" y="597"/>
                  </a:lnTo>
                  <a:lnTo>
                    <a:pt x="1722" y="478"/>
                  </a:lnTo>
                  <a:lnTo>
                    <a:pt x="1603" y="376"/>
                  </a:lnTo>
                  <a:lnTo>
                    <a:pt x="1466" y="273"/>
                  </a:lnTo>
                  <a:lnTo>
                    <a:pt x="1330" y="188"/>
                  </a:lnTo>
                  <a:lnTo>
                    <a:pt x="1194" y="120"/>
                  </a:lnTo>
                  <a:lnTo>
                    <a:pt x="1074" y="69"/>
                  </a:lnTo>
                  <a:lnTo>
                    <a:pt x="938" y="35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8" name="Google Shape;1978;p32"/>
          <p:cNvGrpSpPr/>
          <p:nvPr/>
        </p:nvGrpSpPr>
        <p:grpSpPr>
          <a:xfrm>
            <a:off x="457201" y="3126541"/>
            <a:ext cx="831230" cy="734677"/>
            <a:chOff x="9649226" y="2033966"/>
            <a:chExt cx="831230" cy="734677"/>
          </a:xfrm>
        </p:grpSpPr>
        <p:sp>
          <p:nvSpPr>
            <p:cNvPr id="1979" name="Google Shape;1979;p32"/>
            <p:cNvSpPr/>
            <p:nvPr/>
          </p:nvSpPr>
          <p:spPr>
            <a:xfrm>
              <a:off x="9676941" y="2143372"/>
              <a:ext cx="211920" cy="100542"/>
            </a:xfrm>
            <a:custGeom>
              <a:avLst/>
              <a:gdLst/>
              <a:ahLst/>
              <a:cxnLst/>
              <a:rect l="l" t="t" r="r" b="b"/>
              <a:pathLst>
                <a:path w="7295" h="3461" extrusionOk="0">
                  <a:moveTo>
                    <a:pt x="159" y="2550"/>
                  </a:moveTo>
                  <a:lnTo>
                    <a:pt x="103" y="2574"/>
                  </a:lnTo>
                  <a:lnTo>
                    <a:pt x="1" y="2642"/>
                  </a:lnTo>
                  <a:lnTo>
                    <a:pt x="159" y="2550"/>
                  </a:lnTo>
                  <a:close/>
                  <a:moveTo>
                    <a:pt x="1" y="2642"/>
                  </a:moveTo>
                  <a:lnTo>
                    <a:pt x="1" y="2642"/>
                  </a:lnTo>
                  <a:lnTo>
                    <a:pt x="1" y="2642"/>
                  </a:lnTo>
                  <a:close/>
                  <a:moveTo>
                    <a:pt x="4909" y="1"/>
                  </a:moveTo>
                  <a:lnTo>
                    <a:pt x="4772" y="18"/>
                  </a:lnTo>
                  <a:lnTo>
                    <a:pt x="4636" y="35"/>
                  </a:lnTo>
                  <a:lnTo>
                    <a:pt x="4517" y="69"/>
                  </a:lnTo>
                  <a:lnTo>
                    <a:pt x="4397" y="120"/>
                  </a:lnTo>
                  <a:lnTo>
                    <a:pt x="4278" y="171"/>
                  </a:lnTo>
                  <a:lnTo>
                    <a:pt x="4159" y="222"/>
                  </a:lnTo>
                  <a:lnTo>
                    <a:pt x="159" y="2550"/>
                  </a:lnTo>
                  <a:lnTo>
                    <a:pt x="159" y="2550"/>
                  </a:lnTo>
                  <a:lnTo>
                    <a:pt x="222" y="2523"/>
                  </a:lnTo>
                  <a:lnTo>
                    <a:pt x="358" y="2489"/>
                  </a:lnTo>
                  <a:lnTo>
                    <a:pt x="478" y="2455"/>
                  </a:lnTo>
                  <a:lnTo>
                    <a:pt x="614" y="2438"/>
                  </a:lnTo>
                  <a:lnTo>
                    <a:pt x="750" y="2421"/>
                  </a:lnTo>
                  <a:lnTo>
                    <a:pt x="1040" y="2438"/>
                  </a:lnTo>
                  <a:lnTo>
                    <a:pt x="1347" y="2472"/>
                  </a:lnTo>
                  <a:lnTo>
                    <a:pt x="1654" y="2557"/>
                  </a:lnTo>
                  <a:lnTo>
                    <a:pt x="1994" y="2693"/>
                  </a:lnTo>
                  <a:lnTo>
                    <a:pt x="2318" y="2864"/>
                  </a:lnTo>
                  <a:lnTo>
                    <a:pt x="2540" y="3000"/>
                  </a:lnTo>
                  <a:lnTo>
                    <a:pt x="2744" y="3136"/>
                  </a:lnTo>
                  <a:lnTo>
                    <a:pt x="2932" y="3290"/>
                  </a:lnTo>
                  <a:lnTo>
                    <a:pt x="3136" y="3460"/>
                  </a:lnTo>
                  <a:lnTo>
                    <a:pt x="7294" y="1040"/>
                  </a:lnTo>
                  <a:lnTo>
                    <a:pt x="7090" y="870"/>
                  </a:lnTo>
                  <a:lnTo>
                    <a:pt x="6902" y="716"/>
                  </a:lnTo>
                  <a:lnTo>
                    <a:pt x="6698" y="580"/>
                  </a:lnTo>
                  <a:lnTo>
                    <a:pt x="6493" y="461"/>
                  </a:lnTo>
                  <a:lnTo>
                    <a:pt x="6153" y="273"/>
                  </a:lnTo>
                  <a:lnTo>
                    <a:pt x="5829" y="154"/>
                  </a:lnTo>
                  <a:lnTo>
                    <a:pt x="5505" y="52"/>
                  </a:lnTo>
                  <a:lnTo>
                    <a:pt x="5198" y="18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2"/>
            <p:cNvSpPr/>
            <p:nvPr/>
          </p:nvSpPr>
          <p:spPr>
            <a:xfrm>
              <a:off x="9906154" y="2381008"/>
              <a:ext cx="120819" cy="157945"/>
            </a:xfrm>
            <a:custGeom>
              <a:avLst/>
              <a:gdLst/>
              <a:ahLst/>
              <a:cxnLst/>
              <a:rect l="l" t="t" r="r" b="b"/>
              <a:pathLst>
                <a:path w="4159" h="5437" extrusionOk="0">
                  <a:moveTo>
                    <a:pt x="4159" y="0"/>
                  </a:moveTo>
                  <a:lnTo>
                    <a:pt x="1" y="2420"/>
                  </a:lnTo>
                  <a:lnTo>
                    <a:pt x="1" y="5437"/>
                  </a:lnTo>
                  <a:lnTo>
                    <a:pt x="4159" y="30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2"/>
            <p:cNvSpPr/>
            <p:nvPr/>
          </p:nvSpPr>
          <p:spPr>
            <a:xfrm>
              <a:off x="10029447" y="2452299"/>
              <a:ext cx="142577" cy="79742"/>
            </a:xfrm>
            <a:custGeom>
              <a:avLst/>
              <a:gdLst/>
              <a:ahLst/>
              <a:cxnLst/>
              <a:rect l="l" t="t" r="r" b="b"/>
              <a:pathLst>
                <a:path w="4908" h="2745" extrusionOk="0">
                  <a:moveTo>
                    <a:pt x="4175" y="0"/>
                  </a:moveTo>
                  <a:lnTo>
                    <a:pt x="0" y="2420"/>
                  </a:lnTo>
                  <a:lnTo>
                    <a:pt x="511" y="2710"/>
                  </a:lnTo>
                  <a:lnTo>
                    <a:pt x="579" y="2744"/>
                  </a:lnTo>
                  <a:lnTo>
                    <a:pt x="699" y="2744"/>
                  </a:lnTo>
                  <a:lnTo>
                    <a:pt x="750" y="2727"/>
                  </a:lnTo>
                  <a:lnTo>
                    <a:pt x="4908" y="307"/>
                  </a:lnTo>
                  <a:lnTo>
                    <a:pt x="4908" y="307"/>
                  </a:lnTo>
                  <a:lnTo>
                    <a:pt x="4857" y="324"/>
                  </a:lnTo>
                  <a:lnTo>
                    <a:pt x="4806" y="341"/>
                  </a:lnTo>
                  <a:lnTo>
                    <a:pt x="4738" y="324"/>
                  </a:lnTo>
                  <a:lnTo>
                    <a:pt x="4669" y="29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2"/>
            <p:cNvSpPr/>
            <p:nvPr/>
          </p:nvSpPr>
          <p:spPr>
            <a:xfrm>
              <a:off x="9881402" y="2291909"/>
              <a:ext cx="200038" cy="159426"/>
            </a:xfrm>
            <a:custGeom>
              <a:avLst/>
              <a:gdLst/>
              <a:ahLst/>
              <a:cxnLst/>
              <a:rect l="l" t="t" r="r" b="b"/>
              <a:pathLst>
                <a:path w="6886" h="5488" extrusionOk="0">
                  <a:moveTo>
                    <a:pt x="6885" y="0"/>
                  </a:moveTo>
                  <a:lnTo>
                    <a:pt x="2727" y="2420"/>
                  </a:lnTo>
                  <a:lnTo>
                    <a:pt x="86" y="4380"/>
                  </a:lnTo>
                  <a:lnTo>
                    <a:pt x="52" y="4414"/>
                  </a:lnTo>
                  <a:lnTo>
                    <a:pt x="35" y="4448"/>
                  </a:lnTo>
                  <a:lnTo>
                    <a:pt x="1" y="4550"/>
                  </a:lnTo>
                  <a:lnTo>
                    <a:pt x="18" y="4652"/>
                  </a:lnTo>
                  <a:lnTo>
                    <a:pt x="35" y="4772"/>
                  </a:lnTo>
                  <a:lnTo>
                    <a:pt x="86" y="4891"/>
                  </a:lnTo>
                  <a:lnTo>
                    <a:pt x="154" y="5010"/>
                  </a:lnTo>
                  <a:lnTo>
                    <a:pt x="239" y="5112"/>
                  </a:lnTo>
                  <a:lnTo>
                    <a:pt x="359" y="5198"/>
                  </a:lnTo>
                  <a:lnTo>
                    <a:pt x="853" y="5487"/>
                  </a:lnTo>
                  <a:lnTo>
                    <a:pt x="5011" y="3067"/>
                  </a:lnTo>
                  <a:lnTo>
                    <a:pt x="4517" y="2778"/>
                  </a:lnTo>
                  <a:lnTo>
                    <a:pt x="4414" y="2693"/>
                  </a:lnTo>
                  <a:lnTo>
                    <a:pt x="4312" y="2590"/>
                  </a:lnTo>
                  <a:lnTo>
                    <a:pt x="4244" y="2488"/>
                  </a:lnTo>
                  <a:lnTo>
                    <a:pt x="4193" y="2352"/>
                  </a:lnTo>
                  <a:lnTo>
                    <a:pt x="4176" y="2232"/>
                  </a:lnTo>
                  <a:lnTo>
                    <a:pt x="4176" y="2130"/>
                  </a:lnTo>
                  <a:lnTo>
                    <a:pt x="4193" y="2028"/>
                  </a:lnTo>
                  <a:lnTo>
                    <a:pt x="4210" y="1994"/>
                  </a:lnTo>
                  <a:lnTo>
                    <a:pt x="4244" y="1960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2"/>
            <p:cNvSpPr/>
            <p:nvPr/>
          </p:nvSpPr>
          <p:spPr>
            <a:xfrm>
              <a:off x="9960625" y="2291909"/>
              <a:ext cx="121313" cy="70301"/>
            </a:xfrm>
            <a:custGeom>
              <a:avLst/>
              <a:gdLst/>
              <a:ahLst/>
              <a:cxnLst/>
              <a:rect l="l" t="t" r="r" b="b"/>
              <a:pathLst>
                <a:path w="4176" h="2420" extrusionOk="0">
                  <a:moveTo>
                    <a:pt x="4158" y="0"/>
                  </a:moveTo>
                  <a:lnTo>
                    <a:pt x="0" y="2420"/>
                  </a:lnTo>
                  <a:lnTo>
                    <a:pt x="17" y="242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2"/>
            <p:cNvSpPr/>
            <p:nvPr/>
          </p:nvSpPr>
          <p:spPr>
            <a:xfrm>
              <a:off x="9820018" y="2033966"/>
              <a:ext cx="422794" cy="349036"/>
            </a:xfrm>
            <a:custGeom>
              <a:avLst/>
              <a:gdLst/>
              <a:ahLst/>
              <a:cxnLst/>
              <a:rect l="l" t="t" r="r" b="b"/>
              <a:pathLst>
                <a:path w="14554" h="12015" extrusionOk="0">
                  <a:moveTo>
                    <a:pt x="5607" y="0"/>
                  </a:moveTo>
                  <a:lnTo>
                    <a:pt x="5352" y="35"/>
                  </a:lnTo>
                  <a:lnTo>
                    <a:pt x="5096" y="69"/>
                  </a:lnTo>
                  <a:lnTo>
                    <a:pt x="4840" y="137"/>
                  </a:lnTo>
                  <a:lnTo>
                    <a:pt x="4602" y="205"/>
                  </a:lnTo>
                  <a:lnTo>
                    <a:pt x="4380" y="307"/>
                  </a:lnTo>
                  <a:lnTo>
                    <a:pt x="4159" y="427"/>
                  </a:lnTo>
                  <a:lnTo>
                    <a:pt x="1" y="2846"/>
                  </a:lnTo>
                  <a:lnTo>
                    <a:pt x="222" y="2727"/>
                  </a:lnTo>
                  <a:lnTo>
                    <a:pt x="444" y="2625"/>
                  </a:lnTo>
                  <a:lnTo>
                    <a:pt x="682" y="2557"/>
                  </a:lnTo>
                  <a:lnTo>
                    <a:pt x="938" y="2489"/>
                  </a:lnTo>
                  <a:lnTo>
                    <a:pt x="1176" y="2454"/>
                  </a:lnTo>
                  <a:lnTo>
                    <a:pt x="1449" y="2420"/>
                  </a:lnTo>
                  <a:lnTo>
                    <a:pt x="1722" y="2420"/>
                  </a:lnTo>
                  <a:lnTo>
                    <a:pt x="1994" y="2437"/>
                  </a:lnTo>
                  <a:lnTo>
                    <a:pt x="2267" y="2471"/>
                  </a:lnTo>
                  <a:lnTo>
                    <a:pt x="2557" y="2523"/>
                  </a:lnTo>
                  <a:lnTo>
                    <a:pt x="2864" y="2591"/>
                  </a:lnTo>
                  <a:lnTo>
                    <a:pt x="3170" y="2693"/>
                  </a:lnTo>
                  <a:lnTo>
                    <a:pt x="3477" y="2812"/>
                  </a:lnTo>
                  <a:lnTo>
                    <a:pt x="3784" y="2949"/>
                  </a:lnTo>
                  <a:lnTo>
                    <a:pt x="4108" y="3102"/>
                  </a:lnTo>
                  <a:lnTo>
                    <a:pt x="4414" y="3272"/>
                  </a:lnTo>
                  <a:lnTo>
                    <a:pt x="4687" y="3426"/>
                  </a:lnTo>
                  <a:lnTo>
                    <a:pt x="4960" y="3613"/>
                  </a:lnTo>
                  <a:lnTo>
                    <a:pt x="5215" y="3784"/>
                  </a:lnTo>
                  <a:lnTo>
                    <a:pt x="5471" y="3988"/>
                  </a:lnTo>
                  <a:lnTo>
                    <a:pt x="5982" y="4397"/>
                  </a:lnTo>
                  <a:lnTo>
                    <a:pt x="6476" y="4857"/>
                  </a:lnTo>
                  <a:lnTo>
                    <a:pt x="6936" y="5334"/>
                  </a:lnTo>
                  <a:lnTo>
                    <a:pt x="7397" y="5863"/>
                  </a:lnTo>
                  <a:lnTo>
                    <a:pt x="7823" y="6408"/>
                  </a:lnTo>
                  <a:lnTo>
                    <a:pt x="8232" y="6970"/>
                  </a:lnTo>
                  <a:lnTo>
                    <a:pt x="8606" y="7567"/>
                  </a:lnTo>
                  <a:lnTo>
                    <a:pt x="8964" y="8163"/>
                  </a:lnTo>
                  <a:lnTo>
                    <a:pt x="9288" y="8794"/>
                  </a:lnTo>
                  <a:lnTo>
                    <a:pt x="9578" y="9424"/>
                  </a:lnTo>
                  <a:lnTo>
                    <a:pt x="9833" y="10072"/>
                  </a:lnTo>
                  <a:lnTo>
                    <a:pt x="10055" y="10720"/>
                  </a:lnTo>
                  <a:lnTo>
                    <a:pt x="10242" y="11367"/>
                  </a:lnTo>
                  <a:lnTo>
                    <a:pt x="10396" y="12015"/>
                  </a:lnTo>
                  <a:lnTo>
                    <a:pt x="14554" y="9595"/>
                  </a:lnTo>
                  <a:lnTo>
                    <a:pt x="14401" y="8947"/>
                  </a:lnTo>
                  <a:lnTo>
                    <a:pt x="14213" y="8300"/>
                  </a:lnTo>
                  <a:lnTo>
                    <a:pt x="13992" y="7652"/>
                  </a:lnTo>
                  <a:lnTo>
                    <a:pt x="13736" y="7004"/>
                  </a:lnTo>
                  <a:lnTo>
                    <a:pt x="13446" y="6374"/>
                  </a:lnTo>
                  <a:lnTo>
                    <a:pt x="13122" y="5760"/>
                  </a:lnTo>
                  <a:lnTo>
                    <a:pt x="12765" y="5147"/>
                  </a:lnTo>
                  <a:lnTo>
                    <a:pt x="12390" y="4551"/>
                  </a:lnTo>
                  <a:lnTo>
                    <a:pt x="11981" y="3988"/>
                  </a:lnTo>
                  <a:lnTo>
                    <a:pt x="11555" y="3443"/>
                  </a:lnTo>
                  <a:lnTo>
                    <a:pt x="11095" y="2915"/>
                  </a:lnTo>
                  <a:lnTo>
                    <a:pt x="10634" y="2437"/>
                  </a:lnTo>
                  <a:lnTo>
                    <a:pt x="10140" y="1977"/>
                  </a:lnTo>
                  <a:lnTo>
                    <a:pt x="9629" y="1568"/>
                  </a:lnTo>
                  <a:lnTo>
                    <a:pt x="9373" y="1364"/>
                  </a:lnTo>
                  <a:lnTo>
                    <a:pt x="9118" y="1193"/>
                  </a:lnTo>
                  <a:lnTo>
                    <a:pt x="8845" y="1023"/>
                  </a:lnTo>
                  <a:lnTo>
                    <a:pt x="8572" y="853"/>
                  </a:lnTo>
                  <a:lnTo>
                    <a:pt x="8266" y="682"/>
                  </a:lnTo>
                  <a:lnTo>
                    <a:pt x="7942" y="529"/>
                  </a:lnTo>
                  <a:lnTo>
                    <a:pt x="7635" y="392"/>
                  </a:lnTo>
                  <a:lnTo>
                    <a:pt x="7328" y="273"/>
                  </a:lnTo>
                  <a:lnTo>
                    <a:pt x="7022" y="188"/>
                  </a:lnTo>
                  <a:lnTo>
                    <a:pt x="6732" y="103"/>
                  </a:lnTo>
                  <a:lnTo>
                    <a:pt x="6442" y="52"/>
                  </a:lnTo>
                  <a:lnTo>
                    <a:pt x="6152" y="18"/>
                  </a:lnTo>
                  <a:lnTo>
                    <a:pt x="5880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2"/>
            <p:cNvSpPr/>
            <p:nvPr/>
          </p:nvSpPr>
          <p:spPr>
            <a:xfrm>
              <a:off x="10122003" y="2312681"/>
              <a:ext cx="271821" cy="270339"/>
            </a:xfrm>
            <a:custGeom>
              <a:avLst/>
              <a:gdLst/>
              <a:ahLst/>
              <a:cxnLst/>
              <a:rect l="l" t="t" r="r" b="b"/>
              <a:pathLst>
                <a:path w="9357" h="9306" extrusionOk="0">
                  <a:moveTo>
                    <a:pt x="4159" y="1"/>
                  </a:moveTo>
                  <a:lnTo>
                    <a:pt x="1" y="2421"/>
                  </a:lnTo>
                  <a:lnTo>
                    <a:pt x="256" y="2506"/>
                  </a:lnTo>
                  <a:lnTo>
                    <a:pt x="512" y="2608"/>
                  </a:lnTo>
                  <a:lnTo>
                    <a:pt x="768" y="2727"/>
                  </a:lnTo>
                  <a:lnTo>
                    <a:pt x="1023" y="2864"/>
                  </a:lnTo>
                  <a:lnTo>
                    <a:pt x="1415" y="3119"/>
                  </a:lnTo>
                  <a:lnTo>
                    <a:pt x="1790" y="3392"/>
                  </a:lnTo>
                  <a:lnTo>
                    <a:pt x="2148" y="3699"/>
                  </a:lnTo>
                  <a:lnTo>
                    <a:pt x="2506" y="4040"/>
                  </a:lnTo>
                  <a:lnTo>
                    <a:pt x="2847" y="4397"/>
                  </a:lnTo>
                  <a:lnTo>
                    <a:pt x="3171" y="4772"/>
                  </a:lnTo>
                  <a:lnTo>
                    <a:pt x="3477" y="5181"/>
                  </a:lnTo>
                  <a:lnTo>
                    <a:pt x="3767" y="5607"/>
                  </a:lnTo>
                  <a:lnTo>
                    <a:pt x="4023" y="6050"/>
                  </a:lnTo>
                  <a:lnTo>
                    <a:pt x="4278" y="6494"/>
                  </a:lnTo>
                  <a:lnTo>
                    <a:pt x="4500" y="6954"/>
                  </a:lnTo>
                  <a:lnTo>
                    <a:pt x="4687" y="7414"/>
                  </a:lnTo>
                  <a:lnTo>
                    <a:pt x="4858" y="7891"/>
                  </a:lnTo>
                  <a:lnTo>
                    <a:pt x="5011" y="8368"/>
                  </a:lnTo>
                  <a:lnTo>
                    <a:pt x="5113" y="8845"/>
                  </a:lnTo>
                  <a:lnTo>
                    <a:pt x="5198" y="9305"/>
                  </a:lnTo>
                  <a:lnTo>
                    <a:pt x="9357" y="6886"/>
                  </a:lnTo>
                  <a:lnTo>
                    <a:pt x="9271" y="6425"/>
                  </a:lnTo>
                  <a:lnTo>
                    <a:pt x="9169" y="5948"/>
                  </a:lnTo>
                  <a:lnTo>
                    <a:pt x="9016" y="5471"/>
                  </a:lnTo>
                  <a:lnTo>
                    <a:pt x="8845" y="4994"/>
                  </a:lnTo>
                  <a:lnTo>
                    <a:pt x="8658" y="4534"/>
                  </a:lnTo>
                  <a:lnTo>
                    <a:pt x="8436" y="4074"/>
                  </a:lnTo>
                  <a:lnTo>
                    <a:pt x="8198" y="3631"/>
                  </a:lnTo>
                  <a:lnTo>
                    <a:pt x="7925" y="3188"/>
                  </a:lnTo>
                  <a:lnTo>
                    <a:pt x="7635" y="2761"/>
                  </a:lnTo>
                  <a:lnTo>
                    <a:pt x="7329" y="2352"/>
                  </a:lnTo>
                  <a:lnTo>
                    <a:pt x="7005" y="1978"/>
                  </a:lnTo>
                  <a:lnTo>
                    <a:pt x="6664" y="1620"/>
                  </a:lnTo>
                  <a:lnTo>
                    <a:pt x="6323" y="1279"/>
                  </a:lnTo>
                  <a:lnTo>
                    <a:pt x="5948" y="972"/>
                  </a:lnTo>
                  <a:lnTo>
                    <a:pt x="5573" y="699"/>
                  </a:lnTo>
                  <a:lnTo>
                    <a:pt x="5181" y="444"/>
                  </a:lnTo>
                  <a:lnTo>
                    <a:pt x="4926" y="308"/>
                  </a:lnTo>
                  <a:lnTo>
                    <a:pt x="4670" y="188"/>
                  </a:lnTo>
                  <a:lnTo>
                    <a:pt x="4415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2"/>
            <p:cNvSpPr/>
            <p:nvPr/>
          </p:nvSpPr>
          <p:spPr>
            <a:xfrm>
              <a:off x="10273011" y="2512696"/>
              <a:ext cx="207446" cy="251021"/>
            </a:xfrm>
            <a:custGeom>
              <a:avLst/>
              <a:gdLst/>
              <a:ahLst/>
              <a:cxnLst/>
              <a:rect l="l" t="t" r="r" b="b"/>
              <a:pathLst>
                <a:path w="7141" h="8641" extrusionOk="0">
                  <a:moveTo>
                    <a:pt x="4159" y="1"/>
                  </a:moveTo>
                  <a:lnTo>
                    <a:pt x="0" y="2420"/>
                  </a:lnTo>
                  <a:lnTo>
                    <a:pt x="222" y="2523"/>
                  </a:lnTo>
                  <a:lnTo>
                    <a:pt x="461" y="2642"/>
                  </a:lnTo>
                  <a:lnTo>
                    <a:pt x="716" y="2812"/>
                  </a:lnTo>
                  <a:lnTo>
                    <a:pt x="972" y="3000"/>
                  </a:lnTo>
                  <a:lnTo>
                    <a:pt x="1210" y="3204"/>
                  </a:lnTo>
                  <a:lnTo>
                    <a:pt x="1449" y="3443"/>
                  </a:lnTo>
                  <a:lnTo>
                    <a:pt x="1670" y="3681"/>
                  </a:lnTo>
                  <a:lnTo>
                    <a:pt x="1875" y="3954"/>
                  </a:lnTo>
                  <a:lnTo>
                    <a:pt x="2062" y="4227"/>
                  </a:lnTo>
                  <a:lnTo>
                    <a:pt x="2250" y="4534"/>
                  </a:lnTo>
                  <a:lnTo>
                    <a:pt x="2420" y="4823"/>
                  </a:lnTo>
                  <a:lnTo>
                    <a:pt x="2557" y="5130"/>
                  </a:lnTo>
                  <a:lnTo>
                    <a:pt x="2676" y="5454"/>
                  </a:lnTo>
                  <a:lnTo>
                    <a:pt x="2795" y="5760"/>
                  </a:lnTo>
                  <a:lnTo>
                    <a:pt x="2880" y="6084"/>
                  </a:lnTo>
                  <a:lnTo>
                    <a:pt x="2932" y="6391"/>
                  </a:lnTo>
                  <a:lnTo>
                    <a:pt x="2966" y="6715"/>
                  </a:lnTo>
                  <a:lnTo>
                    <a:pt x="2983" y="7005"/>
                  </a:lnTo>
                  <a:lnTo>
                    <a:pt x="2966" y="7294"/>
                  </a:lnTo>
                  <a:lnTo>
                    <a:pt x="2932" y="7567"/>
                  </a:lnTo>
                  <a:lnTo>
                    <a:pt x="2863" y="7805"/>
                  </a:lnTo>
                  <a:lnTo>
                    <a:pt x="2778" y="8027"/>
                  </a:lnTo>
                  <a:lnTo>
                    <a:pt x="2676" y="8214"/>
                  </a:lnTo>
                  <a:lnTo>
                    <a:pt x="2557" y="8385"/>
                  </a:lnTo>
                  <a:lnTo>
                    <a:pt x="2403" y="8521"/>
                  </a:lnTo>
                  <a:lnTo>
                    <a:pt x="2250" y="8640"/>
                  </a:lnTo>
                  <a:lnTo>
                    <a:pt x="6408" y="6221"/>
                  </a:lnTo>
                  <a:lnTo>
                    <a:pt x="6561" y="6101"/>
                  </a:lnTo>
                  <a:lnTo>
                    <a:pt x="6715" y="5965"/>
                  </a:lnTo>
                  <a:lnTo>
                    <a:pt x="6834" y="5795"/>
                  </a:lnTo>
                  <a:lnTo>
                    <a:pt x="6953" y="5607"/>
                  </a:lnTo>
                  <a:lnTo>
                    <a:pt x="7039" y="5386"/>
                  </a:lnTo>
                  <a:lnTo>
                    <a:pt x="7090" y="5147"/>
                  </a:lnTo>
                  <a:lnTo>
                    <a:pt x="7124" y="4874"/>
                  </a:lnTo>
                  <a:lnTo>
                    <a:pt x="7141" y="4602"/>
                  </a:lnTo>
                  <a:lnTo>
                    <a:pt x="7141" y="4295"/>
                  </a:lnTo>
                  <a:lnTo>
                    <a:pt x="7090" y="3971"/>
                  </a:lnTo>
                  <a:lnTo>
                    <a:pt x="7039" y="3664"/>
                  </a:lnTo>
                  <a:lnTo>
                    <a:pt x="6953" y="3341"/>
                  </a:lnTo>
                  <a:lnTo>
                    <a:pt x="6851" y="3034"/>
                  </a:lnTo>
                  <a:lnTo>
                    <a:pt x="6715" y="2710"/>
                  </a:lnTo>
                  <a:lnTo>
                    <a:pt x="6578" y="2403"/>
                  </a:lnTo>
                  <a:lnTo>
                    <a:pt x="6408" y="2114"/>
                  </a:lnTo>
                  <a:lnTo>
                    <a:pt x="6238" y="1824"/>
                  </a:lnTo>
                  <a:lnTo>
                    <a:pt x="6033" y="1534"/>
                  </a:lnTo>
                  <a:lnTo>
                    <a:pt x="5829" y="1279"/>
                  </a:lnTo>
                  <a:lnTo>
                    <a:pt x="5607" y="1023"/>
                  </a:lnTo>
                  <a:lnTo>
                    <a:pt x="5368" y="784"/>
                  </a:lnTo>
                  <a:lnTo>
                    <a:pt x="5130" y="580"/>
                  </a:lnTo>
                  <a:lnTo>
                    <a:pt x="4874" y="392"/>
                  </a:lnTo>
                  <a:lnTo>
                    <a:pt x="4619" y="222"/>
                  </a:lnTo>
                  <a:lnTo>
                    <a:pt x="4397" y="10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2"/>
            <p:cNvSpPr/>
            <p:nvPr/>
          </p:nvSpPr>
          <p:spPr>
            <a:xfrm>
              <a:off x="9649226" y="2104269"/>
              <a:ext cx="710418" cy="664374"/>
            </a:xfrm>
            <a:custGeom>
              <a:avLst/>
              <a:gdLst/>
              <a:ahLst/>
              <a:cxnLst/>
              <a:rect l="l" t="t" r="r" b="b"/>
              <a:pathLst>
                <a:path w="24455" h="22870" extrusionOk="0">
                  <a:moveTo>
                    <a:pt x="7345" y="0"/>
                  </a:moveTo>
                  <a:lnTo>
                    <a:pt x="7072" y="34"/>
                  </a:lnTo>
                  <a:lnTo>
                    <a:pt x="6834" y="69"/>
                  </a:lnTo>
                  <a:lnTo>
                    <a:pt x="6578" y="120"/>
                  </a:lnTo>
                  <a:lnTo>
                    <a:pt x="6357" y="205"/>
                  </a:lnTo>
                  <a:lnTo>
                    <a:pt x="6118" y="290"/>
                  </a:lnTo>
                  <a:lnTo>
                    <a:pt x="5914" y="409"/>
                  </a:lnTo>
                  <a:lnTo>
                    <a:pt x="5709" y="529"/>
                  </a:lnTo>
                  <a:lnTo>
                    <a:pt x="5505" y="682"/>
                  </a:lnTo>
                  <a:lnTo>
                    <a:pt x="5317" y="852"/>
                  </a:lnTo>
                  <a:lnTo>
                    <a:pt x="5147" y="1023"/>
                  </a:lnTo>
                  <a:lnTo>
                    <a:pt x="4993" y="1227"/>
                  </a:lnTo>
                  <a:lnTo>
                    <a:pt x="4840" y="1432"/>
                  </a:lnTo>
                  <a:lnTo>
                    <a:pt x="4704" y="1653"/>
                  </a:lnTo>
                  <a:lnTo>
                    <a:pt x="4567" y="1909"/>
                  </a:lnTo>
                  <a:lnTo>
                    <a:pt x="4465" y="2165"/>
                  </a:lnTo>
                  <a:lnTo>
                    <a:pt x="4363" y="2437"/>
                  </a:lnTo>
                  <a:lnTo>
                    <a:pt x="4278" y="2727"/>
                  </a:lnTo>
                  <a:lnTo>
                    <a:pt x="4209" y="3034"/>
                  </a:lnTo>
                  <a:lnTo>
                    <a:pt x="4158" y="3358"/>
                  </a:lnTo>
                  <a:lnTo>
                    <a:pt x="4107" y="3681"/>
                  </a:lnTo>
                  <a:lnTo>
                    <a:pt x="4090" y="4039"/>
                  </a:lnTo>
                  <a:lnTo>
                    <a:pt x="4073" y="4397"/>
                  </a:lnTo>
                  <a:lnTo>
                    <a:pt x="4090" y="4806"/>
                  </a:lnTo>
                  <a:lnTo>
                    <a:pt x="4090" y="4806"/>
                  </a:lnTo>
                  <a:lnTo>
                    <a:pt x="3886" y="4636"/>
                  </a:lnTo>
                  <a:lnTo>
                    <a:pt x="3698" y="4482"/>
                  </a:lnTo>
                  <a:lnTo>
                    <a:pt x="3494" y="4346"/>
                  </a:lnTo>
                  <a:lnTo>
                    <a:pt x="3272" y="4210"/>
                  </a:lnTo>
                  <a:lnTo>
                    <a:pt x="2948" y="4039"/>
                  </a:lnTo>
                  <a:lnTo>
                    <a:pt x="2625" y="3920"/>
                  </a:lnTo>
                  <a:lnTo>
                    <a:pt x="2301" y="3818"/>
                  </a:lnTo>
                  <a:lnTo>
                    <a:pt x="2011" y="3784"/>
                  </a:lnTo>
                  <a:lnTo>
                    <a:pt x="1721" y="3767"/>
                  </a:lnTo>
                  <a:lnTo>
                    <a:pt x="1449" y="3801"/>
                  </a:lnTo>
                  <a:lnTo>
                    <a:pt x="1312" y="3835"/>
                  </a:lnTo>
                  <a:lnTo>
                    <a:pt x="1193" y="3869"/>
                  </a:lnTo>
                  <a:lnTo>
                    <a:pt x="1074" y="3920"/>
                  </a:lnTo>
                  <a:lnTo>
                    <a:pt x="955" y="3988"/>
                  </a:lnTo>
                  <a:lnTo>
                    <a:pt x="852" y="4056"/>
                  </a:lnTo>
                  <a:lnTo>
                    <a:pt x="750" y="4124"/>
                  </a:lnTo>
                  <a:lnTo>
                    <a:pt x="648" y="4210"/>
                  </a:lnTo>
                  <a:lnTo>
                    <a:pt x="563" y="4312"/>
                  </a:lnTo>
                  <a:lnTo>
                    <a:pt x="477" y="4414"/>
                  </a:lnTo>
                  <a:lnTo>
                    <a:pt x="392" y="4516"/>
                  </a:lnTo>
                  <a:lnTo>
                    <a:pt x="256" y="4772"/>
                  </a:lnTo>
                  <a:lnTo>
                    <a:pt x="154" y="5045"/>
                  </a:lnTo>
                  <a:lnTo>
                    <a:pt x="68" y="5368"/>
                  </a:lnTo>
                  <a:lnTo>
                    <a:pt x="17" y="5709"/>
                  </a:lnTo>
                  <a:lnTo>
                    <a:pt x="0" y="6084"/>
                  </a:lnTo>
                  <a:lnTo>
                    <a:pt x="17" y="6476"/>
                  </a:lnTo>
                  <a:lnTo>
                    <a:pt x="51" y="6885"/>
                  </a:lnTo>
                  <a:lnTo>
                    <a:pt x="137" y="7294"/>
                  </a:lnTo>
                  <a:lnTo>
                    <a:pt x="256" y="7703"/>
                  </a:lnTo>
                  <a:lnTo>
                    <a:pt x="392" y="8112"/>
                  </a:lnTo>
                  <a:lnTo>
                    <a:pt x="546" y="8504"/>
                  </a:lnTo>
                  <a:lnTo>
                    <a:pt x="733" y="8913"/>
                  </a:lnTo>
                  <a:lnTo>
                    <a:pt x="955" y="9305"/>
                  </a:lnTo>
                  <a:lnTo>
                    <a:pt x="1176" y="9680"/>
                  </a:lnTo>
                  <a:lnTo>
                    <a:pt x="1432" y="10038"/>
                  </a:lnTo>
                  <a:lnTo>
                    <a:pt x="1704" y="10379"/>
                  </a:lnTo>
                  <a:lnTo>
                    <a:pt x="1977" y="10702"/>
                  </a:lnTo>
                  <a:lnTo>
                    <a:pt x="2284" y="11009"/>
                  </a:lnTo>
                  <a:lnTo>
                    <a:pt x="2608" y="11282"/>
                  </a:lnTo>
                  <a:lnTo>
                    <a:pt x="2931" y="11520"/>
                  </a:lnTo>
                  <a:lnTo>
                    <a:pt x="3255" y="11742"/>
                  </a:lnTo>
                  <a:lnTo>
                    <a:pt x="7124" y="13974"/>
                  </a:lnTo>
                  <a:lnTo>
                    <a:pt x="8845" y="14963"/>
                  </a:lnTo>
                  <a:lnTo>
                    <a:pt x="8845" y="11946"/>
                  </a:lnTo>
                  <a:lnTo>
                    <a:pt x="8351" y="11657"/>
                  </a:lnTo>
                  <a:lnTo>
                    <a:pt x="8231" y="11571"/>
                  </a:lnTo>
                  <a:lnTo>
                    <a:pt x="8146" y="11469"/>
                  </a:lnTo>
                  <a:lnTo>
                    <a:pt x="8078" y="11350"/>
                  </a:lnTo>
                  <a:lnTo>
                    <a:pt x="8027" y="11231"/>
                  </a:lnTo>
                  <a:lnTo>
                    <a:pt x="8010" y="11111"/>
                  </a:lnTo>
                  <a:lnTo>
                    <a:pt x="7993" y="11009"/>
                  </a:lnTo>
                  <a:lnTo>
                    <a:pt x="8027" y="10907"/>
                  </a:lnTo>
                  <a:lnTo>
                    <a:pt x="8044" y="10873"/>
                  </a:lnTo>
                  <a:lnTo>
                    <a:pt x="8078" y="10839"/>
                  </a:lnTo>
                  <a:lnTo>
                    <a:pt x="10719" y="8879"/>
                  </a:lnTo>
                  <a:lnTo>
                    <a:pt x="10770" y="8862"/>
                  </a:lnTo>
                  <a:lnTo>
                    <a:pt x="10839" y="8845"/>
                  </a:lnTo>
                  <a:lnTo>
                    <a:pt x="10907" y="8862"/>
                  </a:lnTo>
                  <a:lnTo>
                    <a:pt x="10975" y="8896"/>
                  </a:lnTo>
                  <a:lnTo>
                    <a:pt x="11060" y="8947"/>
                  </a:lnTo>
                  <a:lnTo>
                    <a:pt x="11128" y="9015"/>
                  </a:lnTo>
                  <a:lnTo>
                    <a:pt x="11179" y="9100"/>
                  </a:lnTo>
                  <a:lnTo>
                    <a:pt x="11248" y="9186"/>
                  </a:lnTo>
                  <a:lnTo>
                    <a:pt x="13855" y="14179"/>
                  </a:lnTo>
                  <a:lnTo>
                    <a:pt x="13923" y="14315"/>
                  </a:lnTo>
                  <a:lnTo>
                    <a:pt x="13940" y="14434"/>
                  </a:lnTo>
                  <a:lnTo>
                    <a:pt x="13940" y="14537"/>
                  </a:lnTo>
                  <a:lnTo>
                    <a:pt x="13906" y="14639"/>
                  </a:lnTo>
                  <a:lnTo>
                    <a:pt x="13855" y="14690"/>
                  </a:lnTo>
                  <a:lnTo>
                    <a:pt x="13787" y="14724"/>
                  </a:lnTo>
                  <a:lnTo>
                    <a:pt x="13702" y="14724"/>
                  </a:lnTo>
                  <a:lnTo>
                    <a:pt x="13599" y="14690"/>
                  </a:lnTo>
                  <a:lnTo>
                    <a:pt x="13088" y="14400"/>
                  </a:lnTo>
                  <a:lnTo>
                    <a:pt x="13088" y="17417"/>
                  </a:lnTo>
                  <a:lnTo>
                    <a:pt x="21950" y="22546"/>
                  </a:lnTo>
                  <a:lnTo>
                    <a:pt x="22205" y="22665"/>
                  </a:lnTo>
                  <a:lnTo>
                    <a:pt x="22461" y="22768"/>
                  </a:lnTo>
                  <a:lnTo>
                    <a:pt x="22699" y="22836"/>
                  </a:lnTo>
                  <a:lnTo>
                    <a:pt x="22921" y="22853"/>
                  </a:lnTo>
                  <a:lnTo>
                    <a:pt x="23142" y="22870"/>
                  </a:lnTo>
                  <a:lnTo>
                    <a:pt x="23347" y="22836"/>
                  </a:lnTo>
                  <a:lnTo>
                    <a:pt x="23551" y="22785"/>
                  </a:lnTo>
                  <a:lnTo>
                    <a:pt x="23722" y="22699"/>
                  </a:lnTo>
                  <a:lnTo>
                    <a:pt x="23875" y="22580"/>
                  </a:lnTo>
                  <a:lnTo>
                    <a:pt x="24029" y="22444"/>
                  </a:lnTo>
                  <a:lnTo>
                    <a:pt x="24148" y="22273"/>
                  </a:lnTo>
                  <a:lnTo>
                    <a:pt x="24267" y="22086"/>
                  </a:lnTo>
                  <a:lnTo>
                    <a:pt x="24335" y="21864"/>
                  </a:lnTo>
                  <a:lnTo>
                    <a:pt x="24404" y="21626"/>
                  </a:lnTo>
                  <a:lnTo>
                    <a:pt x="24438" y="21353"/>
                  </a:lnTo>
                  <a:lnTo>
                    <a:pt x="24455" y="21064"/>
                  </a:lnTo>
                  <a:lnTo>
                    <a:pt x="24438" y="20774"/>
                  </a:lnTo>
                  <a:lnTo>
                    <a:pt x="24404" y="20450"/>
                  </a:lnTo>
                  <a:lnTo>
                    <a:pt x="24352" y="20143"/>
                  </a:lnTo>
                  <a:lnTo>
                    <a:pt x="24267" y="19819"/>
                  </a:lnTo>
                  <a:lnTo>
                    <a:pt x="24148" y="19513"/>
                  </a:lnTo>
                  <a:lnTo>
                    <a:pt x="24029" y="19189"/>
                  </a:lnTo>
                  <a:lnTo>
                    <a:pt x="23892" y="18882"/>
                  </a:lnTo>
                  <a:lnTo>
                    <a:pt x="23722" y="18593"/>
                  </a:lnTo>
                  <a:lnTo>
                    <a:pt x="23534" y="18286"/>
                  </a:lnTo>
                  <a:lnTo>
                    <a:pt x="23347" y="18013"/>
                  </a:lnTo>
                  <a:lnTo>
                    <a:pt x="23142" y="17740"/>
                  </a:lnTo>
                  <a:lnTo>
                    <a:pt x="22921" y="17502"/>
                  </a:lnTo>
                  <a:lnTo>
                    <a:pt x="22682" y="17263"/>
                  </a:lnTo>
                  <a:lnTo>
                    <a:pt x="22444" y="17059"/>
                  </a:lnTo>
                  <a:lnTo>
                    <a:pt x="22188" y="16871"/>
                  </a:lnTo>
                  <a:lnTo>
                    <a:pt x="21933" y="16701"/>
                  </a:lnTo>
                  <a:lnTo>
                    <a:pt x="21694" y="16582"/>
                  </a:lnTo>
                  <a:lnTo>
                    <a:pt x="21472" y="16479"/>
                  </a:lnTo>
                  <a:lnTo>
                    <a:pt x="21387" y="16019"/>
                  </a:lnTo>
                  <a:lnTo>
                    <a:pt x="21285" y="15542"/>
                  </a:lnTo>
                  <a:lnTo>
                    <a:pt x="21132" y="15065"/>
                  </a:lnTo>
                  <a:lnTo>
                    <a:pt x="20961" y="14588"/>
                  </a:lnTo>
                  <a:lnTo>
                    <a:pt x="20774" y="14128"/>
                  </a:lnTo>
                  <a:lnTo>
                    <a:pt x="20552" y="13668"/>
                  </a:lnTo>
                  <a:lnTo>
                    <a:pt x="20297" y="13224"/>
                  </a:lnTo>
                  <a:lnTo>
                    <a:pt x="20041" y="12781"/>
                  </a:lnTo>
                  <a:lnTo>
                    <a:pt x="19751" y="12355"/>
                  </a:lnTo>
                  <a:lnTo>
                    <a:pt x="19445" y="11946"/>
                  </a:lnTo>
                  <a:lnTo>
                    <a:pt x="19121" y="11571"/>
                  </a:lnTo>
                  <a:lnTo>
                    <a:pt x="18780" y="11214"/>
                  </a:lnTo>
                  <a:lnTo>
                    <a:pt x="18422" y="10873"/>
                  </a:lnTo>
                  <a:lnTo>
                    <a:pt x="18064" y="10566"/>
                  </a:lnTo>
                  <a:lnTo>
                    <a:pt x="17689" y="10293"/>
                  </a:lnTo>
                  <a:lnTo>
                    <a:pt x="17297" y="10038"/>
                  </a:lnTo>
                  <a:lnTo>
                    <a:pt x="17042" y="9901"/>
                  </a:lnTo>
                  <a:lnTo>
                    <a:pt x="16786" y="9782"/>
                  </a:lnTo>
                  <a:lnTo>
                    <a:pt x="16530" y="9680"/>
                  </a:lnTo>
                  <a:lnTo>
                    <a:pt x="16275" y="9595"/>
                  </a:lnTo>
                  <a:lnTo>
                    <a:pt x="16121" y="8947"/>
                  </a:lnTo>
                  <a:lnTo>
                    <a:pt x="15934" y="8300"/>
                  </a:lnTo>
                  <a:lnTo>
                    <a:pt x="15712" y="7652"/>
                  </a:lnTo>
                  <a:lnTo>
                    <a:pt x="15457" y="7004"/>
                  </a:lnTo>
                  <a:lnTo>
                    <a:pt x="15167" y="6374"/>
                  </a:lnTo>
                  <a:lnTo>
                    <a:pt x="14843" y="5743"/>
                  </a:lnTo>
                  <a:lnTo>
                    <a:pt x="14485" y="5147"/>
                  </a:lnTo>
                  <a:lnTo>
                    <a:pt x="14111" y="4550"/>
                  </a:lnTo>
                  <a:lnTo>
                    <a:pt x="13702" y="3988"/>
                  </a:lnTo>
                  <a:lnTo>
                    <a:pt x="13276" y="3443"/>
                  </a:lnTo>
                  <a:lnTo>
                    <a:pt x="12815" y="2914"/>
                  </a:lnTo>
                  <a:lnTo>
                    <a:pt x="12355" y="2437"/>
                  </a:lnTo>
                  <a:lnTo>
                    <a:pt x="11861" y="1977"/>
                  </a:lnTo>
                  <a:lnTo>
                    <a:pt x="11350" y="1568"/>
                  </a:lnTo>
                  <a:lnTo>
                    <a:pt x="11094" y="1364"/>
                  </a:lnTo>
                  <a:lnTo>
                    <a:pt x="10839" y="1193"/>
                  </a:lnTo>
                  <a:lnTo>
                    <a:pt x="10566" y="1006"/>
                  </a:lnTo>
                  <a:lnTo>
                    <a:pt x="10293" y="852"/>
                  </a:lnTo>
                  <a:lnTo>
                    <a:pt x="9987" y="682"/>
                  </a:lnTo>
                  <a:lnTo>
                    <a:pt x="9663" y="529"/>
                  </a:lnTo>
                  <a:lnTo>
                    <a:pt x="9356" y="392"/>
                  </a:lnTo>
                  <a:lnTo>
                    <a:pt x="9049" y="273"/>
                  </a:lnTo>
                  <a:lnTo>
                    <a:pt x="8743" y="188"/>
                  </a:lnTo>
                  <a:lnTo>
                    <a:pt x="8453" y="103"/>
                  </a:lnTo>
                  <a:lnTo>
                    <a:pt x="8163" y="51"/>
                  </a:lnTo>
                  <a:lnTo>
                    <a:pt x="7890" y="17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8" name="Google Shape;1988;p32"/>
          <p:cNvGrpSpPr/>
          <p:nvPr/>
        </p:nvGrpSpPr>
        <p:grpSpPr>
          <a:xfrm>
            <a:off x="8177373" y="3149311"/>
            <a:ext cx="509423" cy="689155"/>
            <a:chOff x="8177373" y="3023086"/>
            <a:chExt cx="509423" cy="689155"/>
          </a:xfrm>
        </p:grpSpPr>
        <p:sp>
          <p:nvSpPr>
            <p:cNvPr id="1989" name="Google Shape;1989;p32"/>
            <p:cNvSpPr/>
            <p:nvPr/>
          </p:nvSpPr>
          <p:spPr>
            <a:xfrm>
              <a:off x="8236289" y="3023086"/>
              <a:ext cx="450507" cy="689153"/>
            </a:xfrm>
            <a:custGeom>
              <a:avLst/>
              <a:gdLst/>
              <a:ahLst/>
              <a:cxnLst/>
              <a:rect l="l" t="t" r="r" b="b"/>
              <a:pathLst>
                <a:path w="15508" h="23723" extrusionOk="0">
                  <a:moveTo>
                    <a:pt x="5232" y="1"/>
                  </a:moveTo>
                  <a:lnTo>
                    <a:pt x="4942" y="35"/>
                  </a:lnTo>
                  <a:lnTo>
                    <a:pt x="4653" y="69"/>
                  </a:lnTo>
                  <a:lnTo>
                    <a:pt x="4380" y="137"/>
                  </a:lnTo>
                  <a:lnTo>
                    <a:pt x="4124" y="239"/>
                  </a:lnTo>
                  <a:lnTo>
                    <a:pt x="3869" y="341"/>
                  </a:lnTo>
                  <a:lnTo>
                    <a:pt x="3613" y="461"/>
                  </a:lnTo>
                  <a:lnTo>
                    <a:pt x="0" y="2574"/>
                  </a:lnTo>
                  <a:lnTo>
                    <a:pt x="239" y="2455"/>
                  </a:lnTo>
                  <a:lnTo>
                    <a:pt x="495" y="2335"/>
                  </a:lnTo>
                  <a:lnTo>
                    <a:pt x="750" y="2250"/>
                  </a:lnTo>
                  <a:lnTo>
                    <a:pt x="1023" y="2182"/>
                  </a:lnTo>
                  <a:lnTo>
                    <a:pt x="1313" y="2131"/>
                  </a:lnTo>
                  <a:lnTo>
                    <a:pt x="1602" y="2114"/>
                  </a:lnTo>
                  <a:lnTo>
                    <a:pt x="1909" y="2114"/>
                  </a:lnTo>
                  <a:lnTo>
                    <a:pt x="2216" y="2131"/>
                  </a:lnTo>
                  <a:lnTo>
                    <a:pt x="2540" y="2165"/>
                  </a:lnTo>
                  <a:lnTo>
                    <a:pt x="2863" y="2216"/>
                  </a:lnTo>
                  <a:lnTo>
                    <a:pt x="3187" y="2301"/>
                  </a:lnTo>
                  <a:lnTo>
                    <a:pt x="3528" y="2403"/>
                  </a:lnTo>
                  <a:lnTo>
                    <a:pt x="3886" y="2540"/>
                  </a:lnTo>
                  <a:lnTo>
                    <a:pt x="4227" y="2693"/>
                  </a:lnTo>
                  <a:lnTo>
                    <a:pt x="4584" y="2864"/>
                  </a:lnTo>
                  <a:lnTo>
                    <a:pt x="4942" y="3068"/>
                  </a:lnTo>
                  <a:lnTo>
                    <a:pt x="5300" y="3273"/>
                  </a:lnTo>
                  <a:lnTo>
                    <a:pt x="5658" y="3511"/>
                  </a:lnTo>
                  <a:lnTo>
                    <a:pt x="5999" y="3767"/>
                  </a:lnTo>
                  <a:lnTo>
                    <a:pt x="6340" y="4039"/>
                  </a:lnTo>
                  <a:lnTo>
                    <a:pt x="6681" y="4312"/>
                  </a:lnTo>
                  <a:lnTo>
                    <a:pt x="7021" y="4619"/>
                  </a:lnTo>
                  <a:lnTo>
                    <a:pt x="7345" y="4926"/>
                  </a:lnTo>
                  <a:lnTo>
                    <a:pt x="7652" y="5249"/>
                  </a:lnTo>
                  <a:lnTo>
                    <a:pt x="7959" y="5590"/>
                  </a:lnTo>
                  <a:lnTo>
                    <a:pt x="8265" y="5948"/>
                  </a:lnTo>
                  <a:lnTo>
                    <a:pt x="8555" y="6306"/>
                  </a:lnTo>
                  <a:lnTo>
                    <a:pt x="8828" y="6664"/>
                  </a:lnTo>
                  <a:lnTo>
                    <a:pt x="9100" y="7056"/>
                  </a:lnTo>
                  <a:lnTo>
                    <a:pt x="9373" y="7448"/>
                  </a:lnTo>
                  <a:lnTo>
                    <a:pt x="9612" y="7840"/>
                  </a:lnTo>
                  <a:lnTo>
                    <a:pt x="9867" y="8249"/>
                  </a:lnTo>
                  <a:lnTo>
                    <a:pt x="10089" y="8658"/>
                  </a:lnTo>
                  <a:lnTo>
                    <a:pt x="10310" y="9067"/>
                  </a:lnTo>
                  <a:lnTo>
                    <a:pt x="10515" y="9493"/>
                  </a:lnTo>
                  <a:lnTo>
                    <a:pt x="10702" y="9919"/>
                  </a:lnTo>
                  <a:lnTo>
                    <a:pt x="10890" y="10345"/>
                  </a:lnTo>
                  <a:lnTo>
                    <a:pt x="11060" y="10771"/>
                  </a:lnTo>
                  <a:lnTo>
                    <a:pt x="11197" y="11214"/>
                  </a:lnTo>
                  <a:lnTo>
                    <a:pt x="11350" y="11640"/>
                  </a:lnTo>
                  <a:lnTo>
                    <a:pt x="11469" y="12083"/>
                  </a:lnTo>
                  <a:lnTo>
                    <a:pt x="11571" y="12509"/>
                  </a:lnTo>
                  <a:lnTo>
                    <a:pt x="11674" y="12952"/>
                  </a:lnTo>
                  <a:lnTo>
                    <a:pt x="11742" y="13378"/>
                  </a:lnTo>
                  <a:lnTo>
                    <a:pt x="11810" y="13804"/>
                  </a:lnTo>
                  <a:lnTo>
                    <a:pt x="11844" y="14230"/>
                  </a:lnTo>
                  <a:lnTo>
                    <a:pt x="11878" y="14656"/>
                  </a:lnTo>
                  <a:lnTo>
                    <a:pt x="11878" y="15082"/>
                  </a:lnTo>
                  <a:lnTo>
                    <a:pt x="11861" y="15525"/>
                  </a:lnTo>
                  <a:lnTo>
                    <a:pt x="11827" y="15968"/>
                  </a:lnTo>
                  <a:lnTo>
                    <a:pt x="11776" y="16377"/>
                  </a:lnTo>
                  <a:lnTo>
                    <a:pt x="11691" y="16769"/>
                  </a:lnTo>
                  <a:lnTo>
                    <a:pt x="11588" y="17144"/>
                  </a:lnTo>
                  <a:lnTo>
                    <a:pt x="11469" y="17502"/>
                  </a:lnTo>
                  <a:lnTo>
                    <a:pt x="11333" y="17826"/>
                  </a:lnTo>
                  <a:lnTo>
                    <a:pt x="11180" y="18133"/>
                  </a:lnTo>
                  <a:lnTo>
                    <a:pt x="10276" y="19240"/>
                  </a:lnTo>
                  <a:lnTo>
                    <a:pt x="4891" y="23722"/>
                  </a:lnTo>
                  <a:lnTo>
                    <a:pt x="8521" y="21626"/>
                  </a:lnTo>
                  <a:lnTo>
                    <a:pt x="13906" y="17144"/>
                  </a:lnTo>
                  <a:lnTo>
                    <a:pt x="13974" y="17076"/>
                  </a:lnTo>
                  <a:lnTo>
                    <a:pt x="14145" y="16923"/>
                  </a:lnTo>
                  <a:lnTo>
                    <a:pt x="14315" y="16752"/>
                  </a:lnTo>
                  <a:lnTo>
                    <a:pt x="14468" y="16565"/>
                  </a:lnTo>
                  <a:lnTo>
                    <a:pt x="14605" y="16360"/>
                  </a:lnTo>
                  <a:lnTo>
                    <a:pt x="14741" y="16139"/>
                  </a:lnTo>
                  <a:lnTo>
                    <a:pt x="14877" y="15917"/>
                  </a:lnTo>
                  <a:lnTo>
                    <a:pt x="14997" y="15679"/>
                  </a:lnTo>
                  <a:lnTo>
                    <a:pt x="15099" y="15423"/>
                  </a:lnTo>
                  <a:lnTo>
                    <a:pt x="15184" y="15167"/>
                  </a:lnTo>
                  <a:lnTo>
                    <a:pt x="15269" y="14878"/>
                  </a:lnTo>
                  <a:lnTo>
                    <a:pt x="15338" y="14588"/>
                  </a:lnTo>
                  <a:lnTo>
                    <a:pt x="15406" y="14298"/>
                  </a:lnTo>
                  <a:lnTo>
                    <a:pt x="15440" y="13975"/>
                  </a:lnTo>
                  <a:lnTo>
                    <a:pt x="15474" y="13651"/>
                  </a:lnTo>
                  <a:lnTo>
                    <a:pt x="15508" y="13310"/>
                  </a:lnTo>
                  <a:lnTo>
                    <a:pt x="15508" y="12969"/>
                  </a:lnTo>
                  <a:lnTo>
                    <a:pt x="15508" y="12543"/>
                  </a:lnTo>
                  <a:lnTo>
                    <a:pt x="15474" y="12134"/>
                  </a:lnTo>
                  <a:lnTo>
                    <a:pt x="15423" y="11708"/>
                  </a:lnTo>
                  <a:lnTo>
                    <a:pt x="15372" y="11265"/>
                  </a:lnTo>
                  <a:lnTo>
                    <a:pt x="15286" y="10839"/>
                  </a:lnTo>
                  <a:lnTo>
                    <a:pt x="15201" y="10413"/>
                  </a:lnTo>
                  <a:lnTo>
                    <a:pt x="15099" y="9970"/>
                  </a:lnTo>
                  <a:lnTo>
                    <a:pt x="14963" y="9544"/>
                  </a:lnTo>
                  <a:lnTo>
                    <a:pt x="14826" y="9101"/>
                  </a:lnTo>
                  <a:lnTo>
                    <a:pt x="14673" y="8675"/>
                  </a:lnTo>
                  <a:lnTo>
                    <a:pt x="14520" y="8232"/>
                  </a:lnTo>
                  <a:lnTo>
                    <a:pt x="14332" y="7806"/>
                  </a:lnTo>
                  <a:lnTo>
                    <a:pt x="14145" y="7379"/>
                  </a:lnTo>
                  <a:lnTo>
                    <a:pt x="13940" y="6970"/>
                  </a:lnTo>
                  <a:lnTo>
                    <a:pt x="13719" y="6544"/>
                  </a:lnTo>
                  <a:lnTo>
                    <a:pt x="13480" y="6135"/>
                  </a:lnTo>
                  <a:lnTo>
                    <a:pt x="13242" y="5726"/>
                  </a:lnTo>
                  <a:lnTo>
                    <a:pt x="12986" y="5335"/>
                  </a:lnTo>
                  <a:lnTo>
                    <a:pt x="12730" y="4943"/>
                  </a:lnTo>
                  <a:lnTo>
                    <a:pt x="12458" y="4568"/>
                  </a:lnTo>
                  <a:lnTo>
                    <a:pt x="12185" y="4193"/>
                  </a:lnTo>
                  <a:lnTo>
                    <a:pt x="11878" y="3835"/>
                  </a:lnTo>
                  <a:lnTo>
                    <a:pt x="11588" y="3477"/>
                  </a:lnTo>
                  <a:lnTo>
                    <a:pt x="11282" y="3153"/>
                  </a:lnTo>
                  <a:lnTo>
                    <a:pt x="10958" y="2812"/>
                  </a:lnTo>
                  <a:lnTo>
                    <a:pt x="10634" y="2506"/>
                  </a:lnTo>
                  <a:lnTo>
                    <a:pt x="10310" y="2216"/>
                  </a:lnTo>
                  <a:lnTo>
                    <a:pt x="9970" y="1926"/>
                  </a:lnTo>
                  <a:lnTo>
                    <a:pt x="9629" y="1654"/>
                  </a:lnTo>
                  <a:lnTo>
                    <a:pt x="9288" y="1398"/>
                  </a:lnTo>
                  <a:lnTo>
                    <a:pt x="8930" y="1176"/>
                  </a:lnTo>
                  <a:lnTo>
                    <a:pt x="8572" y="955"/>
                  </a:lnTo>
                  <a:lnTo>
                    <a:pt x="8214" y="750"/>
                  </a:lnTo>
                  <a:lnTo>
                    <a:pt x="7856" y="580"/>
                  </a:lnTo>
                  <a:lnTo>
                    <a:pt x="7499" y="427"/>
                  </a:lnTo>
                  <a:lnTo>
                    <a:pt x="7158" y="307"/>
                  </a:lnTo>
                  <a:lnTo>
                    <a:pt x="6817" y="205"/>
                  </a:lnTo>
                  <a:lnTo>
                    <a:pt x="6493" y="120"/>
                  </a:lnTo>
                  <a:lnTo>
                    <a:pt x="6169" y="52"/>
                  </a:lnTo>
                  <a:lnTo>
                    <a:pt x="5846" y="18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2"/>
            <p:cNvSpPr/>
            <p:nvPr/>
          </p:nvSpPr>
          <p:spPr>
            <a:xfrm>
              <a:off x="8177373" y="3084471"/>
              <a:ext cx="403998" cy="627770"/>
            </a:xfrm>
            <a:custGeom>
              <a:avLst/>
              <a:gdLst/>
              <a:ahLst/>
              <a:cxnLst/>
              <a:rect l="l" t="t" r="r" b="b"/>
              <a:pathLst>
                <a:path w="13907" h="21610" extrusionOk="0">
                  <a:moveTo>
                    <a:pt x="6186" y="5164"/>
                  </a:moveTo>
                  <a:lnTo>
                    <a:pt x="6374" y="5249"/>
                  </a:lnTo>
                  <a:lnTo>
                    <a:pt x="6561" y="5335"/>
                  </a:lnTo>
                  <a:lnTo>
                    <a:pt x="6851" y="5522"/>
                  </a:lnTo>
                  <a:lnTo>
                    <a:pt x="7124" y="5744"/>
                  </a:lnTo>
                  <a:lnTo>
                    <a:pt x="7396" y="5965"/>
                  </a:lnTo>
                  <a:lnTo>
                    <a:pt x="7652" y="6238"/>
                  </a:lnTo>
                  <a:lnTo>
                    <a:pt x="7891" y="6511"/>
                  </a:lnTo>
                  <a:lnTo>
                    <a:pt x="8129" y="6800"/>
                  </a:lnTo>
                  <a:lnTo>
                    <a:pt x="8351" y="7124"/>
                  </a:lnTo>
                  <a:lnTo>
                    <a:pt x="8555" y="7448"/>
                  </a:lnTo>
                  <a:lnTo>
                    <a:pt x="8726" y="7772"/>
                  </a:lnTo>
                  <a:lnTo>
                    <a:pt x="8896" y="8112"/>
                  </a:lnTo>
                  <a:lnTo>
                    <a:pt x="9032" y="8470"/>
                  </a:lnTo>
                  <a:lnTo>
                    <a:pt x="9152" y="8811"/>
                  </a:lnTo>
                  <a:lnTo>
                    <a:pt x="9237" y="9169"/>
                  </a:lnTo>
                  <a:lnTo>
                    <a:pt x="9305" y="9527"/>
                  </a:lnTo>
                  <a:lnTo>
                    <a:pt x="9356" y="9868"/>
                  </a:lnTo>
                  <a:lnTo>
                    <a:pt x="9373" y="10208"/>
                  </a:lnTo>
                  <a:lnTo>
                    <a:pt x="9356" y="10396"/>
                  </a:lnTo>
                  <a:lnTo>
                    <a:pt x="9169" y="10311"/>
                  </a:lnTo>
                  <a:lnTo>
                    <a:pt x="8981" y="10208"/>
                  </a:lnTo>
                  <a:lnTo>
                    <a:pt x="8692" y="10038"/>
                  </a:lnTo>
                  <a:lnTo>
                    <a:pt x="8419" y="9817"/>
                  </a:lnTo>
                  <a:lnTo>
                    <a:pt x="8146" y="9578"/>
                  </a:lnTo>
                  <a:lnTo>
                    <a:pt x="7891" y="9322"/>
                  </a:lnTo>
                  <a:lnTo>
                    <a:pt x="7635" y="9050"/>
                  </a:lnTo>
                  <a:lnTo>
                    <a:pt x="7413" y="8743"/>
                  </a:lnTo>
                  <a:lnTo>
                    <a:pt x="7192" y="8436"/>
                  </a:lnTo>
                  <a:lnTo>
                    <a:pt x="6987" y="8112"/>
                  </a:lnTo>
                  <a:lnTo>
                    <a:pt x="6800" y="7772"/>
                  </a:lnTo>
                  <a:lnTo>
                    <a:pt x="6647" y="7431"/>
                  </a:lnTo>
                  <a:lnTo>
                    <a:pt x="6510" y="7090"/>
                  </a:lnTo>
                  <a:lnTo>
                    <a:pt x="6391" y="6732"/>
                  </a:lnTo>
                  <a:lnTo>
                    <a:pt x="6289" y="6374"/>
                  </a:lnTo>
                  <a:lnTo>
                    <a:pt x="6221" y="6033"/>
                  </a:lnTo>
                  <a:lnTo>
                    <a:pt x="6186" y="5693"/>
                  </a:lnTo>
                  <a:lnTo>
                    <a:pt x="6169" y="5352"/>
                  </a:lnTo>
                  <a:lnTo>
                    <a:pt x="6186" y="5164"/>
                  </a:lnTo>
                  <a:close/>
                  <a:moveTo>
                    <a:pt x="3647" y="1"/>
                  </a:moveTo>
                  <a:lnTo>
                    <a:pt x="3358" y="18"/>
                  </a:lnTo>
                  <a:lnTo>
                    <a:pt x="3085" y="69"/>
                  </a:lnTo>
                  <a:lnTo>
                    <a:pt x="2812" y="137"/>
                  </a:lnTo>
                  <a:lnTo>
                    <a:pt x="2540" y="222"/>
                  </a:lnTo>
                  <a:lnTo>
                    <a:pt x="2284" y="324"/>
                  </a:lnTo>
                  <a:lnTo>
                    <a:pt x="2045" y="444"/>
                  </a:lnTo>
                  <a:lnTo>
                    <a:pt x="1807" y="597"/>
                  </a:lnTo>
                  <a:lnTo>
                    <a:pt x="1602" y="751"/>
                  </a:lnTo>
                  <a:lnTo>
                    <a:pt x="1381" y="938"/>
                  </a:lnTo>
                  <a:lnTo>
                    <a:pt x="1193" y="1142"/>
                  </a:lnTo>
                  <a:lnTo>
                    <a:pt x="1006" y="1364"/>
                  </a:lnTo>
                  <a:lnTo>
                    <a:pt x="835" y="1603"/>
                  </a:lnTo>
                  <a:lnTo>
                    <a:pt x="682" y="1858"/>
                  </a:lnTo>
                  <a:lnTo>
                    <a:pt x="546" y="2131"/>
                  </a:lnTo>
                  <a:lnTo>
                    <a:pt x="426" y="2421"/>
                  </a:lnTo>
                  <a:lnTo>
                    <a:pt x="307" y="2727"/>
                  </a:lnTo>
                  <a:lnTo>
                    <a:pt x="222" y="3051"/>
                  </a:lnTo>
                  <a:lnTo>
                    <a:pt x="137" y="3392"/>
                  </a:lnTo>
                  <a:lnTo>
                    <a:pt x="69" y="3750"/>
                  </a:lnTo>
                  <a:lnTo>
                    <a:pt x="35" y="4125"/>
                  </a:lnTo>
                  <a:lnTo>
                    <a:pt x="0" y="4517"/>
                  </a:lnTo>
                  <a:lnTo>
                    <a:pt x="0" y="4926"/>
                  </a:lnTo>
                  <a:lnTo>
                    <a:pt x="0" y="5284"/>
                  </a:lnTo>
                  <a:lnTo>
                    <a:pt x="17" y="5624"/>
                  </a:lnTo>
                  <a:lnTo>
                    <a:pt x="52" y="5982"/>
                  </a:lnTo>
                  <a:lnTo>
                    <a:pt x="86" y="6340"/>
                  </a:lnTo>
                  <a:lnTo>
                    <a:pt x="137" y="6698"/>
                  </a:lnTo>
                  <a:lnTo>
                    <a:pt x="205" y="7073"/>
                  </a:lnTo>
                  <a:lnTo>
                    <a:pt x="290" y="7431"/>
                  </a:lnTo>
                  <a:lnTo>
                    <a:pt x="375" y="7789"/>
                  </a:lnTo>
                  <a:lnTo>
                    <a:pt x="580" y="8521"/>
                  </a:lnTo>
                  <a:lnTo>
                    <a:pt x="835" y="9254"/>
                  </a:lnTo>
                  <a:lnTo>
                    <a:pt x="1125" y="9987"/>
                  </a:lnTo>
                  <a:lnTo>
                    <a:pt x="1449" y="10703"/>
                  </a:lnTo>
                  <a:lnTo>
                    <a:pt x="1653" y="11078"/>
                  </a:lnTo>
                  <a:lnTo>
                    <a:pt x="6919" y="21609"/>
                  </a:lnTo>
                  <a:lnTo>
                    <a:pt x="12304" y="17127"/>
                  </a:lnTo>
                  <a:lnTo>
                    <a:pt x="12372" y="17076"/>
                  </a:lnTo>
                  <a:lnTo>
                    <a:pt x="12543" y="16923"/>
                  </a:lnTo>
                  <a:lnTo>
                    <a:pt x="12713" y="16735"/>
                  </a:lnTo>
                  <a:lnTo>
                    <a:pt x="12867" y="16548"/>
                  </a:lnTo>
                  <a:lnTo>
                    <a:pt x="13003" y="16360"/>
                  </a:lnTo>
                  <a:lnTo>
                    <a:pt x="13139" y="16139"/>
                  </a:lnTo>
                  <a:lnTo>
                    <a:pt x="13276" y="15917"/>
                  </a:lnTo>
                  <a:lnTo>
                    <a:pt x="13395" y="15679"/>
                  </a:lnTo>
                  <a:lnTo>
                    <a:pt x="13497" y="15423"/>
                  </a:lnTo>
                  <a:lnTo>
                    <a:pt x="13582" y="15150"/>
                  </a:lnTo>
                  <a:lnTo>
                    <a:pt x="13668" y="14878"/>
                  </a:lnTo>
                  <a:lnTo>
                    <a:pt x="13736" y="14588"/>
                  </a:lnTo>
                  <a:lnTo>
                    <a:pt x="13804" y="14281"/>
                  </a:lnTo>
                  <a:lnTo>
                    <a:pt x="13855" y="13975"/>
                  </a:lnTo>
                  <a:lnTo>
                    <a:pt x="13889" y="13651"/>
                  </a:lnTo>
                  <a:lnTo>
                    <a:pt x="13906" y="13310"/>
                  </a:lnTo>
                  <a:lnTo>
                    <a:pt x="13906" y="12969"/>
                  </a:lnTo>
                  <a:lnTo>
                    <a:pt x="13906" y="12543"/>
                  </a:lnTo>
                  <a:lnTo>
                    <a:pt x="13872" y="12117"/>
                  </a:lnTo>
                  <a:lnTo>
                    <a:pt x="13838" y="11691"/>
                  </a:lnTo>
                  <a:lnTo>
                    <a:pt x="13770" y="11265"/>
                  </a:lnTo>
                  <a:lnTo>
                    <a:pt x="13702" y="10839"/>
                  </a:lnTo>
                  <a:lnTo>
                    <a:pt x="13599" y="10396"/>
                  </a:lnTo>
                  <a:lnTo>
                    <a:pt x="13497" y="9970"/>
                  </a:lnTo>
                  <a:lnTo>
                    <a:pt x="13378" y="9527"/>
                  </a:lnTo>
                  <a:lnTo>
                    <a:pt x="13225" y="9101"/>
                  </a:lnTo>
                  <a:lnTo>
                    <a:pt x="13088" y="8658"/>
                  </a:lnTo>
                  <a:lnTo>
                    <a:pt x="12918" y="8232"/>
                  </a:lnTo>
                  <a:lnTo>
                    <a:pt x="12730" y="7806"/>
                  </a:lnTo>
                  <a:lnTo>
                    <a:pt x="12543" y="7380"/>
                  </a:lnTo>
                  <a:lnTo>
                    <a:pt x="12338" y="6954"/>
                  </a:lnTo>
                  <a:lnTo>
                    <a:pt x="12117" y="6545"/>
                  </a:lnTo>
                  <a:lnTo>
                    <a:pt x="11895" y="6136"/>
                  </a:lnTo>
                  <a:lnTo>
                    <a:pt x="11640" y="5727"/>
                  </a:lnTo>
                  <a:lnTo>
                    <a:pt x="11401" y="5335"/>
                  </a:lnTo>
                  <a:lnTo>
                    <a:pt x="11128" y="4943"/>
                  </a:lnTo>
                  <a:lnTo>
                    <a:pt x="10856" y="4551"/>
                  </a:lnTo>
                  <a:lnTo>
                    <a:pt x="10583" y="4193"/>
                  </a:lnTo>
                  <a:lnTo>
                    <a:pt x="10293" y="3835"/>
                  </a:lnTo>
                  <a:lnTo>
                    <a:pt x="9987" y="3477"/>
                  </a:lnTo>
                  <a:lnTo>
                    <a:pt x="9680" y="3136"/>
                  </a:lnTo>
                  <a:lnTo>
                    <a:pt x="9373" y="2813"/>
                  </a:lnTo>
                  <a:lnTo>
                    <a:pt x="9049" y="2506"/>
                  </a:lnTo>
                  <a:lnTo>
                    <a:pt x="8709" y="2199"/>
                  </a:lnTo>
                  <a:lnTo>
                    <a:pt x="8368" y="1926"/>
                  </a:lnTo>
                  <a:lnTo>
                    <a:pt x="8027" y="1654"/>
                  </a:lnTo>
                  <a:lnTo>
                    <a:pt x="7686" y="1398"/>
                  </a:lnTo>
                  <a:lnTo>
                    <a:pt x="7328" y="1160"/>
                  </a:lnTo>
                  <a:lnTo>
                    <a:pt x="6970" y="955"/>
                  </a:lnTo>
                  <a:lnTo>
                    <a:pt x="6612" y="751"/>
                  </a:lnTo>
                  <a:lnTo>
                    <a:pt x="6255" y="580"/>
                  </a:lnTo>
                  <a:lnTo>
                    <a:pt x="5914" y="427"/>
                  </a:lnTo>
                  <a:lnTo>
                    <a:pt x="5573" y="307"/>
                  </a:lnTo>
                  <a:lnTo>
                    <a:pt x="5232" y="188"/>
                  </a:lnTo>
                  <a:lnTo>
                    <a:pt x="4908" y="120"/>
                  </a:lnTo>
                  <a:lnTo>
                    <a:pt x="4585" y="52"/>
                  </a:lnTo>
                  <a:lnTo>
                    <a:pt x="4261" y="18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2"/>
            <p:cNvSpPr/>
            <p:nvPr/>
          </p:nvSpPr>
          <p:spPr>
            <a:xfrm>
              <a:off x="8285792" y="3228534"/>
              <a:ext cx="163406" cy="210438"/>
            </a:xfrm>
            <a:custGeom>
              <a:avLst/>
              <a:gdLst/>
              <a:ahLst/>
              <a:cxnLst/>
              <a:rect l="l" t="t" r="r" b="b"/>
              <a:pathLst>
                <a:path w="5625" h="7244" extrusionOk="0">
                  <a:moveTo>
                    <a:pt x="1483" y="1"/>
                  </a:moveTo>
                  <a:lnTo>
                    <a:pt x="1262" y="18"/>
                  </a:lnTo>
                  <a:lnTo>
                    <a:pt x="1074" y="69"/>
                  </a:lnTo>
                  <a:lnTo>
                    <a:pt x="887" y="154"/>
                  </a:lnTo>
                  <a:lnTo>
                    <a:pt x="699" y="256"/>
                  </a:lnTo>
                  <a:lnTo>
                    <a:pt x="546" y="393"/>
                  </a:lnTo>
                  <a:lnTo>
                    <a:pt x="409" y="546"/>
                  </a:lnTo>
                  <a:lnTo>
                    <a:pt x="290" y="734"/>
                  </a:lnTo>
                  <a:lnTo>
                    <a:pt x="188" y="938"/>
                  </a:lnTo>
                  <a:lnTo>
                    <a:pt x="103" y="1160"/>
                  </a:lnTo>
                  <a:lnTo>
                    <a:pt x="52" y="1415"/>
                  </a:lnTo>
                  <a:lnTo>
                    <a:pt x="0" y="1688"/>
                  </a:lnTo>
                  <a:lnTo>
                    <a:pt x="0" y="1995"/>
                  </a:lnTo>
                  <a:lnTo>
                    <a:pt x="0" y="2335"/>
                  </a:lnTo>
                  <a:lnTo>
                    <a:pt x="52" y="2676"/>
                  </a:lnTo>
                  <a:lnTo>
                    <a:pt x="120" y="3034"/>
                  </a:lnTo>
                  <a:lnTo>
                    <a:pt x="205" y="3375"/>
                  </a:lnTo>
                  <a:lnTo>
                    <a:pt x="324" y="3733"/>
                  </a:lnTo>
                  <a:lnTo>
                    <a:pt x="478" y="4091"/>
                  </a:lnTo>
                  <a:lnTo>
                    <a:pt x="631" y="4432"/>
                  </a:lnTo>
                  <a:lnTo>
                    <a:pt x="818" y="4755"/>
                  </a:lnTo>
                  <a:lnTo>
                    <a:pt x="1006" y="5079"/>
                  </a:lnTo>
                  <a:lnTo>
                    <a:pt x="1227" y="5403"/>
                  </a:lnTo>
                  <a:lnTo>
                    <a:pt x="1466" y="5693"/>
                  </a:lnTo>
                  <a:lnTo>
                    <a:pt x="1705" y="5982"/>
                  </a:lnTo>
                  <a:lnTo>
                    <a:pt x="1960" y="6238"/>
                  </a:lnTo>
                  <a:lnTo>
                    <a:pt x="2233" y="6476"/>
                  </a:lnTo>
                  <a:lnTo>
                    <a:pt x="2523" y="6681"/>
                  </a:lnTo>
                  <a:lnTo>
                    <a:pt x="2812" y="6868"/>
                  </a:lnTo>
                  <a:lnTo>
                    <a:pt x="3085" y="7005"/>
                  </a:lnTo>
                  <a:lnTo>
                    <a:pt x="3358" y="7124"/>
                  </a:lnTo>
                  <a:lnTo>
                    <a:pt x="3613" y="7192"/>
                  </a:lnTo>
                  <a:lnTo>
                    <a:pt x="3869" y="7243"/>
                  </a:lnTo>
                  <a:lnTo>
                    <a:pt x="4107" y="7243"/>
                  </a:lnTo>
                  <a:lnTo>
                    <a:pt x="4329" y="7226"/>
                  </a:lnTo>
                  <a:lnTo>
                    <a:pt x="4551" y="7175"/>
                  </a:lnTo>
                  <a:lnTo>
                    <a:pt x="4738" y="7090"/>
                  </a:lnTo>
                  <a:lnTo>
                    <a:pt x="4925" y="6988"/>
                  </a:lnTo>
                  <a:lnTo>
                    <a:pt x="5096" y="6851"/>
                  </a:lnTo>
                  <a:lnTo>
                    <a:pt x="5232" y="6681"/>
                  </a:lnTo>
                  <a:lnTo>
                    <a:pt x="5351" y="6476"/>
                  </a:lnTo>
                  <a:lnTo>
                    <a:pt x="5454" y="6255"/>
                  </a:lnTo>
                  <a:lnTo>
                    <a:pt x="5539" y="6016"/>
                  </a:lnTo>
                  <a:lnTo>
                    <a:pt x="5590" y="5744"/>
                  </a:lnTo>
                  <a:lnTo>
                    <a:pt x="5624" y="5437"/>
                  </a:lnTo>
                  <a:lnTo>
                    <a:pt x="5437" y="5352"/>
                  </a:lnTo>
                  <a:lnTo>
                    <a:pt x="5249" y="5249"/>
                  </a:lnTo>
                  <a:lnTo>
                    <a:pt x="4960" y="5079"/>
                  </a:lnTo>
                  <a:lnTo>
                    <a:pt x="4687" y="4858"/>
                  </a:lnTo>
                  <a:lnTo>
                    <a:pt x="4414" y="4619"/>
                  </a:lnTo>
                  <a:lnTo>
                    <a:pt x="4159" y="4363"/>
                  </a:lnTo>
                  <a:lnTo>
                    <a:pt x="3903" y="4091"/>
                  </a:lnTo>
                  <a:lnTo>
                    <a:pt x="3681" y="3784"/>
                  </a:lnTo>
                  <a:lnTo>
                    <a:pt x="3460" y="3477"/>
                  </a:lnTo>
                  <a:lnTo>
                    <a:pt x="3255" y="3153"/>
                  </a:lnTo>
                  <a:lnTo>
                    <a:pt x="3068" y="2813"/>
                  </a:lnTo>
                  <a:lnTo>
                    <a:pt x="2915" y="2472"/>
                  </a:lnTo>
                  <a:lnTo>
                    <a:pt x="2778" y="2131"/>
                  </a:lnTo>
                  <a:lnTo>
                    <a:pt x="2659" y="1773"/>
                  </a:lnTo>
                  <a:lnTo>
                    <a:pt x="2557" y="1415"/>
                  </a:lnTo>
                  <a:lnTo>
                    <a:pt x="2489" y="1074"/>
                  </a:lnTo>
                  <a:lnTo>
                    <a:pt x="2454" y="734"/>
                  </a:lnTo>
                  <a:lnTo>
                    <a:pt x="2437" y="393"/>
                  </a:lnTo>
                  <a:lnTo>
                    <a:pt x="2454" y="205"/>
                  </a:lnTo>
                  <a:lnTo>
                    <a:pt x="2199" y="103"/>
                  </a:lnTo>
                  <a:lnTo>
                    <a:pt x="1943" y="35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2" name="Google Shape;1992;p32"/>
          <p:cNvSpPr txBox="1"/>
          <p:nvPr/>
        </p:nvSpPr>
        <p:spPr>
          <a:xfrm>
            <a:off x="457200" y="2350175"/>
            <a:ext cx="233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3" name="Google Shape;1993;p32"/>
          <p:cNvSpPr txBox="1"/>
          <p:nvPr/>
        </p:nvSpPr>
        <p:spPr>
          <a:xfrm>
            <a:off x="457200" y="2025088"/>
            <a:ext cx="23382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4" name="Google Shape;1994;p32"/>
          <p:cNvSpPr txBox="1"/>
          <p:nvPr/>
        </p:nvSpPr>
        <p:spPr>
          <a:xfrm>
            <a:off x="457200" y="3861222"/>
            <a:ext cx="23382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5" name="Google Shape;1995;p32"/>
          <p:cNvSpPr txBox="1"/>
          <p:nvPr/>
        </p:nvSpPr>
        <p:spPr>
          <a:xfrm>
            <a:off x="457200" y="4162975"/>
            <a:ext cx="233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place. The planet is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6" name="Google Shape;1996;p32"/>
          <p:cNvSpPr txBox="1"/>
          <p:nvPr/>
        </p:nvSpPr>
        <p:spPr>
          <a:xfrm>
            <a:off x="6325050" y="2025088"/>
            <a:ext cx="23619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7" name="Google Shape;1997;p32"/>
          <p:cNvSpPr txBox="1"/>
          <p:nvPr/>
        </p:nvSpPr>
        <p:spPr>
          <a:xfrm>
            <a:off x="6325050" y="2350175"/>
            <a:ext cx="23619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 and also the fourth-largest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8" name="Google Shape;1998;p32"/>
          <p:cNvSpPr txBox="1"/>
          <p:nvPr/>
        </p:nvSpPr>
        <p:spPr>
          <a:xfrm>
            <a:off x="6325050" y="3861222"/>
            <a:ext cx="23619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9" name="Google Shape;1999;p32"/>
          <p:cNvSpPr txBox="1"/>
          <p:nvPr/>
        </p:nvSpPr>
        <p:spPr>
          <a:xfrm>
            <a:off x="6325050" y="4162975"/>
            <a:ext cx="23619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and, apparently, the only one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4" name="Google Shape;2004;p33"/>
          <p:cNvCxnSpPr/>
          <p:nvPr/>
        </p:nvCxnSpPr>
        <p:spPr>
          <a:xfrm>
            <a:off x="560625" y="17206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5" name="Google Shape;2005;p33"/>
          <p:cNvCxnSpPr/>
          <p:nvPr/>
        </p:nvCxnSpPr>
        <p:spPr>
          <a:xfrm>
            <a:off x="560625" y="33570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6" name="Google Shape;2006;p33"/>
          <p:cNvCxnSpPr/>
          <p:nvPr/>
        </p:nvCxnSpPr>
        <p:spPr>
          <a:xfrm>
            <a:off x="4653300" y="27067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7" name="Google Shape;2007;p33"/>
          <p:cNvCxnSpPr/>
          <p:nvPr/>
        </p:nvCxnSpPr>
        <p:spPr>
          <a:xfrm>
            <a:off x="4653300" y="43431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8" name="Google Shape;2008;p33"/>
          <p:cNvSpPr/>
          <p:nvPr/>
        </p:nvSpPr>
        <p:spPr>
          <a:xfrm>
            <a:off x="2860875" y="1333500"/>
            <a:ext cx="3398700" cy="3398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9" name="Google Shape;2009;p33"/>
          <p:cNvSpPr/>
          <p:nvPr/>
        </p:nvSpPr>
        <p:spPr>
          <a:xfrm>
            <a:off x="3865400" y="2548324"/>
            <a:ext cx="1461471" cy="3398409"/>
          </a:xfrm>
          <a:custGeom>
            <a:avLst/>
            <a:gdLst/>
            <a:ahLst/>
            <a:cxnLst/>
            <a:rect l="l" t="t" r="r" b="b"/>
            <a:pathLst>
              <a:path w="18668" h="37800" extrusionOk="0">
                <a:moveTo>
                  <a:pt x="18667" y="1"/>
                </a:moveTo>
                <a:lnTo>
                  <a:pt x="9334" y="5373"/>
                </a:lnTo>
                <a:lnTo>
                  <a:pt x="0" y="466"/>
                </a:lnTo>
                <a:lnTo>
                  <a:pt x="0" y="32563"/>
                </a:lnTo>
                <a:lnTo>
                  <a:pt x="9109" y="37800"/>
                </a:lnTo>
                <a:lnTo>
                  <a:pt x="18232" y="32533"/>
                </a:lnTo>
                <a:lnTo>
                  <a:pt x="186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0" name="Google Shape;2010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11" name="Google Shape;2011;p33"/>
          <p:cNvSpPr txBox="1"/>
          <p:nvPr/>
        </p:nvSpPr>
        <p:spPr>
          <a:xfrm>
            <a:off x="457200" y="2022026"/>
            <a:ext cx="23382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2" name="Google Shape;2012;p33"/>
          <p:cNvSpPr txBox="1"/>
          <p:nvPr/>
        </p:nvSpPr>
        <p:spPr>
          <a:xfrm>
            <a:off x="457200" y="1692538"/>
            <a:ext cx="23382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3" name="Google Shape;2013;p33"/>
          <p:cNvSpPr txBox="1"/>
          <p:nvPr/>
        </p:nvSpPr>
        <p:spPr>
          <a:xfrm>
            <a:off x="457200" y="3331290"/>
            <a:ext cx="23382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4" name="Google Shape;2014;p33"/>
          <p:cNvSpPr txBox="1"/>
          <p:nvPr/>
        </p:nvSpPr>
        <p:spPr>
          <a:xfrm>
            <a:off x="457200" y="3660799"/>
            <a:ext cx="23382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place. The planet is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5" name="Google Shape;2015;p33"/>
          <p:cNvSpPr txBox="1"/>
          <p:nvPr/>
        </p:nvSpPr>
        <p:spPr>
          <a:xfrm>
            <a:off x="6325050" y="1692538"/>
            <a:ext cx="2361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6" name="Google Shape;2016;p33"/>
          <p:cNvSpPr txBox="1"/>
          <p:nvPr/>
        </p:nvSpPr>
        <p:spPr>
          <a:xfrm>
            <a:off x="6325050" y="2022026"/>
            <a:ext cx="23619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 and also the fourth-largest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7" name="Google Shape;2017;p33"/>
          <p:cNvSpPr txBox="1"/>
          <p:nvPr/>
        </p:nvSpPr>
        <p:spPr>
          <a:xfrm>
            <a:off x="6325050" y="3331290"/>
            <a:ext cx="2361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8" name="Google Shape;2018;p33"/>
          <p:cNvSpPr txBox="1"/>
          <p:nvPr/>
        </p:nvSpPr>
        <p:spPr>
          <a:xfrm>
            <a:off x="6325050" y="3660799"/>
            <a:ext cx="23619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and, apparently, the only one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19" name="Google Shape;2019;p33"/>
          <p:cNvGrpSpPr/>
          <p:nvPr/>
        </p:nvGrpSpPr>
        <p:grpSpPr>
          <a:xfrm>
            <a:off x="3402918" y="1778203"/>
            <a:ext cx="2338168" cy="2066646"/>
            <a:chOff x="9649226" y="2033966"/>
            <a:chExt cx="831230" cy="734677"/>
          </a:xfrm>
        </p:grpSpPr>
        <p:sp>
          <p:nvSpPr>
            <p:cNvPr id="2020" name="Google Shape;2020;p33"/>
            <p:cNvSpPr/>
            <p:nvPr/>
          </p:nvSpPr>
          <p:spPr>
            <a:xfrm>
              <a:off x="9676941" y="2143372"/>
              <a:ext cx="211920" cy="100542"/>
            </a:xfrm>
            <a:custGeom>
              <a:avLst/>
              <a:gdLst/>
              <a:ahLst/>
              <a:cxnLst/>
              <a:rect l="l" t="t" r="r" b="b"/>
              <a:pathLst>
                <a:path w="7295" h="3461" extrusionOk="0">
                  <a:moveTo>
                    <a:pt x="159" y="2550"/>
                  </a:moveTo>
                  <a:lnTo>
                    <a:pt x="103" y="2574"/>
                  </a:lnTo>
                  <a:lnTo>
                    <a:pt x="1" y="2642"/>
                  </a:lnTo>
                  <a:lnTo>
                    <a:pt x="159" y="2550"/>
                  </a:lnTo>
                  <a:close/>
                  <a:moveTo>
                    <a:pt x="1" y="2642"/>
                  </a:moveTo>
                  <a:lnTo>
                    <a:pt x="1" y="2642"/>
                  </a:lnTo>
                  <a:lnTo>
                    <a:pt x="1" y="2642"/>
                  </a:lnTo>
                  <a:close/>
                  <a:moveTo>
                    <a:pt x="4909" y="1"/>
                  </a:moveTo>
                  <a:lnTo>
                    <a:pt x="4772" y="18"/>
                  </a:lnTo>
                  <a:lnTo>
                    <a:pt x="4636" y="35"/>
                  </a:lnTo>
                  <a:lnTo>
                    <a:pt x="4517" y="69"/>
                  </a:lnTo>
                  <a:lnTo>
                    <a:pt x="4397" y="120"/>
                  </a:lnTo>
                  <a:lnTo>
                    <a:pt x="4278" y="171"/>
                  </a:lnTo>
                  <a:lnTo>
                    <a:pt x="4159" y="222"/>
                  </a:lnTo>
                  <a:lnTo>
                    <a:pt x="159" y="2550"/>
                  </a:lnTo>
                  <a:lnTo>
                    <a:pt x="159" y="2550"/>
                  </a:lnTo>
                  <a:lnTo>
                    <a:pt x="222" y="2523"/>
                  </a:lnTo>
                  <a:lnTo>
                    <a:pt x="358" y="2489"/>
                  </a:lnTo>
                  <a:lnTo>
                    <a:pt x="478" y="2455"/>
                  </a:lnTo>
                  <a:lnTo>
                    <a:pt x="614" y="2438"/>
                  </a:lnTo>
                  <a:lnTo>
                    <a:pt x="750" y="2421"/>
                  </a:lnTo>
                  <a:lnTo>
                    <a:pt x="1040" y="2438"/>
                  </a:lnTo>
                  <a:lnTo>
                    <a:pt x="1347" y="2472"/>
                  </a:lnTo>
                  <a:lnTo>
                    <a:pt x="1654" y="2557"/>
                  </a:lnTo>
                  <a:lnTo>
                    <a:pt x="1994" y="2693"/>
                  </a:lnTo>
                  <a:lnTo>
                    <a:pt x="2318" y="2864"/>
                  </a:lnTo>
                  <a:lnTo>
                    <a:pt x="2540" y="3000"/>
                  </a:lnTo>
                  <a:lnTo>
                    <a:pt x="2744" y="3136"/>
                  </a:lnTo>
                  <a:lnTo>
                    <a:pt x="2932" y="3290"/>
                  </a:lnTo>
                  <a:lnTo>
                    <a:pt x="3136" y="3460"/>
                  </a:lnTo>
                  <a:lnTo>
                    <a:pt x="7294" y="1040"/>
                  </a:lnTo>
                  <a:lnTo>
                    <a:pt x="7090" y="870"/>
                  </a:lnTo>
                  <a:lnTo>
                    <a:pt x="6902" y="716"/>
                  </a:lnTo>
                  <a:lnTo>
                    <a:pt x="6698" y="580"/>
                  </a:lnTo>
                  <a:lnTo>
                    <a:pt x="6493" y="461"/>
                  </a:lnTo>
                  <a:lnTo>
                    <a:pt x="6153" y="273"/>
                  </a:lnTo>
                  <a:lnTo>
                    <a:pt x="5829" y="154"/>
                  </a:lnTo>
                  <a:lnTo>
                    <a:pt x="5505" y="52"/>
                  </a:lnTo>
                  <a:lnTo>
                    <a:pt x="5198" y="18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3"/>
            <p:cNvSpPr/>
            <p:nvPr/>
          </p:nvSpPr>
          <p:spPr>
            <a:xfrm>
              <a:off x="9906154" y="2381008"/>
              <a:ext cx="120819" cy="157945"/>
            </a:xfrm>
            <a:custGeom>
              <a:avLst/>
              <a:gdLst/>
              <a:ahLst/>
              <a:cxnLst/>
              <a:rect l="l" t="t" r="r" b="b"/>
              <a:pathLst>
                <a:path w="4159" h="5437" extrusionOk="0">
                  <a:moveTo>
                    <a:pt x="4159" y="0"/>
                  </a:moveTo>
                  <a:lnTo>
                    <a:pt x="1" y="2420"/>
                  </a:lnTo>
                  <a:lnTo>
                    <a:pt x="1" y="5437"/>
                  </a:lnTo>
                  <a:lnTo>
                    <a:pt x="4159" y="30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10029447" y="2452299"/>
              <a:ext cx="142577" cy="79742"/>
            </a:xfrm>
            <a:custGeom>
              <a:avLst/>
              <a:gdLst/>
              <a:ahLst/>
              <a:cxnLst/>
              <a:rect l="l" t="t" r="r" b="b"/>
              <a:pathLst>
                <a:path w="4908" h="2745" extrusionOk="0">
                  <a:moveTo>
                    <a:pt x="4175" y="0"/>
                  </a:moveTo>
                  <a:lnTo>
                    <a:pt x="0" y="2420"/>
                  </a:lnTo>
                  <a:lnTo>
                    <a:pt x="511" y="2710"/>
                  </a:lnTo>
                  <a:lnTo>
                    <a:pt x="579" y="2744"/>
                  </a:lnTo>
                  <a:lnTo>
                    <a:pt x="699" y="2744"/>
                  </a:lnTo>
                  <a:lnTo>
                    <a:pt x="750" y="2727"/>
                  </a:lnTo>
                  <a:lnTo>
                    <a:pt x="4908" y="307"/>
                  </a:lnTo>
                  <a:lnTo>
                    <a:pt x="4908" y="307"/>
                  </a:lnTo>
                  <a:lnTo>
                    <a:pt x="4857" y="324"/>
                  </a:lnTo>
                  <a:lnTo>
                    <a:pt x="4806" y="341"/>
                  </a:lnTo>
                  <a:lnTo>
                    <a:pt x="4738" y="324"/>
                  </a:lnTo>
                  <a:lnTo>
                    <a:pt x="4669" y="29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9881402" y="2291909"/>
              <a:ext cx="200038" cy="159426"/>
            </a:xfrm>
            <a:custGeom>
              <a:avLst/>
              <a:gdLst/>
              <a:ahLst/>
              <a:cxnLst/>
              <a:rect l="l" t="t" r="r" b="b"/>
              <a:pathLst>
                <a:path w="6886" h="5488" extrusionOk="0">
                  <a:moveTo>
                    <a:pt x="6885" y="0"/>
                  </a:moveTo>
                  <a:lnTo>
                    <a:pt x="2727" y="2420"/>
                  </a:lnTo>
                  <a:lnTo>
                    <a:pt x="86" y="4380"/>
                  </a:lnTo>
                  <a:lnTo>
                    <a:pt x="52" y="4414"/>
                  </a:lnTo>
                  <a:lnTo>
                    <a:pt x="35" y="4448"/>
                  </a:lnTo>
                  <a:lnTo>
                    <a:pt x="1" y="4550"/>
                  </a:lnTo>
                  <a:lnTo>
                    <a:pt x="18" y="4652"/>
                  </a:lnTo>
                  <a:lnTo>
                    <a:pt x="35" y="4772"/>
                  </a:lnTo>
                  <a:lnTo>
                    <a:pt x="86" y="4891"/>
                  </a:lnTo>
                  <a:lnTo>
                    <a:pt x="154" y="5010"/>
                  </a:lnTo>
                  <a:lnTo>
                    <a:pt x="239" y="5112"/>
                  </a:lnTo>
                  <a:lnTo>
                    <a:pt x="359" y="5198"/>
                  </a:lnTo>
                  <a:lnTo>
                    <a:pt x="853" y="5487"/>
                  </a:lnTo>
                  <a:lnTo>
                    <a:pt x="5011" y="3067"/>
                  </a:lnTo>
                  <a:lnTo>
                    <a:pt x="4517" y="2778"/>
                  </a:lnTo>
                  <a:lnTo>
                    <a:pt x="4414" y="2693"/>
                  </a:lnTo>
                  <a:lnTo>
                    <a:pt x="4312" y="2590"/>
                  </a:lnTo>
                  <a:lnTo>
                    <a:pt x="4244" y="2488"/>
                  </a:lnTo>
                  <a:lnTo>
                    <a:pt x="4193" y="2352"/>
                  </a:lnTo>
                  <a:lnTo>
                    <a:pt x="4176" y="2232"/>
                  </a:lnTo>
                  <a:lnTo>
                    <a:pt x="4176" y="2130"/>
                  </a:lnTo>
                  <a:lnTo>
                    <a:pt x="4193" y="2028"/>
                  </a:lnTo>
                  <a:lnTo>
                    <a:pt x="4210" y="1994"/>
                  </a:lnTo>
                  <a:lnTo>
                    <a:pt x="4244" y="1960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9960625" y="2291909"/>
              <a:ext cx="121313" cy="70301"/>
            </a:xfrm>
            <a:custGeom>
              <a:avLst/>
              <a:gdLst/>
              <a:ahLst/>
              <a:cxnLst/>
              <a:rect l="l" t="t" r="r" b="b"/>
              <a:pathLst>
                <a:path w="4176" h="2420" extrusionOk="0">
                  <a:moveTo>
                    <a:pt x="4158" y="0"/>
                  </a:moveTo>
                  <a:lnTo>
                    <a:pt x="0" y="2420"/>
                  </a:lnTo>
                  <a:lnTo>
                    <a:pt x="17" y="242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3"/>
            <p:cNvSpPr/>
            <p:nvPr/>
          </p:nvSpPr>
          <p:spPr>
            <a:xfrm>
              <a:off x="9820018" y="2033966"/>
              <a:ext cx="422794" cy="349036"/>
            </a:xfrm>
            <a:custGeom>
              <a:avLst/>
              <a:gdLst/>
              <a:ahLst/>
              <a:cxnLst/>
              <a:rect l="l" t="t" r="r" b="b"/>
              <a:pathLst>
                <a:path w="14554" h="12015" extrusionOk="0">
                  <a:moveTo>
                    <a:pt x="5607" y="0"/>
                  </a:moveTo>
                  <a:lnTo>
                    <a:pt x="5352" y="35"/>
                  </a:lnTo>
                  <a:lnTo>
                    <a:pt x="5096" y="69"/>
                  </a:lnTo>
                  <a:lnTo>
                    <a:pt x="4840" y="137"/>
                  </a:lnTo>
                  <a:lnTo>
                    <a:pt x="4602" y="205"/>
                  </a:lnTo>
                  <a:lnTo>
                    <a:pt x="4380" y="307"/>
                  </a:lnTo>
                  <a:lnTo>
                    <a:pt x="4159" y="427"/>
                  </a:lnTo>
                  <a:lnTo>
                    <a:pt x="1" y="2846"/>
                  </a:lnTo>
                  <a:lnTo>
                    <a:pt x="222" y="2727"/>
                  </a:lnTo>
                  <a:lnTo>
                    <a:pt x="444" y="2625"/>
                  </a:lnTo>
                  <a:lnTo>
                    <a:pt x="682" y="2557"/>
                  </a:lnTo>
                  <a:lnTo>
                    <a:pt x="938" y="2489"/>
                  </a:lnTo>
                  <a:lnTo>
                    <a:pt x="1176" y="2454"/>
                  </a:lnTo>
                  <a:lnTo>
                    <a:pt x="1449" y="2420"/>
                  </a:lnTo>
                  <a:lnTo>
                    <a:pt x="1722" y="2420"/>
                  </a:lnTo>
                  <a:lnTo>
                    <a:pt x="1994" y="2437"/>
                  </a:lnTo>
                  <a:lnTo>
                    <a:pt x="2267" y="2471"/>
                  </a:lnTo>
                  <a:lnTo>
                    <a:pt x="2557" y="2523"/>
                  </a:lnTo>
                  <a:lnTo>
                    <a:pt x="2864" y="2591"/>
                  </a:lnTo>
                  <a:lnTo>
                    <a:pt x="3170" y="2693"/>
                  </a:lnTo>
                  <a:lnTo>
                    <a:pt x="3477" y="2812"/>
                  </a:lnTo>
                  <a:lnTo>
                    <a:pt x="3784" y="2949"/>
                  </a:lnTo>
                  <a:lnTo>
                    <a:pt x="4108" y="3102"/>
                  </a:lnTo>
                  <a:lnTo>
                    <a:pt x="4414" y="3272"/>
                  </a:lnTo>
                  <a:lnTo>
                    <a:pt x="4687" y="3426"/>
                  </a:lnTo>
                  <a:lnTo>
                    <a:pt x="4960" y="3613"/>
                  </a:lnTo>
                  <a:lnTo>
                    <a:pt x="5215" y="3784"/>
                  </a:lnTo>
                  <a:lnTo>
                    <a:pt x="5471" y="3988"/>
                  </a:lnTo>
                  <a:lnTo>
                    <a:pt x="5982" y="4397"/>
                  </a:lnTo>
                  <a:lnTo>
                    <a:pt x="6476" y="4857"/>
                  </a:lnTo>
                  <a:lnTo>
                    <a:pt x="6936" y="5334"/>
                  </a:lnTo>
                  <a:lnTo>
                    <a:pt x="7397" y="5863"/>
                  </a:lnTo>
                  <a:lnTo>
                    <a:pt x="7823" y="6408"/>
                  </a:lnTo>
                  <a:lnTo>
                    <a:pt x="8232" y="6970"/>
                  </a:lnTo>
                  <a:lnTo>
                    <a:pt x="8606" y="7567"/>
                  </a:lnTo>
                  <a:lnTo>
                    <a:pt x="8964" y="8163"/>
                  </a:lnTo>
                  <a:lnTo>
                    <a:pt x="9288" y="8794"/>
                  </a:lnTo>
                  <a:lnTo>
                    <a:pt x="9578" y="9424"/>
                  </a:lnTo>
                  <a:lnTo>
                    <a:pt x="9833" y="10072"/>
                  </a:lnTo>
                  <a:lnTo>
                    <a:pt x="10055" y="10720"/>
                  </a:lnTo>
                  <a:lnTo>
                    <a:pt x="10242" y="11367"/>
                  </a:lnTo>
                  <a:lnTo>
                    <a:pt x="10396" y="12015"/>
                  </a:lnTo>
                  <a:lnTo>
                    <a:pt x="14554" y="9595"/>
                  </a:lnTo>
                  <a:lnTo>
                    <a:pt x="14401" y="8947"/>
                  </a:lnTo>
                  <a:lnTo>
                    <a:pt x="14213" y="8300"/>
                  </a:lnTo>
                  <a:lnTo>
                    <a:pt x="13992" y="7652"/>
                  </a:lnTo>
                  <a:lnTo>
                    <a:pt x="13736" y="7004"/>
                  </a:lnTo>
                  <a:lnTo>
                    <a:pt x="13446" y="6374"/>
                  </a:lnTo>
                  <a:lnTo>
                    <a:pt x="13122" y="5760"/>
                  </a:lnTo>
                  <a:lnTo>
                    <a:pt x="12765" y="5147"/>
                  </a:lnTo>
                  <a:lnTo>
                    <a:pt x="12390" y="4551"/>
                  </a:lnTo>
                  <a:lnTo>
                    <a:pt x="11981" y="3988"/>
                  </a:lnTo>
                  <a:lnTo>
                    <a:pt x="11555" y="3443"/>
                  </a:lnTo>
                  <a:lnTo>
                    <a:pt x="11095" y="2915"/>
                  </a:lnTo>
                  <a:lnTo>
                    <a:pt x="10634" y="2437"/>
                  </a:lnTo>
                  <a:lnTo>
                    <a:pt x="10140" y="1977"/>
                  </a:lnTo>
                  <a:lnTo>
                    <a:pt x="9629" y="1568"/>
                  </a:lnTo>
                  <a:lnTo>
                    <a:pt x="9373" y="1364"/>
                  </a:lnTo>
                  <a:lnTo>
                    <a:pt x="9118" y="1193"/>
                  </a:lnTo>
                  <a:lnTo>
                    <a:pt x="8845" y="1023"/>
                  </a:lnTo>
                  <a:lnTo>
                    <a:pt x="8572" y="853"/>
                  </a:lnTo>
                  <a:lnTo>
                    <a:pt x="8266" y="682"/>
                  </a:lnTo>
                  <a:lnTo>
                    <a:pt x="7942" y="529"/>
                  </a:lnTo>
                  <a:lnTo>
                    <a:pt x="7635" y="392"/>
                  </a:lnTo>
                  <a:lnTo>
                    <a:pt x="7328" y="273"/>
                  </a:lnTo>
                  <a:lnTo>
                    <a:pt x="7022" y="188"/>
                  </a:lnTo>
                  <a:lnTo>
                    <a:pt x="6732" y="103"/>
                  </a:lnTo>
                  <a:lnTo>
                    <a:pt x="6442" y="52"/>
                  </a:lnTo>
                  <a:lnTo>
                    <a:pt x="6152" y="18"/>
                  </a:lnTo>
                  <a:lnTo>
                    <a:pt x="5880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3"/>
            <p:cNvSpPr/>
            <p:nvPr/>
          </p:nvSpPr>
          <p:spPr>
            <a:xfrm>
              <a:off x="10122003" y="2312681"/>
              <a:ext cx="271821" cy="270339"/>
            </a:xfrm>
            <a:custGeom>
              <a:avLst/>
              <a:gdLst/>
              <a:ahLst/>
              <a:cxnLst/>
              <a:rect l="l" t="t" r="r" b="b"/>
              <a:pathLst>
                <a:path w="9357" h="9306" extrusionOk="0">
                  <a:moveTo>
                    <a:pt x="4159" y="1"/>
                  </a:moveTo>
                  <a:lnTo>
                    <a:pt x="1" y="2421"/>
                  </a:lnTo>
                  <a:lnTo>
                    <a:pt x="256" y="2506"/>
                  </a:lnTo>
                  <a:lnTo>
                    <a:pt x="512" y="2608"/>
                  </a:lnTo>
                  <a:lnTo>
                    <a:pt x="768" y="2727"/>
                  </a:lnTo>
                  <a:lnTo>
                    <a:pt x="1023" y="2864"/>
                  </a:lnTo>
                  <a:lnTo>
                    <a:pt x="1415" y="3119"/>
                  </a:lnTo>
                  <a:lnTo>
                    <a:pt x="1790" y="3392"/>
                  </a:lnTo>
                  <a:lnTo>
                    <a:pt x="2148" y="3699"/>
                  </a:lnTo>
                  <a:lnTo>
                    <a:pt x="2506" y="4040"/>
                  </a:lnTo>
                  <a:lnTo>
                    <a:pt x="2847" y="4397"/>
                  </a:lnTo>
                  <a:lnTo>
                    <a:pt x="3171" y="4772"/>
                  </a:lnTo>
                  <a:lnTo>
                    <a:pt x="3477" y="5181"/>
                  </a:lnTo>
                  <a:lnTo>
                    <a:pt x="3767" y="5607"/>
                  </a:lnTo>
                  <a:lnTo>
                    <a:pt x="4023" y="6050"/>
                  </a:lnTo>
                  <a:lnTo>
                    <a:pt x="4278" y="6494"/>
                  </a:lnTo>
                  <a:lnTo>
                    <a:pt x="4500" y="6954"/>
                  </a:lnTo>
                  <a:lnTo>
                    <a:pt x="4687" y="7414"/>
                  </a:lnTo>
                  <a:lnTo>
                    <a:pt x="4858" y="7891"/>
                  </a:lnTo>
                  <a:lnTo>
                    <a:pt x="5011" y="8368"/>
                  </a:lnTo>
                  <a:lnTo>
                    <a:pt x="5113" y="8845"/>
                  </a:lnTo>
                  <a:lnTo>
                    <a:pt x="5198" y="9305"/>
                  </a:lnTo>
                  <a:lnTo>
                    <a:pt x="9357" y="6886"/>
                  </a:lnTo>
                  <a:lnTo>
                    <a:pt x="9271" y="6425"/>
                  </a:lnTo>
                  <a:lnTo>
                    <a:pt x="9169" y="5948"/>
                  </a:lnTo>
                  <a:lnTo>
                    <a:pt x="9016" y="5471"/>
                  </a:lnTo>
                  <a:lnTo>
                    <a:pt x="8845" y="4994"/>
                  </a:lnTo>
                  <a:lnTo>
                    <a:pt x="8658" y="4534"/>
                  </a:lnTo>
                  <a:lnTo>
                    <a:pt x="8436" y="4074"/>
                  </a:lnTo>
                  <a:lnTo>
                    <a:pt x="8198" y="3631"/>
                  </a:lnTo>
                  <a:lnTo>
                    <a:pt x="7925" y="3188"/>
                  </a:lnTo>
                  <a:lnTo>
                    <a:pt x="7635" y="2761"/>
                  </a:lnTo>
                  <a:lnTo>
                    <a:pt x="7329" y="2352"/>
                  </a:lnTo>
                  <a:lnTo>
                    <a:pt x="7005" y="1978"/>
                  </a:lnTo>
                  <a:lnTo>
                    <a:pt x="6664" y="1620"/>
                  </a:lnTo>
                  <a:lnTo>
                    <a:pt x="6323" y="1279"/>
                  </a:lnTo>
                  <a:lnTo>
                    <a:pt x="5948" y="972"/>
                  </a:lnTo>
                  <a:lnTo>
                    <a:pt x="5573" y="699"/>
                  </a:lnTo>
                  <a:lnTo>
                    <a:pt x="5181" y="444"/>
                  </a:lnTo>
                  <a:lnTo>
                    <a:pt x="4926" y="308"/>
                  </a:lnTo>
                  <a:lnTo>
                    <a:pt x="4670" y="188"/>
                  </a:lnTo>
                  <a:lnTo>
                    <a:pt x="4415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3"/>
            <p:cNvSpPr/>
            <p:nvPr/>
          </p:nvSpPr>
          <p:spPr>
            <a:xfrm>
              <a:off x="10273011" y="2512696"/>
              <a:ext cx="207446" cy="251021"/>
            </a:xfrm>
            <a:custGeom>
              <a:avLst/>
              <a:gdLst/>
              <a:ahLst/>
              <a:cxnLst/>
              <a:rect l="l" t="t" r="r" b="b"/>
              <a:pathLst>
                <a:path w="7141" h="8641" extrusionOk="0">
                  <a:moveTo>
                    <a:pt x="4159" y="1"/>
                  </a:moveTo>
                  <a:lnTo>
                    <a:pt x="0" y="2420"/>
                  </a:lnTo>
                  <a:lnTo>
                    <a:pt x="222" y="2523"/>
                  </a:lnTo>
                  <a:lnTo>
                    <a:pt x="461" y="2642"/>
                  </a:lnTo>
                  <a:lnTo>
                    <a:pt x="716" y="2812"/>
                  </a:lnTo>
                  <a:lnTo>
                    <a:pt x="972" y="3000"/>
                  </a:lnTo>
                  <a:lnTo>
                    <a:pt x="1210" y="3204"/>
                  </a:lnTo>
                  <a:lnTo>
                    <a:pt x="1449" y="3443"/>
                  </a:lnTo>
                  <a:lnTo>
                    <a:pt x="1670" y="3681"/>
                  </a:lnTo>
                  <a:lnTo>
                    <a:pt x="1875" y="3954"/>
                  </a:lnTo>
                  <a:lnTo>
                    <a:pt x="2062" y="4227"/>
                  </a:lnTo>
                  <a:lnTo>
                    <a:pt x="2250" y="4534"/>
                  </a:lnTo>
                  <a:lnTo>
                    <a:pt x="2420" y="4823"/>
                  </a:lnTo>
                  <a:lnTo>
                    <a:pt x="2557" y="5130"/>
                  </a:lnTo>
                  <a:lnTo>
                    <a:pt x="2676" y="5454"/>
                  </a:lnTo>
                  <a:lnTo>
                    <a:pt x="2795" y="5760"/>
                  </a:lnTo>
                  <a:lnTo>
                    <a:pt x="2880" y="6084"/>
                  </a:lnTo>
                  <a:lnTo>
                    <a:pt x="2932" y="6391"/>
                  </a:lnTo>
                  <a:lnTo>
                    <a:pt x="2966" y="6715"/>
                  </a:lnTo>
                  <a:lnTo>
                    <a:pt x="2983" y="7005"/>
                  </a:lnTo>
                  <a:lnTo>
                    <a:pt x="2966" y="7294"/>
                  </a:lnTo>
                  <a:lnTo>
                    <a:pt x="2932" y="7567"/>
                  </a:lnTo>
                  <a:lnTo>
                    <a:pt x="2863" y="7805"/>
                  </a:lnTo>
                  <a:lnTo>
                    <a:pt x="2778" y="8027"/>
                  </a:lnTo>
                  <a:lnTo>
                    <a:pt x="2676" y="8214"/>
                  </a:lnTo>
                  <a:lnTo>
                    <a:pt x="2557" y="8385"/>
                  </a:lnTo>
                  <a:lnTo>
                    <a:pt x="2403" y="8521"/>
                  </a:lnTo>
                  <a:lnTo>
                    <a:pt x="2250" y="8640"/>
                  </a:lnTo>
                  <a:lnTo>
                    <a:pt x="6408" y="6221"/>
                  </a:lnTo>
                  <a:lnTo>
                    <a:pt x="6561" y="6101"/>
                  </a:lnTo>
                  <a:lnTo>
                    <a:pt x="6715" y="5965"/>
                  </a:lnTo>
                  <a:lnTo>
                    <a:pt x="6834" y="5795"/>
                  </a:lnTo>
                  <a:lnTo>
                    <a:pt x="6953" y="5607"/>
                  </a:lnTo>
                  <a:lnTo>
                    <a:pt x="7039" y="5386"/>
                  </a:lnTo>
                  <a:lnTo>
                    <a:pt x="7090" y="5147"/>
                  </a:lnTo>
                  <a:lnTo>
                    <a:pt x="7124" y="4874"/>
                  </a:lnTo>
                  <a:lnTo>
                    <a:pt x="7141" y="4602"/>
                  </a:lnTo>
                  <a:lnTo>
                    <a:pt x="7141" y="4295"/>
                  </a:lnTo>
                  <a:lnTo>
                    <a:pt x="7090" y="3971"/>
                  </a:lnTo>
                  <a:lnTo>
                    <a:pt x="7039" y="3664"/>
                  </a:lnTo>
                  <a:lnTo>
                    <a:pt x="6953" y="3341"/>
                  </a:lnTo>
                  <a:lnTo>
                    <a:pt x="6851" y="3034"/>
                  </a:lnTo>
                  <a:lnTo>
                    <a:pt x="6715" y="2710"/>
                  </a:lnTo>
                  <a:lnTo>
                    <a:pt x="6578" y="2403"/>
                  </a:lnTo>
                  <a:lnTo>
                    <a:pt x="6408" y="2114"/>
                  </a:lnTo>
                  <a:lnTo>
                    <a:pt x="6238" y="1824"/>
                  </a:lnTo>
                  <a:lnTo>
                    <a:pt x="6033" y="1534"/>
                  </a:lnTo>
                  <a:lnTo>
                    <a:pt x="5829" y="1279"/>
                  </a:lnTo>
                  <a:lnTo>
                    <a:pt x="5607" y="1023"/>
                  </a:lnTo>
                  <a:lnTo>
                    <a:pt x="5368" y="784"/>
                  </a:lnTo>
                  <a:lnTo>
                    <a:pt x="5130" y="580"/>
                  </a:lnTo>
                  <a:lnTo>
                    <a:pt x="4874" y="392"/>
                  </a:lnTo>
                  <a:lnTo>
                    <a:pt x="4619" y="222"/>
                  </a:lnTo>
                  <a:lnTo>
                    <a:pt x="4397" y="10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3"/>
            <p:cNvSpPr/>
            <p:nvPr/>
          </p:nvSpPr>
          <p:spPr>
            <a:xfrm>
              <a:off x="9649226" y="2104269"/>
              <a:ext cx="710418" cy="664374"/>
            </a:xfrm>
            <a:custGeom>
              <a:avLst/>
              <a:gdLst/>
              <a:ahLst/>
              <a:cxnLst/>
              <a:rect l="l" t="t" r="r" b="b"/>
              <a:pathLst>
                <a:path w="24455" h="22870" extrusionOk="0">
                  <a:moveTo>
                    <a:pt x="7345" y="0"/>
                  </a:moveTo>
                  <a:lnTo>
                    <a:pt x="7072" y="34"/>
                  </a:lnTo>
                  <a:lnTo>
                    <a:pt x="6834" y="69"/>
                  </a:lnTo>
                  <a:lnTo>
                    <a:pt x="6578" y="120"/>
                  </a:lnTo>
                  <a:lnTo>
                    <a:pt x="6357" y="205"/>
                  </a:lnTo>
                  <a:lnTo>
                    <a:pt x="6118" y="290"/>
                  </a:lnTo>
                  <a:lnTo>
                    <a:pt x="5914" y="409"/>
                  </a:lnTo>
                  <a:lnTo>
                    <a:pt x="5709" y="529"/>
                  </a:lnTo>
                  <a:lnTo>
                    <a:pt x="5505" y="682"/>
                  </a:lnTo>
                  <a:lnTo>
                    <a:pt x="5317" y="852"/>
                  </a:lnTo>
                  <a:lnTo>
                    <a:pt x="5147" y="1023"/>
                  </a:lnTo>
                  <a:lnTo>
                    <a:pt x="4993" y="1227"/>
                  </a:lnTo>
                  <a:lnTo>
                    <a:pt x="4840" y="1432"/>
                  </a:lnTo>
                  <a:lnTo>
                    <a:pt x="4704" y="1653"/>
                  </a:lnTo>
                  <a:lnTo>
                    <a:pt x="4567" y="1909"/>
                  </a:lnTo>
                  <a:lnTo>
                    <a:pt x="4465" y="2165"/>
                  </a:lnTo>
                  <a:lnTo>
                    <a:pt x="4363" y="2437"/>
                  </a:lnTo>
                  <a:lnTo>
                    <a:pt x="4278" y="2727"/>
                  </a:lnTo>
                  <a:lnTo>
                    <a:pt x="4209" y="3034"/>
                  </a:lnTo>
                  <a:lnTo>
                    <a:pt x="4158" y="3358"/>
                  </a:lnTo>
                  <a:lnTo>
                    <a:pt x="4107" y="3681"/>
                  </a:lnTo>
                  <a:lnTo>
                    <a:pt x="4090" y="4039"/>
                  </a:lnTo>
                  <a:lnTo>
                    <a:pt x="4073" y="4397"/>
                  </a:lnTo>
                  <a:lnTo>
                    <a:pt x="4090" y="4806"/>
                  </a:lnTo>
                  <a:lnTo>
                    <a:pt x="4090" y="4806"/>
                  </a:lnTo>
                  <a:lnTo>
                    <a:pt x="3886" y="4636"/>
                  </a:lnTo>
                  <a:lnTo>
                    <a:pt x="3698" y="4482"/>
                  </a:lnTo>
                  <a:lnTo>
                    <a:pt x="3494" y="4346"/>
                  </a:lnTo>
                  <a:lnTo>
                    <a:pt x="3272" y="4210"/>
                  </a:lnTo>
                  <a:lnTo>
                    <a:pt x="2948" y="4039"/>
                  </a:lnTo>
                  <a:lnTo>
                    <a:pt x="2625" y="3920"/>
                  </a:lnTo>
                  <a:lnTo>
                    <a:pt x="2301" y="3818"/>
                  </a:lnTo>
                  <a:lnTo>
                    <a:pt x="2011" y="3784"/>
                  </a:lnTo>
                  <a:lnTo>
                    <a:pt x="1721" y="3767"/>
                  </a:lnTo>
                  <a:lnTo>
                    <a:pt x="1449" y="3801"/>
                  </a:lnTo>
                  <a:lnTo>
                    <a:pt x="1312" y="3835"/>
                  </a:lnTo>
                  <a:lnTo>
                    <a:pt x="1193" y="3869"/>
                  </a:lnTo>
                  <a:lnTo>
                    <a:pt x="1074" y="3920"/>
                  </a:lnTo>
                  <a:lnTo>
                    <a:pt x="955" y="3988"/>
                  </a:lnTo>
                  <a:lnTo>
                    <a:pt x="852" y="4056"/>
                  </a:lnTo>
                  <a:lnTo>
                    <a:pt x="750" y="4124"/>
                  </a:lnTo>
                  <a:lnTo>
                    <a:pt x="648" y="4210"/>
                  </a:lnTo>
                  <a:lnTo>
                    <a:pt x="563" y="4312"/>
                  </a:lnTo>
                  <a:lnTo>
                    <a:pt x="477" y="4414"/>
                  </a:lnTo>
                  <a:lnTo>
                    <a:pt x="392" y="4516"/>
                  </a:lnTo>
                  <a:lnTo>
                    <a:pt x="256" y="4772"/>
                  </a:lnTo>
                  <a:lnTo>
                    <a:pt x="154" y="5045"/>
                  </a:lnTo>
                  <a:lnTo>
                    <a:pt x="68" y="5368"/>
                  </a:lnTo>
                  <a:lnTo>
                    <a:pt x="17" y="5709"/>
                  </a:lnTo>
                  <a:lnTo>
                    <a:pt x="0" y="6084"/>
                  </a:lnTo>
                  <a:lnTo>
                    <a:pt x="17" y="6476"/>
                  </a:lnTo>
                  <a:lnTo>
                    <a:pt x="51" y="6885"/>
                  </a:lnTo>
                  <a:lnTo>
                    <a:pt x="137" y="7294"/>
                  </a:lnTo>
                  <a:lnTo>
                    <a:pt x="256" y="7703"/>
                  </a:lnTo>
                  <a:lnTo>
                    <a:pt x="392" y="8112"/>
                  </a:lnTo>
                  <a:lnTo>
                    <a:pt x="546" y="8504"/>
                  </a:lnTo>
                  <a:lnTo>
                    <a:pt x="733" y="8913"/>
                  </a:lnTo>
                  <a:lnTo>
                    <a:pt x="955" y="9305"/>
                  </a:lnTo>
                  <a:lnTo>
                    <a:pt x="1176" y="9680"/>
                  </a:lnTo>
                  <a:lnTo>
                    <a:pt x="1432" y="10038"/>
                  </a:lnTo>
                  <a:lnTo>
                    <a:pt x="1704" y="10379"/>
                  </a:lnTo>
                  <a:lnTo>
                    <a:pt x="1977" y="10702"/>
                  </a:lnTo>
                  <a:lnTo>
                    <a:pt x="2284" y="11009"/>
                  </a:lnTo>
                  <a:lnTo>
                    <a:pt x="2608" y="11282"/>
                  </a:lnTo>
                  <a:lnTo>
                    <a:pt x="2931" y="11520"/>
                  </a:lnTo>
                  <a:lnTo>
                    <a:pt x="3255" y="11742"/>
                  </a:lnTo>
                  <a:lnTo>
                    <a:pt x="7124" y="13974"/>
                  </a:lnTo>
                  <a:lnTo>
                    <a:pt x="8845" y="14963"/>
                  </a:lnTo>
                  <a:lnTo>
                    <a:pt x="8845" y="11946"/>
                  </a:lnTo>
                  <a:lnTo>
                    <a:pt x="8351" y="11657"/>
                  </a:lnTo>
                  <a:lnTo>
                    <a:pt x="8231" y="11571"/>
                  </a:lnTo>
                  <a:lnTo>
                    <a:pt x="8146" y="11469"/>
                  </a:lnTo>
                  <a:lnTo>
                    <a:pt x="8078" y="11350"/>
                  </a:lnTo>
                  <a:lnTo>
                    <a:pt x="8027" y="11231"/>
                  </a:lnTo>
                  <a:lnTo>
                    <a:pt x="8010" y="11111"/>
                  </a:lnTo>
                  <a:lnTo>
                    <a:pt x="7993" y="11009"/>
                  </a:lnTo>
                  <a:lnTo>
                    <a:pt x="8027" y="10907"/>
                  </a:lnTo>
                  <a:lnTo>
                    <a:pt x="8044" y="10873"/>
                  </a:lnTo>
                  <a:lnTo>
                    <a:pt x="8078" y="10839"/>
                  </a:lnTo>
                  <a:lnTo>
                    <a:pt x="10719" y="8879"/>
                  </a:lnTo>
                  <a:lnTo>
                    <a:pt x="10770" y="8862"/>
                  </a:lnTo>
                  <a:lnTo>
                    <a:pt x="10839" y="8845"/>
                  </a:lnTo>
                  <a:lnTo>
                    <a:pt x="10907" y="8862"/>
                  </a:lnTo>
                  <a:lnTo>
                    <a:pt x="10975" y="8896"/>
                  </a:lnTo>
                  <a:lnTo>
                    <a:pt x="11060" y="8947"/>
                  </a:lnTo>
                  <a:lnTo>
                    <a:pt x="11128" y="9015"/>
                  </a:lnTo>
                  <a:lnTo>
                    <a:pt x="11179" y="9100"/>
                  </a:lnTo>
                  <a:lnTo>
                    <a:pt x="11248" y="9186"/>
                  </a:lnTo>
                  <a:lnTo>
                    <a:pt x="13855" y="14179"/>
                  </a:lnTo>
                  <a:lnTo>
                    <a:pt x="13923" y="14315"/>
                  </a:lnTo>
                  <a:lnTo>
                    <a:pt x="13940" y="14434"/>
                  </a:lnTo>
                  <a:lnTo>
                    <a:pt x="13940" y="14537"/>
                  </a:lnTo>
                  <a:lnTo>
                    <a:pt x="13906" y="14639"/>
                  </a:lnTo>
                  <a:lnTo>
                    <a:pt x="13855" y="14690"/>
                  </a:lnTo>
                  <a:lnTo>
                    <a:pt x="13787" y="14724"/>
                  </a:lnTo>
                  <a:lnTo>
                    <a:pt x="13702" y="14724"/>
                  </a:lnTo>
                  <a:lnTo>
                    <a:pt x="13599" y="14690"/>
                  </a:lnTo>
                  <a:lnTo>
                    <a:pt x="13088" y="14400"/>
                  </a:lnTo>
                  <a:lnTo>
                    <a:pt x="13088" y="17417"/>
                  </a:lnTo>
                  <a:lnTo>
                    <a:pt x="21950" y="22546"/>
                  </a:lnTo>
                  <a:lnTo>
                    <a:pt x="22205" y="22665"/>
                  </a:lnTo>
                  <a:lnTo>
                    <a:pt x="22461" y="22768"/>
                  </a:lnTo>
                  <a:lnTo>
                    <a:pt x="22699" y="22836"/>
                  </a:lnTo>
                  <a:lnTo>
                    <a:pt x="22921" y="22853"/>
                  </a:lnTo>
                  <a:lnTo>
                    <a:pt x="23142" y="22870"/>
                  </a:lnTo>
                  <a:lnTo>
                    <a:pt x="23347" y="22836"/>
                  </a:lnTo>
                  <a:lnTo>
                    <a:pt x="23551" y="22785"/>
                  </a:lnTo>
                  <a:lnTo>
                    <a:pt x="23722" y="22699"/>
                  </a:lnTo>
                  <a:lnTo>
                    <a:pt x="23875" y="22580"/>
                  </a:lnTo>
                  <a:lnTo>
                    <a:pt x="24029" y="22444"/>
                  </a:lnTo>
                  <a:lnTo>
                    <a:pt x="24148" y="22273"/>
                  </a:lnTo>
                  <a:lnTo>
                    <a:pt x="24267" y="22086"/>
                  </a:lnTo>
                  <a:lnTo>
                    <a:pt x="24335" y="21864"/>
                  </a:lnTo>
                  <a:lnTo>
                    <a:pt x="24404" y="21626"/>
                  </a:lnTo>
                  <a:lnTo>
                    <a:pt x="24438" y="21353"/>
                  </a:lnTo>
                  <a:lnTo>
                    <a:pt x="24455" y="21064"/>
                  </a:lnTo>
                  <a:lnTo>
                    <a:pt x="24438" y="20774"/>
                  </a:lnTo>
                  <a:lnTo>
                    <a:pt x="24404" y="20450"/>
                  </a:lnTo>
                  <a:lnTo>
                    <a:pt x="24352" y="20143"/>
                  </a:lnTo>
                  <a:lnTo>
                    <a:pt x="24267" y="19819"/>
                  </a:lnTo>
                  <a:lnTo>
                    <a:pt x="24148" y="19513"/>
                  </a:lnTo>
                  <a:lnTo>
                    <a:pt x="24029" y="19189"/>
                  </a:lnTo>
                  <a:lnTo>
                    <a:pt x="23892" y="18882"/>
                  </a:lnTo>
                  <a:lnTo>
                    <a:pt x="23722" y="18593"/>
                  </a:lnTo>
                  <a:lnTo>
                    <a:pt x="23534" y="18286"/>
                  </a:lnTo>
                  <a:lnTo>
                    <a:pt x="23347" y="18013"/>
                  </a:lnTo>
                  <a:lnTo>
                    <a:pt x="23142" y="17740"/>
                  </a:lnTo>
                  <a:lnTo>
                    <a:pt x="22921" y="17502"/>
                  </a:lnTo>
                  <a:lnTo>
                    <a:pt x="22682" y="17263"/>
                  </a:lnTo>
                  <a:lnTo>
                    <a:pt x="22444" y="17059"/>
                  </a:lnTo>
                  <a:lnTo>
                    <a:pt x="22188" y="16871"/>
                  </a:lnTo>
                  <a:lnTo>
                    <a:pt x="21933" y="16701"/>
                  </a:lnTo>
                  <a:lnTo>
                    <a:pt x="21694" y="16582"/>
                  </a:lnTo>
                  <a:lnTo>
                    <a:pt x="21472" y="16479"/>
                  </a:lnTo>
                  <a:lnTo>
                    <a:pt x="21387" y="16019"/>
                  </a:lnTo>
                  <a:lnTo>
                    <a:pt x="21285" y="15542"/>
                  </a:lnTo>
                  <a:lnTo>
                    <a:pt x="21132" y="15065"/>
                  </a:lnTo>
                  <a:lnTo>
                    <a:pt x="20961" y="14588"/>
                  </a:lnTo>
                  <a:lnTo>
                    <a:pt x="20774" y="14128"/>
                  </a:lnTo>
                  <a:lnTo>
                    <a:pt x="20552" y="13668"/>
                  </a:lnTo>
                  <a:lnTo>
                    <a:pt x="20297" y="13224"/>
                  </a:lnTo>
                  <a:lnTo>
                    <a:pt x="20041" y="12781"/>
                  </a:lnTo>
                  <a:lnTo>
                    <a:pt x="19751" y="12355"/>
                  </a:lnTo>
                  <a:lnTo>
                    <a:pt x="19445" y="11946"/>
                  </a:lnTo>
                  <a:lnTo>
                    <a:pt x="19121" y="11571"/>
                  </a:lnTo>
                  <a:lnTo>
                    <a:pt x="18780" y="11214"/>
                  </a:lnTo>
                  <a:lnTo>
                    <a:pt x="18422" y="10873"/>
                  </a:lnTo>
                  <a:lnTo>
                    <a:pt x="18064" y="10566"/>
                  </a:lnTo>
                  <a:lnTo>
                    <a:pt x="17689" y="10293"/>
                  </a:lnTo>
                  <a:lnTo>
                    <a:pt x="17297" y="10038"/>
                  </a:lnTo>
                  <a:lnTo>
                    <a:pt x="17042" y="9901"/>
                  </a:lnTo>
                  <a:lnTo>
                    <a:pt x="16786" y="9782"/>
                  </a:lnTo>
                  <a:lnTo>
                    <a:pt x="16530" y="9680"/>
                  </a:lnTo>
                  <a:lnTo>
                    <a:pt x="16275" y="9595"/>
                  </a:lnTo>
                  <a:lnTo>
                    <a:pt x="16121" y="8947"/>
                  </a:lnTo>
                  <a:lnTo>
                    <a:pt x="15934" y="8300"/>
                  </a:lnTo>
                  <a:lnTo>
                    <a:pt x="15712" y="7652"/>
                  </a:lnTo>
                  <a:lnTo>
                    <a:pt x="15457" y="7004"/>
                  </a:lnTo>
                  <a:lnTo>
                    <a:pt x="15167" y="6374"/>
                  </a:lnTo>
                  <a:lnTo>
                    <a:pt x="14843" y="5743"/>
                  </a:lnTo>
                  <a:lnTo>
                    <a:pt x="14485" y="5147"/>
                  </a:lnTo>
                  <a:lnTo>
                    <a:pt x="14111" y="4550"/>
                  </a:lnTo>
                  <a:lnTo>
                    <a:pt x="13702" y="3988"/>
                  </a:lnTo>
                  <a:lnTo>
                    <a:pt x="13276" y="3443"/>
                  </a:lnTo>
                  <a:lnTo>
                    <a:pt x="12815" y="2914"/>
                  </a:lnTo>
                  <a:lnTo>
                    <a:pt x="12355" y="2437"/>
                  </a:lnTo>
                  <a:lnTo>
                    <a:pt x="11861" y="1977"/>
                  </a:lnTo>
                  <a:lnTo>
                    <a:pt x="11350" y="1568"/>
                  </a:lnTo>
                  <a:lnTo>
                    <a:pt x="11094" y="1364"/>
                  </a:lnTo>
                  <a:lnTo>
                    <a:pt x="10839" y="1193"/>
                  </a:lnTo>
                  <a:lnTo>
                    <a:pt x="10566" y="1006"/>
                  </a:lnTo>
                  <a:lnTo>
                    <a:pt x="10293" y="852"/>
                  </a:lnTo>
                  <a:lnTo>
                    <a:pt x="9987" y="682"/>
                  </a:lnTo>
                  <a:lnTo>
                    <a:pt x="9663" y="529"/>
                  </a:lnTo>
                  <a:lnTo>
                    <a:pt x="9356" y="392"/>
                  </a:lnTo>
                  <a:lnTo>
                    <a:pt x="9049" y="273"/>
                  </a:lnTo>
                  <a:lnTo>
                    <a:pt x="8743" y="188"/>
                  </a:lnTo>
                  <a:lnTo>
                    <a:pt x="8453" y="103"/>
                  </a:lnTo>
                  <a:lnTo>
                    <a:pt x="8163" y="51"/>
                  </a:lnTo>
                  <a:lnTo>
                    <a:pt x="7890" y="17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Pengenalan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457199" y="906997"/>
            <a:ext cx="4710783" cy="382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An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Nisa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Dira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Andre Farhan Saputra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Andri Firman Saputra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Alvin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Hendrawan</a:t>
            </a:r>
            <a:endParaRPr lang="en-ID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Azriel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FachrulRezy</a:t>
            </a:r>
            <a:endParaRPr lang="en-ID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Lutfi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Ruhbi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Syahdat</a:t>
            </a:r>
            <a:endParaRPr lang="en-ID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Muhammad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Irgi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Al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Ghithraf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Nixon Milo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Hamonangan</a:t>
            </a:r>
            <a:endParaRPr lang="en-ID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Noval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Rizky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Ramadhan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Yuvita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Ratih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Dewi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</a:p>
        </p:txBody>
      </p:sp>
      <p:grpSp>
        <p:nvGrpSpPr>
          <p:cNvPr id="158" name="Google Shape;158;p17"/>
          <p:cNvGrpSpPr/>
          <p:nvPr/>
        </p:nvGrpSpPr>
        <p:grpSpPr>
          <a:xfrm>
            <a:off x="5191638" y="1238887"/>
            <a:ext cx="3437304" cy="3493199"/>
            <a:chOff x="1232525" y="238125"/>
            <a:chExt cx="5154925" cy="5238750"/>
          </a:xfrm>
        </p:grpSpPr>
        <p:sp>
          <p:nvSpPr>
            <p:cNvPr id="159" name="Google Shape;159;p17"/>
            <p:cNvSpPr/>
            <p:nvPr/>
          </p:nvSpPr>
          <p:spPr>
            <a:xfrm>
              <a:off x="1232525" y="3423275"/>
              <a:ext cx="1121900" cy="648025"/>
            </a:xfrm>
            <a:custGeom>
              <a:avLst/>
              <a:gdLst/>
              <a:ahLst/>
              <a:cxnLst/>
              <a:rect l="l" t="t" r="r" b="b"/>
              <a:pathLst>
                <a:path w="44876" h="25921" extrusionOk="0">
                  <a:moveTo>
                    <a:pt x="20246" y="0"/>
                  </a:moveTo>
                  <a:lnTo>
                    <a:pt x="18182" y="258"/>
                  </a:lnTo>
                  <a:lnTo>
                    <a:pt x="15990" y="516"/>
                  </a:lnTo>
                  <a:lnTo>
                    <a:pt x="14056" y="903"/>
                  </a:lnTo>
                  <a:lnTo>
                    <a:pt x="11993" y="1419"/>
                  </a:lnTo>
                  <a:lnTo>
                    <a:pt x="10058" y="2064"/>
                  </a:lnTo>
                  <a:lnTo>
                    <a:pt x="8253" y="2837"/>
                  </a:lnTo>
                  <a:lnTo>
                    <a:pt x="6577" y="3740"/>
                  </a:lnTo>
                  <a:lnTo>
                    <a:pt x="5029" y="4772"/>
                  </a:lnTo>
                  <a:lnTo>
                    <a:pt x="3740" y="5803"/>
                  </a:lnTo>
                  <a:lnTo>
                    <a:pt x="2579" y="6964"/>
                  </a:lnTo>
                  <a:lnTo>
                    <a:pt x="1676" y="8125"/>
                  </a:lnTo>
                  <a:lnTo>
                    <a:pt x="903" y="9285"/>
                  </a:lnTo>
                  <a:lnTo>
                    <a:pt x="387" y="10446"/>
                  </a:lnTo>
                  <a:lnTo>
                    <a:pt x="129" y="11735"/>
                  </a:lnTo>
                  <a:lnTo>
                    <a:pt x="0" y="12896"/>
                  </a:lnTo>
                  <a:lnTo>
                    <a:pt x="129" y="14185"/>
                  </a:lnTo>
                  <a:lnTo>
                    <a:pt x="387" y="15475"/>
                  </a:lnTo>
                  <a:lnTo>
                    <a:pt x="903" y="16635"/>
                  </a:lnTo>
                  <a:lnTo>
                    <a:pt x="1676" y="17796"/>
                  </a:lnTo>
                  <a:lnTo>
                    <a:pt x="2579" y="18957"/>
                  </a:lnTo>
                  <a:lnTo>
                    <a:pt x="3740" y="20117"/>
                  </a:lnTo>
                  <a:lnTo>
                    <a:pt x="5029" y="21149"/>
                  </a:lnTo>
                  <a:lnTo>
                    <a:pt x="6577" y="22052"/>
                  </a:lnTo>
                  <a:lnTo>
                    <a:pt x="8253" y="22954"/>
                  </a:lnTo>
                  <a:lnTo>
                    <a:pt x="10058" y="23728"/>
                  </a:lnTo>
                  <a:lnTo>
                    <a:pt x="11993" y="24373"/>
                  </a:lnTo>
                  <a:lnTo>
                    <a:pt x="14056" y="25017"/>
                  </a:lnTo>
                  <a:lnTo>
                    <a:pt x="15990" y="25404"/>
                  </a:lnTo>
                  <a:lnTo>
                    <a:pt x="18182" y="25662"/>
                  </a:lnTo>
                  <a:lnTo>
                    <a:pt x="20246" y="25791"/>
                  </a:lnTo>
                  <a:lnTo>
                    <a:pt x="22438" y="25920"/>
                  </a:lnTo>
                  <a:lnTo>
                    <a:pt x="24630" y="25791"/>
                  </a:lnTo>
                  <a:lnTo>
                    <a:pt x="26693" y="25662"/>
                  </a:lnTo>
                  <a:lnTo>
                    <a:pt x="28886" y="25404"/>
                  </a:lnTo>
                  <a:lnTo>
                    <a:pt x="30949" y="25017"/>
                  </a:lnTo>
                  <a:lnTo>
                    <a:pt x="32883" y="24373"/>
                  </a:lnTo>
                  <a:lnTo>
                    <a:pt x="34818" y="23728"/>
                  </a:lnTo>
                  <a:lnTo>
                    <a:pt x="36623" y="22954"/>
                  </a:lnTo>
                  <a:lnTo>
                    <a:pt x="38299" y="22052"/>
                  </a:lnTo>
                  <a:lnTo>
                    <a:pt x="39847" y="21149"/>
                  </a:lnTo>
                  <a:lnTo>
                    <a:pt x="41265" y="20117"/>
                  </a:lnTo>
                  <a:lnTo>
                    <a:pt x="42297" y="18957"/>
                  </a:lnTo>
                  <a:lnTo>
                    <a:pt x="43328" y="17796"/>
                  </a:lnTo>
                  <a:lnTo>
                    <a:pt x="43973" y="16635"/>
                  </a:lnTo>
                  <a:lnTo>
                    <a:pt x="44489" y="15475"/>
                  </a:lnTo>
                  <a:lnTo>
                    <a:pt x="44747" y="14185"/>
                  </a:lnTo>
                  <a:lnTo>
                    <a:pt x="44876" y="12896"/>
                  </a:lnTo>
                  <a:lnTo>
                    <a:pt x="44747" y="11735"/>
                  </a:lnTo>
                  <a:lnTo>
                    <a:pt x="44489" y="10446"/>
                  </a:lnTo>
                  <a:lnTo>
                    <a:pt x="43973" y="9285"/>
                  </a:lnTo>
                  <a:lnTo>
                    <a:pt x="43328" y="8125"/>
                  </a:lnTo>
                  <a:lnTo>
                    <a:pt x="42297" y="6964"/>
                  </a:lnTo>
                  <a:lnTo>
                    <a:pt x="41265" y="5803"/>
                  </a:lnTo>
                  <a:lnTo>
                    <a:pt x="39847" y="4772"/>
                  </a:lnTo>
                  <a:lnTo>
                    <a:pt x="38299" y="3740"/>
                  </a:lnTo>
                  <a:lnTo>
                    <a:pt x="36623" y="2837"/>
                  </a:lnTo>
                  <a:lnTo>
                    <a:pt x="34818" y="2064"/>
                  </a:lnTo>
                  <a:lnTo>
                    <a:pt x="32883" y="1419"/>
                  </a:lnTo>
                  <a:lnTo>
                    <a:pt x="30949" y="903"/>
                  </a:lnTo>
                  <a:lnTo>
                    <a:pt x="28886" y="516"/>
                  </a:lnTo>
                  <a:lnTo>
                    <a:pt x="26693" y="258"/>
                  </a:lnTo>
                  <a:lnTo>
                    <a:pt x="246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1416275" y="2259475"/>
              <a:ext cx="4671375" cy="2691925"/>
            </a:xfrm>
            <a:custGeom>
              <a:avLst/>
              <a:gdLst/>
              <a:ahLst/>
              <a:cxnLst/>
              <a:rect l="l" t="t" r="r" b="b"/>
              <a:pathLst>
                <a:path w="186855" h="107677" extrusionOk="0">
                  <a:moveTo>
                    <a:pt x="60995" y="0"/>
                  </a:moveTo>
                  <a:lnTo>
                    <a:pt x="59577" y="258"/>
                  </a:lnTo>
                  <a:lnTo>
                    <a:pt x="58158" y="516"/>
                  </a:lnTo>
                  <a:lnTo>
                    <a:pt x="56998" y="1161"/>
                  </a:lnTo>
                  <a:lnTo>
                    <a:pt x="2064" y="33012"/>
                  </a:lnTo>
                  <a:lnTo>
                    <a:pt x="1032" y="33657"/>
                  </a:lnTo>
                  <a:lnTo>
                    <a:pt x="387" y="34431"/>
                  </a:lnTo>
                  <a:lnTo>
                    <a:pt x="0" y="35333"/>
                  </a:lnTo>
                  <a:lnTo>
                    <a:pt x="0" y="36236"/>
                  </a:lnTo>
                  <a:lnTo>
                    <a:pt x="258" y="37139"/>
                  </a:lnTo>
                  <a:lnTo>
                    <a:pt x="903" y="38041"/>
                  </a:lnTo>
                  <a:lnTo>
                    <a:pt x="1677" y="38944"/>
                  </a:lnTo>
                  <a:lnTo>
                    <a:pt x="2837" y="39718"/>
                  </a:lnTo>
                  <a:lnTo>
                    <a:pt x="118251" y="106129"/>
                  </a:lnTo>
                  <a:lnTo>
                    <a:pt x="119540" y="106774"/>
                  </a:lnTo>
                  <a:lnTo>
                    <a:pt x="121088" y="107161"/>
                  </a:lnTo>
                  <a:lnTo>
                    <a:pt x="122635" y="107548"/>
                  </a:lnTo>
                  <a:lnTo>
                    <a:pt x="124183" y="107677"/>
                  </a:lnTo>
                  <a:lnTo>
                    <a:pt x="125730" y="107677"/>
                  </a:lnTo>
                  <a:lnTo>
                    <a:pt x="127278" y="107419"/>
                  </a:lnTo>
                  <a:lnTo>
                    <a:pt x="128696" y="107032"/>
                  </a:lnTo>
                  <a:lnTo>
                    <a:pt x="129857" y="106516"/>
                  </a:lnTo>
                  <a:lnTo>
                    <a:pt x="184791" y="74664"/>
                  </a:lnTo>
                  <a:lnTo>
                    <a:pt x="185823" y="74020"/>
                  </a:lnTo>
                  <a:lnTo>
                    <a:pt x="186467" y="73246"/>
                  </a:lnTo>
                  <a:lnTo>
                    <a:pt x="186725" y="72343"/>
                  </a:lnTo>
                  <a:lnTo>
                    <a:pt x="186854" y="71441"/>
                  </a:lnTo>
                  <a:lnTo>
                    <a:pt x="186596" y="70538"/>
                  </a:lnTo>
                  <a:lnTo>
                    <a:pt x="185952" y="69635"/>
                  </a:lnTo>
                  <a:lnTo>
                    <a:pt x="185178" y="68732"/>
                  </a:lnTo>
                  <a:lnTo>
                    <a:pt x="184017" y="67959"/>
                  </a:lnTo>
                  <a:lnTo>
                    <a:pt x="68604" y="1548"/>
                  </a:lnTo>
                  <a:lnTo>
                    <a:pt x="67314" y="903"/>
                  </a:lnTo>
                  <a:lnTo>
                    <a:pt x="65767" y="387"/>
                  </a:lnTo>
                  <a:lnTo>
                    <a:pt x="64219" y="129"/>
                  </a:lnTo>
                  <a:lnTo>
                    <a:pt x="626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1287325" y="1321325"/>
              <a:ext cx="4913150" cy="2766075"/>
            </a:xfrm>
            <a:custGeom>
              <a:avLst/>
              <a:gdLst/>
              <a:ahLst/>
              <a:cxnLst/>
              <a:rect l="l" t="t" r="r" b="b"/>
              <a:pathLst>
                <a:path w="196526" h="110643" extrusionOk="0">
                  <a:moveTo>
                    <a:pt x="67572" y="0"/>
                  </a:moveTo>
                  <a:lnTo>
                    <a:pt x="65509" y="129"/>
                  </a:lnTo>
                  <a:lnTo>
                    <a:pt x="63445" y="387"/>
                  </a:lnTo>
                  <a:lnTo>
                    <a:pt x="61640" y="903"/>
                  </a:lnTo>
                  <a:lnTo>
                    <a:pt x="60737" y="1161"/>
                  </a:lnTo>
                  <a:lnTo>
                    <a:pt x="59964" y="1548"/>
                  </a:lnTo>
                  <a:lnTo>
                    <a:pt x="3611" y="34302"/>
                  </a:lnTo>
                  <a:lnTo>
                    <a:pt x="0" y="30434"/>
                  </a:lnTo>
                  <a:lnTo>
                    <a:pt x="129" y="35850"/>
                  </a:lnTo>
                  <a:lnTo>
                    <a:pt x="129" y="36494"/>
                  </a:lnTo>
                  <a:lnTo>
                    <a:pt x="258" y="37268"/>
                  </a:lnTo>
                  <a:lnTo>
                    <a:pt x="516" y="37913"/>
                  </a:lnTo>
                  <a:lnTo>
                    <a:pt x="1032" y="38558"/>
                  </a:lnTo>
                  <a:lnTo>
                    <a:pt x="1548" y="39202"/>
                  </a:lnTo>
                  <a:lnTo>
                    <a:pt x="2192" y="39847"/>
                  </a:lnTo>
                  <a:lnTo>
                    <a:pt x="2966" y="40492"/>
                  </a:lnTo>
                  <a:lnTo>
                    <a:pt x="3869" y="41137"/>
                  </a:lnTo>
                  <a:lnTo>
                    <a:pt x="120959" y="108451"/>
                  </a:lnTo>
                  <a:lnTo>
                    <a:pt x="122764" y="109353"/>
                  </a:lnTo>
                  <a:lnTo>
                    <a:pt x="124827" y="109998"/>
                  </a:lnTo>
                  <a:lnTo>
                    <a:pt x="126891" y="110385"/>
                  </a:lnTo>
                  <a:lnTo>
                    <a:pt x="128954" y="110643"/>
                  </a:lnTo>
                  <a:lnTo>
                    <a:pt x="131146" y="110643"/>
                  </a:lnTo>
                  <a:lnTo>
                    <a:pt x="133080" y="110385"/>
                  </a:lnTo>
                  <a:lnTo>
                    <a:pt x="135015" y="109869"/>
                  </a:lnTo>
                  <a:lnTo>
                    <a:pt x="135788" y="109482"/>
                  </a:lnTo>
                  <a:lnTo>
                    <a:pt x="136562" y="109095"/>
                  </a:lnTo>
                  <a:lnTo>
                    <a:pt x="193818" y="75954"/>
                  </a:lnTo>
                  <a:lnTo>
                    <a:pt x="194462" y="75567"/>
                  </a:lnTo>
                  <a:lnTo>
                    <a:pt x="194978" y="75052"/>
                  </a:lnTo>
                  <a:lnTo>
                    <a:pt x="195494" y="74536"/>
                  </a:lnTo>
                  <a:lnTo>
                    <a:pt x="195881" y="74020"/>
                  </a:lnTo>
                  <a:lnTo>
                    <a:pt x="196139" y="73504"/>
                  </a:lnTo>
                  <a:lnTo>
                    <a:pt x="196397" y="72988"/>
                  </a:lnTo>
                  <a:lnTo>
                    <a:pt x="196526" y="72473"/>
                  </a:lnTo>
                  <a:lnTo>
                    <a:pt x="196526" y="71828"/>
                  </a:lnTo>
                  <a:lnTo>
                    <a:pt x="196526" y="66283"/>
                  </a:lnTo>
                  <a:lnTo>
                    <a:pt x="75696" y="2193"/>
                  </a:lnTo>
                  <a:lnTo>
                    <a:pt x="73762" y="1290"/>
                  </a:lnTo>
                  <a:lnTo>
                    <a:pt x="71827" y="645"/>
                  </a:lnTo>
                  <a:lnTo>
                    <a:pt x="69764" y="258"/>
                  </a:lnTo>
                  <a:lnTo>
                    <a:pt x="67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1793450" y="3561900"/>
              <a:ext cx="351425" cy="403000"/>
            </a:xfrm>
            <a:custGeom>
              <a:avLst/>
              <a:gdLst/>
              <a:ahLst/>
              <a:cxnLst/>
              <a:rect l="l" t="t" r="r" b="b"/>
              <a:pathLst>
                <a:path w="14057" h="16120" extrusionOk="0">
                  <a:moveTo>
                    <a:pt x="6707" y="0"/>
                  </a:moveTo>
                  <a:lnTo>
                    <a:pt x="3870" y="5416"/>
                  </a:lnTo>
                  <a:lnTo>
                    <a:pt x="1677" y="9672"/>
                  </a:lnTo>
                  <a:lnTo>
                    <a:pt x="130" y="12896"/>
                  </a:lnTo>
                  <a:lnTo>
                    <a:pt x="1" y="13541"/>
                  </a:lnTo>
                  <a:lnTo>
                    <a:pt x="130" y="14314"/>
                  </a:lnTo>
                  <a:lnTo>
                    <a:pt x="517" y="15088"/>
                  </a:lnTo>
                  <a:lnTo>
                    <a:pt x="1033" y="15733"/>
                  </a:lnTo>
                  <a:lnTo>
                    <a:pt x="1419" y="15862"/>
                  </a:lnTo>
                  <a:lnTo>
                    <a:pt x="1806" y="16120"/>
                  </a:lnTo>
                  <a:lnTo>
                    <a:pt x="2709" y="16120"/>
                  </a:lnTo>
                  <a:lnTo>
                    <a:pt x="3354" y="15991"/>
                  </a:lnTo>
                  <a:lnTo>
                    <a:pt x="3870" y="15604"/>
                  </a:lnTo>
                  <a:lnTo>
                    <a:pt x="4385" y="15088"/>
                  </a:lnTo>
                  <a:lnTo>
                    <a:pt x="5030" y="14443"/>
                  </a:lnTo>
                  <a:lnTo>
                    <a:pt x="6578" y="12638"/>
                  </a:lnTo>
                  <a:lnTo>
                    <a:pt x="7996" y="10833"/>
                  </a:lnTo>
                  <a:lnTo>
                    <a:pt x="9157" y="9156"/>
                  </a:lnTo>
                  <a:lnTo>
                    <a:pt x="9930" y="7867"/>
                  </a:lnTo>
                  <a:lnTo>
                    <a:pt x="10446" y="6706"/>
                  </a:lnTo>
                  <a:lnTo>
                    <a:pt x="10962" y="8253"/>
                  </a:lnTo>
                  <a:lnTo>
                    <a:pt x="14057" y="3869"/>
                  </a:lnTo>
                  <a:lnTo>
                    <a:pt x="13928" y="903"/>
                  </a:lnTo>
                  <a:lnTo>
                    <a:pt x="6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1474300" y="3420050"/>
              <a:ext cx="351425" cy="406225"/>
            </a:xfrm>
            <a:custGeom>
              <a:avLst/>
              <a:gdLst/>
              <a:ahLst/>
              <a:cxnLst/>
              <a:rect l="l" t="t" r="r" b="b"/>
              <a:pathLst>
                <a:path w="14057" h="16249" extrusionOk="0">
                  <a:moveTo>
                    <a:pt x="6577" y="0"/>
                  </a:moveTo>
                  <a:lnTo>
                    <a:pt x="3740" y="5417"/>
                  </a:lnTo>
                  <a:lnTo>
                    <a:pt x="1548" y="9801"/>
                  </a:lnTo>
                  <a:lnTo>
                    <a:pt x="1" y="13025"/>
                  </a:lnTo>
                  <a:lnTo>
                    <a:pt x="1" y="13670"/>
                  </a:lnTo>
                  <a:lnTo>
                    <a:pt x="129" y="14314"/>
                  </a:lnTo>
                  <a:lnTo>
                    <a:pt x="516" y="15088"/>
                  </a:lnTo>
                  <a:lnTo>
                    <a:pt x="1032" y="15733"/>
                  </a:lnTo>
                  <a:lnTo>
                    <a:pt x="1419" y="15991"/>
                  </a:lnTo>
                  <a:lnTo>
                    <a:pt x="1806" y="16249"/>
                  </a:lnTo>
                  <a:lnTo>
                    <a:pt x="2709" y="16249"/>
                  </a:lnTo>
                  <a:lnTo>
                    <a:pt x="3224" y="15991"/>
                  </a:lnTo>
                  <a:lnTo>
                    <a:pt x="3740" y="15733"/>
                  </a:lnTo>
                  <a:lnTo>
                    <a:pt x="4385" y="15217"/>
                  </a:lnTo>
                  <a:lnTo>
                    <a:pt x="5030" y="14572"/>
                  </a:lnTo>
                  <a:lnTo>
                    <a:pt x="6577" y="12767"/>
                  </a:lnTo>
                  <a:lnTo>
                    <a:pt x="7996" y="10833"/>
                  </a:lnTo>
                  <a:lnTo>
                    <a:pt x="9156" y="9285"/>
                  </a:lnTo>
                  <a:lnTo>
                    <a:pt x="9801" y="7996"/>
                  </a:lnTo>
                  <a:lnTo>
                    <a:pt x="10317" y="6835"/>
                  </a:lnTo>
                  <a:lnTo>
                    <a:pt x="10833" y="8382"/>
                  </a:lnTo>
                  <a:lnTo>
                    <a:pt x="14056" y="3998"/>
                  </a:lnTo>
                  <a:lnTo>
                    <a:pt x="13928" y="903"/>
                  </a:lnTo>
                  <a:lnTo>
                    <a:pt x="65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1287325" y="2082150"/>
              <a:ext cx="3233525" cy="2005250"/>
            </a:xfrm>
            <a:custGeom>
              <a:avLst/>
              <a:gdLst/>
              <a:ahLst/>
              <a:cxnLst/>
              <a:rect l="l" t="t" r="r" b="b"/>
              <a:pathLst>
                <a:path w="129341" h="80210" extrusionOk="0">
                  <a:moveTo>
                    <a:pt x="0" y="1"/>
                  </a:moveTo>
                  <a:lnTo>
                    <a:pt x="129" y="5417"/>
                  </a:lnTo>
                  <a:lnTo>
                    <a:pt x="129" y="6061"/>
                  </a:lnTo>
                  <a:lnTo>
                    <a:pt x="258" y="6835"/>
                  </a:lnTo>
                  <a:lnTo>
                    <a:pt x="516" y="7480"/>
                  </a:lnTo>
                  <a:lnTo>
                    <a:pt x="1032" y="8125"/>
                  </a:lnTo>
                  <a:lnTo>
                    <a:pt x="1548" y="8769"/>
                  </a:lnTo>
                  <a:lnTo>
                    <a:pt x="2192" y="9414"/>
                  </a:lnTo>
                  <a:lnTo>
                    <a:pt x="2966" y="10059"/>
                  </a:lnTo>
                  <a:lnTo>
                    <a:pt x="3869" y="10704"/>
                  </a:lnTo>
                  <a:lnTo>
                    <a:pt x="120959" y="78018"/>
                  </a:lnTo>
                  <a:lnTo>
                    <a:pt x="121861" y="78534"/>
                  </a:lnTo>
                  <a:lnTo>
                    <a:pt x="122893" y="78920"/>
                  </a:lnTo>
                  <a:lnTo>
                    <a:pt x="124956" y="79565"/>
                  </a:lnTo>
                  <a:lnTo>
                    <a:pt x="127149" y="80081"/>
                  </a:lnTo>
                  <a:lnTo>
                    <a:pt x="129341" y="80210"/>
                  </a:lnTo>
                  <a:lnTo>
                    <a:pt x="128825" y="704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1287325" y="1115000"/>
              <a:ext cx="4913150" cy="2830550"/>
            </a:xfrm>
            <a:custGeom>
              <a:avLst/>
              <a:gdLst/>
              <a:ahLst/>
              <a:cxnLst/>
              <a:rect l="l" t="t" r="r" b="b"/>
              <a:pathLst>
                <a:path w="196526" h="113222" extrusionOk="0">
                  <a:moveTo>
                    <a:pt x="65509" y="0"/>
                  </a:moveTo>
                  <a:lnTo>
                    <a:pt x="63445" y="258"/>
                  </a:lnTo>
                  <a:lnTo>
                    <a:pt x="61640" y="774"/>
                  </a:lnTo>
                  <a:lnTo>
                    <a:pt x="60737" y="1161"/>
                  </a:lnTo>
                  <a:lnTo>
                    <a:pt x="59964" y="1548"/>
                  </a:lnTo>
                  <a:lnTo>
                    <a:pt x="2708" y="34689"/>
                  </a:lnTo>
                  <a:lnTo>
                    <a:pt x="2063" y="35076"/>
                  </a:lnTo>
                  <a:lnTo>
                    <a:pt x="1419" y="35592"/>
                  </a:lnTo>
                  <a:lnTo>
                    <a:pt x="1032" y="36108"/>
                  </a:lnTo>
                  <a:lnTo>
                    <a:pt x="645" y="36623"/>
                  </a:lnTo>
                  <a:lnTo>
                    <a:pt x="258" y="37268"/>
                  </a:lnTo>
                  <a:lnTo>
                    <a:pt x="129" y="37784"/>
                  </a:lnTo>
                  <a:lnTo>
                    <a:pt x="0" y="38429"/>
                  </a:lnTo>
                  <a:lnTo>
                    <a:pt x="129" y="39073"/>
                  </a:lnTo>
                  <a:lnTo>
                    <a:pt x="258" y="39589"/>
                  </a:lnTo>
                  <a:lnTo>
                    <a:pt x="387" y="40234"/>
                  </a:lnTo>
                  <a:lnTo>
                    <a:pt x="774" y="40879"/>
                  </a:lnTo>
                  <a:lnTo>
                    <a:pt x="1161" y="41524"/>
                  </a:lnTo>
                  <a:lnTo>
                    <a:pt x="1677" y="42039"/>
                  </a:lnTo>
                  <a:lnTo>
                    <a:pt x="2321" y="42684"/>
                  </a:lnTo>
                  <a:lnTo>
                    <a:pt x="3095" y="43200"/>
                  </a:lnTo>
                  <a:lnTo>
                    <a:pt x="3869" y="43716"/>
                  </a:lnTo>
                  <a:lnTo>
                    <a:pt x="120959" y="111030"/>
                  </a:lnTo>
                  <a:lnTo>
                    <a:pt x="122764" y="111932"/>
                  </a:lnTo>
                  <a:lnTo>
                    <a:pt x="124698" y="112577"/>
                  </a:lnTo>
                  <a:lnTo>
                    <a:pt x="126891" y="112964"/>
                  </a:lnTo>
                  <a:lnTo>
                    <a:pt x="128954" y="113222"/>
                  </a:lnTo>
                  <a:lnTo>
                    <a:pt x="131146" y="113222"/>
                  </a:lnTo>
                  <a:lnTo>
                    <a:pt x="133080" y="112964"/>
                  </a:lnTo>
                  <a:lnTo>
                    <a:pt x="134886" y="112448"/>
                  </a:lnTo>
                  <a:lnTo>
                    <a:pt x="135788" y="112061"/>
                  </a:lnTo>
                  <a:lnTo>
                    <a:pt x="136562" y="111674"/>
                  </a:lnTo>
                  <a:lnTo>
                    <a:pt x="193818" y="78533"/>
                  </a:lnTo>
                  <a:lnTo>
                    <a:pt x="194462" y="78018"/>
                  </a:lnTo>
                  <a:lnTo>
                    <a:pt x="195107" y="77631"/>
                  </a:lnTo>
                  <a:lnTo>
                    <a:pt x="195623" y="77115"/>
                  </a:lnTo>
                  <a:lnTo>
                    <a:pt x="196010" y="76470"/>
                  </a:lnTo>
                  <a:lnTo>
                    <a:pt x="196268" y="75954"/>
                  </a:lnTo>
                  <a:lnTo>
                    <a:pt x="196397" y="75309"/>
                  </a:lnTo>
                  <a:lnTo>
                    <a:pt x="196526" y="74794"/>
                  </a:lnTo>
                  <a:lnTo>
                    <a:pt x="196397" y="74149"/>
                  </a:lnTo>
                  <a:lnTo>
                    <a:pt x="196268" y="73504"/>
                  </a:lnTo>
                  <a:lnTo>
                    <a:pt x="196139" y="72859"/>
                  </a:lnTo>
                  <a:lnTo>
                    <a:pt x="195752" y="72344"/>
                  </a:lnTo>
                  <a:lnTo>
                    <a:pt x="195365" y="71699"/>
                  </a:lnTo>
                  <a:lnTo>
                    <a:pt x="194849" y="71054"/>
                  </a:lnTo>
                  <a:lnTo>
                    <a:pt x="194205" y="70538"/>
                  </a:lnTo>
                  <a:lnTo>
                    <a:pt x="193431" y="70022"/>
                  </a:lnTo>
                  <a:lnTo>
                    <a:pt x="192657" y="69507"/>
                  </a:lnTo>
                  <a:lnTo>
                    <a:pt x="75696" y="2193"/>
                  </a:lnTo>
                  <a:lnTo>
                    <a:pt x="73762" y="1290"/>
                  </a:lnTo>
                  <a:lnTo>
                    <a:pt x="71827" y="645"/>
                  </a:lnTo>
                  <a:lnTo>
                    <a:pt x="69635" y="129"/>
                  </a:lnTo>
                  <a:lnTo>
                    <a:pt x="67572" y="0"/>
                  </a:lnTo>
                  <a:close/>
                </a:path>
              </a:pathLst>
            </a:custGeom>
            <a:solidFill>
              <a:srgbClr val="F8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1416275" y="1189150"/>
              <a:ext cx="4671375" cy="2691925"/>
            </a:xfrm>
            <a:custGeom>
              <a:avLst/>
              <a:gdLst/>
              <a:ahLst/>
              <a:cxnLst/>
              <a:rect l="l" t="t" r="r" b="b"/>
              <a:pathLst>
                <a:path w="186855" h="107677" extrusionOk="0">
                  <a:moveTo>
                    <a:pt x="60995" y="0"/>
                  </a:moveTo>
                  <a:lnTo>
                    <a:pt x="59577" y="258"/>
                  </a:lnTo>
                  <a:lnTo>
                    <a:pt x="58158" y="645"/>
                  </a:lnTo>
                  <a:lnTo>
                    <a:pt x="56998" y="1161"/>
                  </a:lnTo>
                  <a:lnTo>
                    <a:pt x="2064" y="33013"/>
                  </a:lnTo>
                  <a:lnTo>
                    <a:pt x="1032" y="33657"/>
                  </a:lnTo>
                  <a:lnTo>
                    <a:pt x="387" y="34431"/>
                  </a:lnTo>
                  <a:lnTo>
                    <a:pt x="0" y="35334"/>
                  </a:lnTo>
                  <a:lnTo>
                    <a:pt x="0" y="36236"/>
                  </a:lnTo>
                  <a:lnTo>
                    <a:pt x="258" y="37139"/>
                  </a:lnTo>
                  <a:lnTo>
                    <a:pt x="903" y="38042"/>
                  </a:lnTo>
                  <a:lnTo>
                    <a:pt x="1677" y="38944"/>
                  </a:lnTo>
                  <a:lnTo>
                    <a:pt x="2837" y="39718"/>
                  </a:lnTo>
                  <a:lnTo>
                    <a:pt x="118251" y="106129"/>
                  </a:lnTo>
                  <a:lnTo>
                    <a:pt x="119540" y="106774"/>
                  </a:lnTo>
                  <a:lnTo>
                    <a:pt x="121088" y="107290"/>
                  </a:lnTo>
                  <a:lnTo>
                    <a:pt x="122635" y="107548"/>
                  </a:lnTo>
                  <a:lnTo>
                    <a:pt x="124183" y="107677"/>
                  </a:lnTo>
                  <a:lnTo>
                    <a:pt x="125730" y="107677"/>
                  </a:lnTo>
                  <a:lnTo>
                    <a:pt x="127278" y="107548"/>
                  </a:lnTo>
                  <a:lnTo>
                    <a:pt x="128696" y="107161"/>
                  </a:lnTo>
                  <a:lnTo>
                    <a:pt x="129857" y="106516"/>
                  </a:lnTo>
                  <a:lnTo>
                    <a:pt x="184791" y="74665"/>
                  </a:lnTo>
                  <a:lnTo>
                    <a:pt x="185823" y="74020"/>
                  </a:lnTo>
                  <a:lnTo>
                    <a:pt x="186467" y="73246"/>
                  </a:lnTo>
                  <a:lnTo>
                    <a:pt x="186725" y="72343"/>
                  </a:lnTo>
                  <a:lnTo>
                    <a:pt x="186854" y="71441"/>
                  </a:lnTo>
                  <a:lnTo>
                    <a:pt x="186596" y="70538"/>
                  </a:lnTo>
                  <a:lnTo>
                    <a:pt x="185952" y="69635"/>
                  </a:lnTo>
                  <a:lnTo>
                    <a:pt x="185178" y="68733"/>
                  </a:lnTo>
                  <a:lnTo>
                    <a:pt x="184017" y="67959"/>
                  </a:lnTo>
                  <a:lnTo>
                    <a:pt x="68604" y="1677"/>
                  </a:lnTo>
                  <a:lnTo>
                    <a:pt x="67314" y="903"/>
                  </a:lnTo>
                  <a:lnTo>
                    <a:pt x="65767" y="516"/>
                  </a:lnTo>
                  <a:lnTo>
                    <a:pt x="64219" y="129"/>
                  </a:lnTo>
                  <a:lnTo>
                    <a:pt x="626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964325" y="915125"/>
              <a:ext cx="1038100" cy="1373375"/>
            </a:xfrm>
            <a:custGeom>
              <a:avLst/>
              <a:gdLst/>
              <a:ahLst/>
              <a:cxnLst/>
              <a:rect l="l" t="t" r="r" b="b"/>
              <a:pathLst>
                <a:path w="41524" h="54935" extrusionOk="0">
                  <a:moveTo>
                    <a:pt x="9414" y="0"/>
                  </a:moveTo>
                  <a:lnTo>
                    <a:pt x="8769" y="129"/>
                  </a:lnTo>
                  <a:lnTo>
                    <a:pt x="7996" y="258"/>
                  </a:lnTo>
                  <a:lnTo>
                    <a:pt x="7351" y="516"/>
                  </a:lnTo>
                  <a:lnTo>
                    <a:pt x="6835" y="903"/>
                  </a:lnTo>
                  <a:lnTo>
                    <a:pt x="5674" y="1806"/>
                  </a:lnTo>
                  <a:lnTo>
                    <a:pt x="4772" y="2837"/>
                  </a:lnTo>
                  <a:lnTo>
                    <a:pt x="3869" y="4127"/>
                  </a:lnTo>
                  <a:lnTo>
                    <a:pt x="3095" y="5545"/>
                  </a:lnTo>
                  <a:lnTo>
                    <a:pt x="2451" y="7093"/>
                  </a:lnTo>
                  <a:lnTo>
                    <a:pt x="1806" y="8640"/>
                  </a:lnTo>
                  <a:lnTo>
                    <a:pt x="1032" y="11735"/>
                  </a:lnTo>
                  <a:lnTo>
                    <a:pt x="387" y="14443"/>
                  </a:lnTo>
                  <a:lnTo>
                    <a:pt x="0" y="17022"/>
                  </a:lnTo>
                  <a:lnTo>
                    <a:pt x="6448" y="19988"/>
                  </a:lnTo>
                  <a:lnTo>
                    <a:pt x="3869" y="50550"/>
                  </a:lnTo>
                  <a:lnTo>
                    <a:pt x="4643" y="50937"/>
                  </a:lnTo>
                  <a:lnTo>
                    <a:pt x="6835" y="51840"/>
                  </a:lnTo>
                  <a:lnTo>
                    <a:pt x="10188" y="53000"/>
                  </a:lnTo>
                  <a:lnTo>
                    <a:pt x="12122" y="53645"/>
                  </a:lnTo>
                  <a:lnTo>
                    <a:pt x="14314" y="54161"/>
                  </a:lnTo>
                  <a:lnTo>
                    <a:pt x="16636" y="54548"/>
                  </a:lnTo>
                  <a:lnTo>
                    <a:pt x="18957" y="54806"/>
                  </a:lnTo>
                  <a:lnTo>
                    <a:pt x="21536" y="54935"/>
                  </a:lnTo>
                  <a:lnTo>
                    <a:pt x="23986" y="54806"/>
                  </a:lnTo>
                  <a:lnTo>
                    <a:pt x="26565" y="54419"/>
                  </a:lnTo>
                  <a:lnTo>
                    <a:pt x="27855" y="54161"/>
                  </a:lnTo>
                  <a:lnTo>
                    <a:pt x="29015" y="53774"/>
                  </a:lnTo>
                  <a:lnTo>
                    <a:pt x="30305" y="53258"/>
                  </a:lnTo>
                  <a:lnTo>
                    <a:pt x="31465" y="52742"/>
                  </a:lnTo>
                  <a:lnTo>
                    <a:pt x="32755" y="52098"/>
                  </a:lnTo>
                  <a:lnTo>
                    <a:pt x="33915" y="51453"/>
                  </a:lnTo>
                  <a:lnTo>
                    <a:pt x="34044" y="50292"/>
                  </a:lnTo>
                  <a:lnTo>
                    <a:pt x="34173" y="47842"/>
                  </a:lnTo>
                  <a:lnTo>
                    <a:pt x="34560" y="40750"/>
                  </a:lnTo>
                  <a:lnTo>
                    <a:pt x="34947" y="30562"/>
                  </a:lnTo>
                  <a:lnTo>
                    <a:pt x="41524" y="29402"/>
                  </a:lnTo>
                  <a:lnTo>
                    <a:pt x="41137" y="26694"/>
                  </a:lnTo>
                  <a:lnTo>
                    <a:pt x="40234" y="20375"/>
                  </a:lnTo>
                  <a:lnTo>
                    <a:pt x="39718" y="16635"/>
                  </a:lnTo>
                  <a:lnTo>
                    <a:pt x="38945" y="13154"/>
                  </a:lnTo>
                  <a:lnTo>
                    <a:pt x="38171" y="10188"/>
                  </a:lnTo>
                  <a:lnTo>
                    <a:pt x="37655" y="8898"/>
                  </a:lnTo>
                  <a:lnTo>
                    <a:pt x="37268" y="7995"/>
                  </a:lnTo>
                  <a:lnTo>
                    <a:pt x="36752" y="7480"/>
                  </a:lnTo>
                  <a:lnTo>
                    <a:pt x="36108" y="6835"/>
                  </a:lnTo>
                  <a:lnTo>
                    <a:pt x="35076" y="6190"/>
                  </a:lnTo>
                  <a:lnTo>
                    <a:pt x="33915" y="5545"/>
                  </a:lnTo>
                  <a:lnTo>
                    <a:pt x="32497" y="4772"/>
                  </a:lnTo>
                  <a:lnTo>
                    <a:pt x="30949" y="4127"/>
                  </a:lnTo>
                  <a:lnTo>
                    <a:pt x="27210" y="2708"/>
                  </a:lnTo>
                  <a:lnTo>
                    <a:pt x="25275" y="2064"/>
                  </a:lnTo>
                  <a:lnTo>
                    <a:pt x="23083" y="1548"/>
                  </a:lnTo>
                  <a:lnTo>
                    <a:pt x="20891" y="1032"/>
                  </a:lnTo>
                  <a:lnTo>
                    <a:pt x="18570" y="645"/>
                  </a:lnTo>
                  <a:lnTo>
                    <a:pt x="16249" y="258"/>
                  </a:lnTo>
                  <a:lnTo>
                    <a:pt x="140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2386650" y="808725"/>
              <a:ext cx="196675" cy="367550"/>
            </a:xfrm>
            <a:custGeom>
              <a:avLst/>
              <a:gdLst/>
              <a:ahLst/>
              <a:cxnLst/>
              <a:rect l="l" t="t" r="r" b="b"/>
              <a:pathLst>
                <a:path w="7867" h="14702" extrusionOk="0">
                  <a:moveTo>
                    <a:pt x="7609" y="1"/>
                  </a:moveTo>
                  <a:lnTo>
                    <a:pt x="0" y="5159"/>
                  </a:lnTo>
                  <a:lnTo>
                    <a:pt x="0" y="9801"/>
                  </a:lnTo>
                  <a:lnTo>
                    <a:pt x="1548" y="14702"/>
                  </a:lnTo>
                  <a:lnTo>
                    <a:pt x="2580" y="13928"/>
                  </a:lnTo>
                  <a:lnTo>
                    <a:pt x="3611" y="13025"/>
                  </a:lnTo>
                  <a:lnTo>
                    <a:pt x="4901" y="11865"/>
                  </a:lnTo>
                  <a:lnTo>
                    <a:pt x="6061" y="10575"/>
                  </a:lnTo>
                  <a:lnTo>
                    <a:pt x="7093" y="9028"/>
                  </a:lnTo>
                  <a:lnTo>
                    <a:pt x="7480" y="8254"/>
                  </a:lnTo>
                  <a:lnTo>
                    <a:pt x="7738" y="7480"/>
                  </a:lnTo>
                  <a:lnTo>
                    <a:pt x="7867" y="6706"/>
                  </a:lnTo>
                  <a:lnTo>
                    <a:pt x="7867" y="5933"/>
                  </a:lnTo>
                  <a:lnTo>
                    <a:pt x="7609" y="1"/>
                  </a:lnTo>
                  <a:close/>
                </a:path>
              </a:pathLst>
            </a:custGeom>
            <a:solidFill>
              <a:srgbClr val="EF8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1806350" y="1340675"/>
              <a:ext cx="319200" cy="789850"/>
            </a:xfrm>
            <a:custGeom>
              <a:avLst/>
              <a:gdLst/>
              <a:ahLst/>
              <a:cxnLst/>
              <a:rect l="l" t="t" r="r" b="b"/>
              <a:pathLst>
                <a:path w="12768" h="31594" extrusionOk="0">
                  <a:moveTo>
                    <a:pt x="6319" y="0"/>
                  </a:moveTo>
                  <a:lnTo>
                    <a:pt x="6191" y="1548"/>
                  </a:lnTo>
                  <a:lnTo>
                    <a:pt x="5675" y="5029"/>
                  </a:lnTo>
                  <a:lnTo>
                    <a:pt x="4901" y="9930"/>
                  </a:lnTo>
                  <a:lnTo>
                    <a:pt x="1" y="30175"/>
                  </a:lnTo>
                  <a:lnTo>
                    <a:pt x="4901" y="31594"/>
                  </a:lnTo>
                  <a:lnTo>
                    <a:pt x="12122" y="11348"/>
                  </a:lnTo>
                  <a:lnTo>
                    <a:pt x="12767" y="2966"/>
                  </a:lnTo>
                  <a:lnTo>
                    <a:pt x="6319" y="0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2067500" y="373525"/>
              <a:ext cx="596425" cy="480375"/>
            </a:xfrm>
            <a:custGeom>
              <a:avLst/>
              <a:gdLst/>
              <a:ahLst/>
              <a:cxnLst/>
              <a:rect l="l" t="t" r="r" b="b"/>
              <a:pathLst>
                <a:path w="23857" h="19215" extrusionOk="0">
                  <a:moveTo>
                    <a:pt x="16119" y="0"/>
                  </a:moveTo>
                  <a:lnTo>
                    <a:pt x="14314" y="129"/>
                  </a:lnTo>
                  <a:lnTo>
                    <a:pt x="12380" y="387"/>
                  </a:lnTo>
                  <a:lnTo>
                    <a:pt x="10445" y="903"/>
                  </a:lnTo>
                  <a:lnTo>
                    <a:pt x="8640" y="1419"/>
                  </a:lnTo>
                  <a:lnTo>
                    <a:pt x="7092" y="2063"/>
                  </a:lnTo>
                  <a:lnTo>
                    <a:pt x="5674" y="2579"/>
                  </a:lnTo>
                  <a:lnTo>
                    <a:pt x="4255" y="2966"/>
                  </a:lnTo>
                  <a:lnTo>
                    <a:pt x="3224" y="3224"/>
                  </a:lnTo>
                  <a:lnTo>
                    <a:pt x="2192" y="3353"/>
                  </a:lnTo>
                  <a:lnTo>
                    <a:pt x="774" y="3353"/>
                  </a:lnTo>
                  <a:lnTo>
                    <a:pt x="387" y="3224"/>
                  </a:lnTo>
                  <a:lnTo>
                    <a:pt x="258" y="2966"/>
                  </a:lnTo>
                  <a:lnTo>
                    <a:pt x="0" y="3611"/>
                  </a:lnTo>
                  <a:lnTo>
                    <a:pt x="0" y="4256"/>
                  </a:lnTo>
                  <a:lnTo>
                    <a:pt x="0" y="5029"/>
                  </a:lnTo>
                  <a:lnTo>
                    <a:pt x="258" y="5803"/>
                  </a:lnTo>
                  <a:lnTo>
                    <a:pt x="903" y="7608"/>
                  </a:lnTo>
                  <a:lnTo>
                    <a:pt x="1676" y="9285"/>
                  </a:lnTo>
                  <a:lnTo>
                    <a:pt x="2579" y="10961"/>
                  </a:lnTo>
                  <a:lnTo>
                    <a:pt x="3353" y="12380"/>
                  </a:lnTo>
                  <a:lnTo>
                    <a:pt x="4255" y="13540"/>
                  </a:lnTo>
                  <a:lnTo>
                    <a:pt x="19085" y="19214"/>
                  </a:lnTo>
                  <a:lnTo>
                    <a:pt x="19859" y="18440"/>
                  </a:lnTo>
                  <a:lnTo>
                    <a:pt x="21406" y="16635"/>
                  </a:lnTo>
                  <a:lnTo>
                    <a:pt x="22309" y="15346"/>
                  </a:lnTo>
                  <a:lnTo>
                    <a:pt x="23083" y="14185"/>
                  </a:lnTo>
                  <a:lnTo>
                    <a:pt x="23599" y="13024"/>
                  </a:lnTo>
                  <a:lnTo>
                    <a:pt x="23728" y="12509"/>
                  </a:lnTo>
                  <a:lnTo>
                    <a:pt x="23856" y="11993"/>
                  </a:lnTo>
                  <a:lnTo>
                    <a:pt x="23728" y="10832"/>
                  </a:lnTo>
                  <a:lnTo>
                    <a:pt x="23599" y="9414"/>
                  </a:lnTo>
                  <a:lnTo>
                    <a:pt x="23212" y="7737"/>
                  </a:lnTo>
                  <a:lnTo>
                    <a:pt x="22696" y="6061"/>
                  </a:lnTo>
                  <a:lnTo>
                    <a:pt x="22180" y="4513"/>
                  </a:lnTo>
                  <a:lnTo>
                    <a:pt x="21535" y="2966"/>
                  </a:lnTo>
                  <a:lnTo>
                    <a:pt x="20762" y="1805"/>
                  </a:lnTo>
                  <a:lnTo>
                    <a:pt x="19988" y="774"/>
                  </a:lnTo>
                  <a:lnTo>
                    <a:pt x="19601" y="516"/>
                  </a:lnTo>
                  <a:lnTo>
                    <a:pt x="19085" y="258"/>
                  </a:lnTo>
                  <a:lnTo>
                    <a:pt x="18440" y="129"/>
                  </a:lnTo>
                  <a:lnTo>
                    <a:pt x="176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4195225" y="1485750"/>
              <a:ext cx="112850" cy="145100"/>
            </a:xfrm>
            <a:custGeom>
              <a:avLst/>
              <a:gdLst/>
              <a:ahLst/>
              <a:cxnLst/>
              <a:rect l="l" t="t" r="r" b="b"/>
              <a:pathLst>
                <a:path w="4514" h="5804" extrusionOk="0">
                  <a:moveTo>
                    <a:pt x="1032" y="0"/>
                  </a:moveTo>
                  <a:lnTo>
                    <a:pt x="645" y="129"/>
                  </a:lnTo>
                  <a:lnTo>
                    <a:pt x="387" y="387"/>
                  </a:lnTo>
                  <a:lnTo>
                    <a:pt x="129" y="645"/>
                  </a:lnTo>
                  <a:lnTo>
                    <a:pt x="0" y="1032"/>
                  </a:lnTo>
                  <a:lnTo>
                    <a:pt x="0" y="1548"/>
                  </a:lnTo>
                  <a:lnTo>
                    <a:pt x="0" y="2063"/>
                  </a:lnTo>
                  <a:lnTo>
                    <a:pt x="129" y="2708"/>
                  </a:lnTo>
                  <a:lnTo>
                    <a:pt x="645" y="3740"/>
                  </a:lnTo>
                  <a:lnTo>
                    <a:pt x="1419" y="4771"/>
                  </a:lnTo>
                  <a:lnTo>
                    <a:pt x="1806" y="5158"/>
                  </a:lnTo>
                  <a:lnTo>
                    <a:pt x="2322" y="5416"/>
                  </a:lnTo>
                  <a:lnTo>
                    <a:pt x="2709" y="5674"/>
                  </a:lnTo>
                  <a:lnTo>
                    <a:pt x="3095" y="5803"/>
                  </a:lnTo>
                  <a:lnTo>
                    <a:pt x="3482" y="5803"/>
                  </a:lnTo>
                  <a:lnTo>
                    <a:pt x="3869" y="5674"/>
                  </a:lnTo>
                  <a:lnTo>
                    <a:pt x="4127" y="5416"/>
                  </a:lnTo>
                  <a:lnTo>
                    <a:pt x="4385" y="5029"/>
                  </a:lnTo>
                  <a:lnTo>
                    <a:pt x="4514" y="4642"/>
                  </a:lnTo>
                  <a:lnTo>
                    <a:pt x="4514" y="4127"/>
                  </a:lnTo>
                  <a:lnTo>
                    <a:pt x="4514" y="3611"/>
                  </a:lnTo>
                  <a:lnTo>
                    <a:pt x="4385" y="3095"/>
                  </a:lnTo>
                  <a:lnTo>
                    <a:pt x="3869" y="1934"/>
                  </a:lnTo>
                  <a:lnTo>
                    <a:pt x="3095" y="903"/>
                  </a:lnTo>
                  <a:lnTo>
                    <a:pt x="2709" y="516"/>
                  </a:lnTo>
                  <a:lnTo>
                    <a:pt x="2322" y="258"/>
                  </a:lnTo>
                  <a:lnTo>
                    <a:pt x="18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4011475" y="1379350"/>
              <a:ext cx="112850" cy="145100"/>
            </a:xfrm>
            <a:custGeom>
              <a:avLst/>
              <a:gdLst/>
              <a:ahLst/>
              <a:cxnLst/>
              <a:rect l="l" t="t" r="r" b="b"/>
              <a:pathLst>
                <a:path w="4514" h="5804" extrusionOk="0">
                  <a:moveTo>
                    <a:pt x="1032" y="1"/>
                  </a:moveTo>
                  <a:lnTo>
                    <a:pt x="645" y="130"/>
                  </a:lnTo>
                  <a:lnTo>
                    <a:pt x="387" y="388"/>
                  </a:lnTo>
                  <a:lnTo>
                    <a:pt x="258" y="645"/>
                  </a:lnTo>
                  <a:lnTo>
                    <a:pt x="129" y="1032"/>
                  </a:lnTo>
                  <a:lnTo>
                    <a:pt x="0" y="1548"/>
                  </a:lnTo>
                  <a:lnTo>
                    <a:pt x="129" y="2193"/>
                  </a:lnTo>
                  <a:lnTo>
                    <a:pt x="258" y="2709"/>
                  </a:lnTo>
                  <a:lnTo>
                    <a:pt x="645" y="3869"/>
                  </a:lnTo>
                  <a:lnTo>
                    <a:pt x="1419" y="4772"/>
                  </a:lnTo>
                  <a:lnTo>
                    <a:pt x="1805" y="5159"/>
                  </a:lnTo>
                  <a:lnTo>
                    <a:pt x="2321" y="5546"/>
                  </a:lnTo>
                  <a:lnTo>
                    <a:pt x="2708" y="5675"/>
                  </a:lnTo>
                  <a:lnTo>
                    <a:pt x="3224" y="5804"/>
                  </a:lnTo>
                  <a:lnTo>
                    <a:pt x="3611" y="5804"/>
                  </a:lnTo>
                  <a:lnTo>
                    <a:pt x="3869" y="5675"/>
                  </a:lnTo>
                  <a:lnTo>
                    <a:pt x="4127" y="5417"/>
                  </a:lnTo>
                  <a:lnTo>
                    <a:pt x="4385" y="5159"/>
                  </a:lnTo>
                  <a:lnTo>
                    <a:pt x="4513" y="4643"/>
                  </a:lnTo>
                  <a:lnTo>
                    <a:pt x="4513" y="4256"/>
                  </a:lnTo>
                  <a:lnTo>
                    <a:pt x="4513" y="3611"/>
                  </a:lnTo>
                  <a:lnTo>
                    <a:pt x="4385" y="3096"/>
                  </a:lnTo>
                  <a:lnTo>
                    <a:pt x="3869" y="1935"/>
                  </a:lnTo>
                  <a:lnTo>
                    <a:pt x="3224" y="1032"/>
                  </a:lnTo>
                  <a:lnTo>
                    <a:pt x="2708" y="645"/>
                  </a:lnTo>
                  <a:lnTo>
                    <a:pt x="2321" y="259"/>
                  </a:lnTo>
                  <a:lnTo>
                    <a:pt x="1805" y="130"/>
                  </a:lnTo>
                  <a:lnTo>
                    <a:pt x="14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3830925" y="1272975"/>
              <a:ext cx="112875" cy="145100"/>
            </a:xfrm>
            <a:custGeom>
              <a:avLst/>
              <a:gdLst/>
              <a:ahLst/>
              <a:cxnLst/>
              <a:rect l="l" t="t" r="r" b="b"/>
              <a:pathLst>
                <a:path w="4515" h="5804" extrusionOk="0">
                  <a:moveTo>
                    <a:pt x="903" y="0"/>
                  </a:moveTo>
                  <a:lnTo>
                    <a:pt x="645" y="129"/>
                  </a:lnTo>
                  <a:lnTo>
                    <a:pt x="388" y="387"/>
                  </a:lnTo>
                  <a:lnTo>
                    <a:pt x="130" y="645"/>
                  </a:lnTo>
                  <a:lnTo>
                    <a:pt x="1" y="1161"/>
                  </a:lnTo>
                  <a:lnTo>
                    <a:pt x="1" y="1677"/>
                  </a:lnTo>
                  <a:lnTo>
                    <a:pt x="1" y="2192"/>
                  </a:lnTo>
                  <a:lnTo>
                    <a:pt x="130" y="2708"/>
                  </a:lnTo>
                  <a:lnTo>
                    <a:pt x="645" y="3869"/>
                  </a:lnTo>
                  <a:lnTo>
                    <a:pt x="1290" y="4771"/>
                  </a:lnTo>
                  <a:lnTo>
                    <a:pt x="1806" y="5158"/>
                  </a:lnTo>
                  <a:lnTo>
                    <a:pt x="2193" y="5545"/>
                  </a:lnTo>
                  <a:lnTo>
                    <a:pt x="2709" y="5803"/>
                  </a:lnTo>
                  <a:lnTo>
                    <a:pt x="3482" y="5803"/>
                  </a:lnTo>
                  <a:lnTo>
                    <a:pt x="3740" y="5674"/>
                  </a:lnTo>
                  <a:lnTo>
                    <a:pt x="4127" y="5416"/>
                  </a:lnTo>
                  <a:lnTo>
                    <a:pt x="4256" y="5158"/>
                  </a:lnTo>
                  <a:lnTo>
                    <a:pt x="4385" y="4771"/>
                  </a:lnTo>
                  <a:lnTo>
                    <a:pt x="4514" y="4256"/>
                  </a:lnTo>
                  <a:lnTo>
                    <a:pt x="4385" y="3611"/>
                  </a:lnTo>
                  <a:lnTo>
                    <a:pt x="4256" y="3095"/>
                  </a:lnTo>
                  <a:lnTo>
                    <a:pt x="3740" y="2063"/>
                  </a:lnTo>
                  <a:lnTo>
                    <a:pt x="3096" y="1032"/>
                  </a:lnTo>
                  <a:lnTo>
                    <a:pt x="2709" y="645"/>
                  </a:lnTo>
                  <a:lnTo>
                    <a:pt x="2193" y="258"/>
                  </a:lnTo>
                  <a:lnTo>
                    <a:pt x="1806" y="129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4343525" y="4158300"/>
              <a:ext cx="80625" cy="99975"/>
            </a:xfrm>
            <a:custGeom>
              <a:avLst/>
              <a:gdLst/>
              <a:ahLst/>
              <a:cxnLst/>
              <a:rect l="l" t="t" r="r" b="b"/>
              <a:pathLst>
                <a:path w="3225" h="3999" extrusionOk="0">
                  <a:moveTo>
                    <a:pt x="516" y="1"/>
                  </a:moveTo>
                  <a:lnTo>
                    <a:pt x="258" y="259"/>
                  </a:lnTo>
                  <a:lnTo>
                    <a:pt x="129" y="388"/>
                  </a:lnTo>
                  <a:lnTo>
                    <a:pt x="0" y="1033"/>
                  </a:lnTo>
                  <a:lnTo>
                    <a:pt x="129" y="1806"/>
                  </a:lnTo>
                  <a:lnTo>
                    <a:pt x="516" y="2580"/>
                  </a:lnTo>
                  <a:lnTo>
                    <a:pt x="1032" y="3225"/>
                  </a:lnTo>
                  <a:lnTo>
                    <a:pt x="1548" y="3741"/>
                  </a:lnTo>
                  <a:lnTo>
                    <a:pt x="2193" y="3998"/>
                  </a:lnTo>
                  <a:lnTo>
                    <a:pt x="2450" y="3998"/>
                  </a:lnTo>
                  <a:lnTo>
                    <a:pt x="2708" y="3870"/>
                  </a:lnTo>
                  <a:lnTo>
                    <a:pt x="2837" y="3741"/>
                  </a:lnTo>
                  <a:lnTo>
                    <a:pt x="3095" y="3483"/>
                  </a:lnTo>
                  <a:lnTo>
                    <a:pt x="3224" y="2838"/>
                  </a:lnTo>
                  <a:lnTo>
                    <a:pt x="3095" y="2064"/>
                  </a:lnTo>
                  <a:lnTo>
                    <a:pt x="2708" y="1290"/>
                  </a:lnTo>
                  <a:lnTo>
                    <a:pt x="2193" y="646"/>
                  </a:lnTo>
                  <a:lnTo>
                    <a:pt x="1548" y="130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4217800" y="4084150"/>
              <a:ext cx="77400" cy="99975"/>
            </a:xfrm>
            <a:custGeom>
              <a:avLst/>
              <a:gdLst/>
              <a:ahLst/>
              <a:cxnLst/>
              <a:rect l="l" t="t" r="r" b="b"/>
              <a:pathLst>
                <a:path w="3096" h="3999" extrusionOk="0">
                  <a:moveTo>
                    <a:pt x="645" y="1"/>
                  </a:moveTo>
                  <a:lnTo>
                    <a:pt x="387" y="130"/>
                  </a:lnTo>
                  <a:lnTo>
                    <a:pt x="258" y="259"/>
                  </a:lnTo>
                  <a:lnTo>
                    <a:pt x="129" y="517"/>
                  </a:lnTo>
                  <a:lnTo>
                    <a:pt x="0" y="1033"/>
                  </a:lnTo>
                  <a:lnTo>
                    <a:pt x="129" y="1806"/>
                  </a:lnTo>
                  <a:lnTo>
                    <a:pt x="387" y="2580"/>
                  </a:lnTo>
                  <a:lnTo>
                    <a:pt x="903" y="3354"/>
                  </a:lnTo>
                  <a:lnTo>
                    <a:pt x="1548" y="3870"/>
                  </a:lnTo>
                  <a:lnTo>
                    <a:pt x="2192" y="3999"/>
                  </a:lnTo>
                  <a:lnTo>
                    <a:pt x="2450" y="3999"/>
                  </a:lnTo>
                  <a:lnTo>
                    <a:pt x="2708" y="3870"/>
                  </a:lnTo>
                  <a:lnTo>
                    <a:pt x="2837" y="3741"/>
                  </a:lnTo>
                  <a:lnTo>
                    <a:pt x="2966" y="3483"/>
                  </a:lnTo>
                  <a:lnTo>
                    <a:pt x="3095" y="2967"/>
                  </a:lnTo>
                  <a:lnTo>
                    <a:pt x="2966" y="2064"/>
                  </a:lnTo>
                  <a:lnTo>
                    <a:pt x="2708" y="1419"/>
                  </a:lnTo>
                  <a:lnTo>
                    <a:pt x="2192" y="646"/>
                  </a:lnTo>
                  <a:lnTo>
                    <a:pt x="1548" y="130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4088850" y="4010025"/>
              <a:ext cx="80600" cy="99950"/>
            </a:xfrm>
            <a:custGeom>
              <a:avLst/>
              <a:gdLst/>
              <a:ahLst/>
              <a:cxnLst/>
              <a:rect l="l" t="t" r="r" b="b"/>
              <a:pathLst>
                <a:path w="3224" h="3998" extrusionOk="0">
                  <a:moveTo>
                    <a:pt x="774" y="0"/>
                  </a:moveTo>
                  <a:lnTo>
                    <a:pt x="516" y="129"/>
                  </a:lnTo>
                  <a:lnTo>
                    <a:pt x="387" y="258"/>
                  </a:lnTo>
                  <a:lnTo>
                    <a:pt x="129" y="516"/>
                  </a:lnTo>
                  <a:lnTo>
                    <a:pt x="0" y="1161"/>
                  </a:lnTo>
                  <a:lnTo>
                    <a:pt x="129" y="1934"/>
                  </a:lnTo>
                  <a:lnTo>
                    <a:pt x="516" y="2708"/>
                  </a:lnTo>
                  <a:lnTo>
                    <a:pt x="1032" y="3353"/>
                  </a:lnTo>
                  <a:lnTo>
                    <a:pt x="1676" y="3869"/>
                  </a:lnTo>
                  <a:lnTo>
                    <a:pt x="2192" y="3998"/>
                  </a:lnTo>
                  <a:lnTo>
                    <a:pt x="2708" y="3998"/>
                  </a:lnTo>
                  <a:lnTo>
                    <a:pt x="2966" y="3740"/>
                  </a:lnTo>
                  <a:lnTo>
                    <a:pt x="3095" y="3611"/>
                  </a:lnTo>
                  <a:lnTo>
                    <a:pt x="3224" y="2966"/>
                  </a:lnTo>
                  <a:lnTo>
                    <a:pt x="3095" y="2192"/>
                  </a:lnTo>
                  <a:lnTo>
                    <a:pt x="2708" y="1419"/>
                  </a:lnTo>
                  <a:lnTo>
                    <a:pt x="2192" y="774"/>
                  </a:lnTo>
                  <a:lnTo>
                    <a:pt x="1676" y="258"/>
                  </a:lnTo>
                  <a:lnTo>
                    <a:pt x="10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2854100" y="238125"/>
              <a:ext cx="1179950" cy="951050"/>
            </a:xfrm>
            <a:custGeom>
              <a:avLst/>
              <a:gdLst/>
              <a:ahLst/>
              <a:cxnLst/>
              <a:rect l="l" t="t" r="r" b="b"/>
              <a:pathLst>
                <a:path w="47198" h="38042" extrusionOk="0">
                  <a:moveTo>
                    <a:pt x="21794" y="0"/>
                  </a:moveTo>
                  <a:lnTo>
                    <a:pt x="20375" y="129"/>
                  </a:lnTo>
                  <a:lnTo>
                    <a:pt x="19086" y="516"/>
                  </a:lnTo>
                  <a:lnTo>
                    <a:pt x="17925" y="1032"/>
                  </a:lnTo>
                  <a:lnTo>
                    <a:pt x="17023" y="1934"/>
                  </a:lnTo>
                  <a:lnTo>
                    <a:pt x="16120" y="3095"/>
                  </a:lnTo>
                  <a:lnTo>
                    <a:pt x="14444" y="2450"/>
                  </a:lnTo>
                  <a:lnTo>
                    <a:pt x="12767" y="1805"/>
                  </a:lnTo>
                  <a:lnTo>
                    <a:pt x="11220" y="1418"/>
                  </a:lnTo>
                  <a:lnTo>
                    <a:pt x="9801" y="1032"/>
                  </a:lnTo>
                  <a:lnTo>
                    <a:pt x="8512" y="903"/>
                  </a:lnTo>
                  <a:lnTo>
                    <a:pt x="6191" y="903"/>
                  </a:lnTo>
                  <a:lnTo>
                    <a:pt x="5288" y="1032"/>
                  </a:lnTo>
                  <a:lnTo>
                    <a:pt x="4385" y="1290"/>
                  </a:lnTo>
                  <a:lnTo>
                    <a:pt x="3611" y="1676"/>
                  </a:lnTo>
                  <a:lnTo>
                    <a:pt x="2838" y="2063"/>
                  </a:lnTo>
                  <a:lnTo>
                    <a:pt x="2322" y="2450"/>
                  </a:lnTo>
                  <a:lnTo>
                    <a:pt x="1806" y="3095"/>
                  </a:lnTo>
                  <a:lnTo>
                    <a:pt x="1290" y="3611"/>
                  </a:lnTo>
                  <a:lnTo>
                    <a:pt x="903" y="4255"/>
                  </a:lnTo>
                  <a:lnTo>
                    <a:pt x="645" y="4900"/>
                  </a:lnTo>
                  <a:lnTo>
                    <a:pt x="130" y="6319"/>
                  </a:lnTo>
                  <a:lnTo>
                    <a:pt x="1" y="7866"/>
                  </a:lnTo>
                  <a:lnTo>
                    <a:pt x="1" y="9285"/>
                  </a:lnTo>
                  <a:lnTo>
                    <a:pt x="130" y="10703"/>
                  </a:lnTo>
                  <a:lnTo>
                    <a:pt x="517" y="11993"/>
                  </a:lnTo>
                  <a:lnTo>
                    <a:pt x="903" y="13153"/>
                  </a:lnTo>
                  <a:lnTo>
                    <a:pt x="1419" y="13927"/>
                  </a:lnTo>
                  <a:lnTo>
                    <a:pt x="1935" y="14443"/>
                  </a:lnTo>
                  <a:lnTo>
                    <a:pt x="41524" y="37268"/>
                  </a:lnTo>
                  <a:lnTo>
                    <a:pt x="42684" y="37783"/>
                  </a:lnTo>
                  <a:lnTo>
                    <a:pt x="43716" y="38041"/>
                  </a:lnTo>
                  <a:lnTo>
                    <a:pt x="44748" y="38041"/>
                  </a:lnTo>
                  <a:lnTo>
                    <a:pt x="45521" y="37655"/>
                  </a:lnTo>
                  <a:lnTo>
                    <a:pt x="46166" y="37139"/>
                  </a:lnTo>
                  <a:lnTo>
                    <a:pt x="46682" y="36365"/>
                  </a:lnTo>
                  <a:lnTo>
                    <a:pt x="47069" y="35333"/>
                  </a:lnTo>
                  <a:lnTo>
                    <a:pt x="47198" y="34044"/>
                  </a:lnTo>
                  <a:lnTo>
                    <a:pt x="47069" y="32625"/>
                  </a:lnTo>
                  <a:lnTo>
                    <a:pt x="46682" y="31336"/>
                  </a:lnTo>
                  <a:lnTo>
                    <a:pt x="46166" y="29917"/>
                  </a:lnTo>
                  <a:lnTo>
                    <a:pt x="45521" y="28499"/>
                  </a:lnTo>
                  <a:lnTo>
                    <a:pt x="44748" y="27209"/>
                  </a:lnTo>
                  <a:lnTo>
                    <a:pt x="43716" y="26178"/>
                  </a:lnTo>
                  <a:lnTo>
                    <a:pt x="42684" y="25146"/>
                  </a:lnTo>
                  <a:lnTo>
                    <a:pt x="41524" y="24372"/>
                  </a:lnTo>
                  <a:lnTo>
                    <a:pt x="40621" y="23856"/>
                  </a:lnTo>
                  <a:lnTo>
                    <a:pt x="39847" y="23599"/>
                  </a:lnTo>
                  <a:lnTo>
                    <a:pt x="38945" y="23599"/>
                  </a:lnTo>
                  <a:lnTo>
                    <a:pt x="38300" y="23728"/>
                  </a:lnTo>
                  <a:lnTo>
                    <a:pt x="38429" y="21922"/>
                  </a:lnTo>
                  <a:lnTo>
                    <a:pt x="38300" y="20504"/>
                  </a:lnTo>
                  <a:lnTo>
                    <a:pt x="38171" y="19085"/>
                  </a:lnTo>
                  <a:lnTo>
                    <a:pt x="37913" y="17667"/>
                  </a:lnTo>
                  <a:lnTo>
                    <a:pt x="37526" y="16119"/>
                  </a:lnTo>
                  <a:lnTo>
                    <a:pt x="37010" y="14701"/>
                  </a:lnTo>
                  <a:lnTo>
                    <a:pt x="36366" y="13153"/>
                  </a:lnTo>
                  <a:lnTo>
                    <a:pt x="35721" y="11735"/>
                  </a:lnTo>
                  <a:lnTo>
                    <a:pt x="34947" y="10445"/>
                  </a:lnTo>
                  <a:lnTo>
                    <a:pt x="34173" y="9027"/>
                  </a:lnTo>
                  <a:lnTo>
                    <a:pt x="33271" y="7737"/>
                  </a:lnTo>
                  <a:lnTo>
                    <a:pt x="32239" y="6448"/>
                  </a:lnTo>
                  <a:lnTo>
                    <a:pt x="31208" y="5287"/>
                  </a:lnTo>
                  <a:lnTo>
                    <a:pt x="30176" y="4255"/>
                  </a:lnTo>
                  <a:lnTo>
                    <a:pt x="29015" y="3224"/>
                  </a:lnTo>
                  <a:lnTo>
                    <a:pt x="27855" y="2450"/>
                  </a:lnTo>
                  <a:lnTo>
                    <a:pt x="26694" y="1676"/>
                  </a:lnTo>
                  <a:lnTo>
                    <a:pt x="25018" y="774"/>
                  </a:lnTo>
                  <a:lnTo>
                    <a:pt x="23341" y="258"/>
                  </a:lnTo>
                  <a:lnTo>
                    <a:pt x="217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3112025" y="2127275"/>
              <a:ext cx="905925" cy="702825"/>
            </a:xfrm>
            <a:custGeom>
              <a:avLst/>
              <a:gdLst/>
              <a:ahLst/>
              <a:cxnLst/>
              <a:rect l="l" t="t" r="r" b="b"/>
              <a:pathLst>
                <a:path w="36237" h="28113" extrusionOk="0">
                  <a:moveTo>
                    <a:pt x="9156" y="1"/>
                  </a:moveTo>
                  <a:lnTo>
                    <a:pt x="8253" y="130"/>
                  </a:lnTo>
                  <a:lnTo>
                    <a:pt x="7350" y="388"/>
                  </a:lnTo>
                  <a:lnTo>
                    <a:pt x="6706" y="904"/>
                  </a:lnTo>
                  <a:lnTo>
                    <a:pt x="6190" y="1677"/>
                  </a:lnTo>
                  <a:lnTo>
                    <a:pt x="5803" y="2709"/>
                  </a:lnTo>
                  <a:lnTo>
                    <a:pt x="5674" y="3870"/>
                  </a:lnTo>
                  <a:lnTo>
                    <a:pt x="4771" y="3096"/>
                  </a:lnTo>
                  <a:lnTo>
                    <a:pt x="3869" y="2322"/>
                  </a:lnTo>
                  <a:lnTo>
                    <a:pt x="3095" y="2064"/>
                  </a:lnTo>
                  <a:lnTo>
                    <a:pt x="2450" y="1806"/>
                  </a:lnTo>
                  <a:lnTo>
                    <a:pt x="1805" y="1935"/>
                  </a:lnTo>
                  <a:lnTo>
                    <a:pt x="1161" y="2064"/>
                  </a:lnTo>
                  <a:lnTo>
                    <a:pt x="645" y="2451"/>
                  </a:lnTo>
                  <a:lnTo>
                    <a:pt x="387" y="3096"/>
                  </a:lnTo>
                  <a:lnTo>
                    <a:pt x="129" y="3741"/>
                  </a:lnTo>
                  <a:lnTo>
                    <a:pt x="0" y="4643"/>
                  </a:lnTo>
                  <a:lnTo>
                    <a:pt x="129" y="5546"/>
                  </a:lnTo>
                  <a:lnTo>
                    <a:pt x="387" y="6449"/>
                  </a:lnTo>
                  <a:lnTo>
                    <a:pt x="645" y="7480"/>
                  </a:lnTo>
                  <a:lnTo>
                    <a:pt x="1161" y="8383"/>
                  </a:lnTo>
                  <a:lnTo>
                    <a:pt x="1805" y="9286"/>
                  </a:lnTo>
                  <a:lnTo>
                    <a:pt x="2450" y="10059"/>
                  </a:lnTo>
                  <a:lnTo>
                    <a:pt x="3095" y="10704"/>
                  </a:lnTo>
                  <a:lnTo>
                    <a:pt x="3869" y="11220"/>
                  </a:lnTo>
                  <a:lnTo>
                    <a:pt x="32238" y="27597"/>
                  </a:lnTo>
                  <a:lnTo>
                    <a:pt x="33012" y="27984"/>
                  </a:lnTo>
                  <a:lnTo>
                    <a:pt x="33786" y="28113"/>
                  </a:lnTo>
                  <a:lnTo>
                    <a:pt x="34431" y="28113"/>
                  </a:lnTo>
                  <a:lnTo>
                    <a:pt x="34946" y="27855"/>
                  </a:lnTo>
                  <a:lnTo>
                    <a:pt x="35462" y="27468"/>
                  </a:lnTo>
                  <a:lnTo>
                    <a:pt x="35849" y="26952"/>
                  </a:lnTo>
                  <a:lnTo>
                    <a:pt x="36107" y="26179"/>
                  </a:lnTo>
                  <a:lnTo>
                    <a:pt x="36236" y="25276"/>
                  </a:lnTo>
                  <a:lnTo>
                    <a:pt x="36107" y="24244"/>
                  </a:lnTo>
                  <a:lnTo>
                    <a:pt x="35849" y="23342"/>
                  </a:lnTo>
                  <a:lnTo>
                    <a:pt x="35462" y="22310"/>
                  </a:lnTo>
                  <a:lnTo>
                    <a:pt x="34946" y="21278"/>
                  </a:lnTo>
                  <a:lnTo>
                    <a:pt x="34431" y="20376"/>
                  </a:lnTo>
                  <a:lnTo>
                    <a:pt x="33786" y="19602"/>
                  </a:lnTo>
                  <a:lnTo>
                    <a:pt x="33012" y="18957"/>
                  </a:lnTo>
                  <a:lnTo>
                    <a:pt x="32238" y="18312"/>
                  </a:lnTo>
                  <a:lnTo>
                    <a:pt x="31594" y="18054"/>
                  </a:lnTo>
                  <a:lnTo>
                    <a:pt x="30949" y="17797"/>
                  </a:lnTo>
                  <a:lnTo>
                    <a:pt x="30304" y="17797"/>
                  </a:lnTo>
                  <a:lnTo>
                    <a:pt x="29788" y="17926"/>
                  </a:lnTo>
                  <a:lnTo>
                    <a:pt x="29917" y="16636"/>
                  </a:lnTo>
                  <a:lnTo>
                    <a:pt x="29917" y="15604"/>
                  </a:lnTo>
                  <a:lnTo>
                    <a:pt x="29788" y="14573"/>
                  </a:lnTo>
                  <a:lnTo>
                    <a:pt x="29273" y="12509"/>
                  </a:lnTo>
                  <a:lnTo>
                    <a:pt x="28499" y="10446"/>
                  </a:lnTo>
                  <a:lnTo>
                    <a:pt x="27467" y="8383"/>
                  </a:lnTo>
                  <a:lnTo>
                    <a:pt x="26178" y="6449"/>
                  </a:lnTo>
                  <a:lnTo>
                    <a:pt x="24759" y="4772"/>
                  </a:lnTo>
                  <a:lnTo>
                    <a:pt x="23212" y="3225"/>
                  </a:lnTo>
                  <a:lnTo>
                    <a:pt x="22438" y="2709"/>
                  </a:lnTo>
                  <a:lnTo>
                    <a:pt x="21535" y="2064"/>
                  </a:lnTo>
                  <a:lnTo>
                    <a:pt x="20375" y="1548"/>
                  </a:lnTo>
                  <a:lnTo>
                    <a:pt x="19214" y="1162"/>
                  </a:lnTo>
                  <a:lnTo>
                    <a:pt x="18054" y="1033"/>
                  </a:lnTo>
                  <a:lnTo>
                    <a:pt x="17022" y="1033"/>
                  </a:lnTo>
                  <a:lnTo>
                    <a:pt x="16119" y="1290"/>
                  </a:lnTo>
                  <a:lnTo>
                    <a:pt x="15346" y="1677"/>
                  </a:lnTo>
                  <a:lnTo>
                    <a:pt x="14572" y="2322"/>
                  </a:lnTo>
                  <a:lnTo>
                    <a:pt x="14056" y="3225"/>
                  </a:lnTo>
                  <a:lnTo>
                    <a:pt x="12766" y="1806"/>
                  </a:lnTo>
                  <a:lnTo>
                    <a:pt x="11993" y="1290"/>
                  </a:lnTo>
                  <a:lnTo>
                    <a:pt x="11348" y="775"/>
                  </a:lnTo>
                  <a:lnTo>
                    <a:pt x="10187" y="259"/>
                  </a:lnTo>
                  <a:lnTo>
                    <a:pt x="9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2154525" y="608850"/>
              <a:ext cx="480375" cy="406225"/>
            </a:xfrm>
            <a:custGeom>
              <a:avLst/>
              <a:gdLst/>
              <a:ahLst/>
              <a:cxnLst/>
              <a:rect l="l" t="t" r="r" b="b"/>
              <a:pathLst>
                <a:path w="19215" h="16249" extrusionOk="0">
                  <a:moveTo>
                    <a:pt x="1" y="1"/>
                  </a:moveTo>
                  <a:lnTo>
                    <a:pt x="130" y="1935"/>
                  </a:lnTo>
                  <a:lnTo>
                    <a:pt x="388" y="3998"/>
                  </a:lnTo>
                  <a:lnTo>
                    <a:pt x="774" y="6448"/>
                  </a:lnTo>
                  <a:lnTo>
                    <a:pt x="1548" y="9156"/>
                  </a:lnTo>
                  <a:lnTo>
                    <a:pt x="2064" y="10575"/>
                  </a:lnTo>
                  <a:lnTo>
                    <a:pt x="2580" y="11864"/>
                  </a:lnTo>
                  <a:lnTo>
                    <a:pt x="3354" y="13154"/>
                  </a:lnTo>
                  <a:lnTo>
                    <a:pt x="4127" y="14315"/>
                  </a:lnTo>
                  <a:lnTo>
                    <a:pt x="5030" y="15346"/>
                  </a:lnTo>
                  <a:lnTo>
                    <a:pt x="6191" y="16249"/>
                  </a:lnTo>
                  <a:lnTo>
                    <a:pt x="7609" y="16120"/>
                  </a:lnTo>
                  <a:lnTo>
                    <a:pt x="8899" y="15862"/>
                  </a:lnTo>
                  <a:lnTo>
                    <a:pt x="10188" y="15475"/>
                  </a:lnTo>
                  <a:lnTo>
                    <a:pt x="11220" y="14959"/>
                  </a:lnTo>
                  <a:lnTo>
                    <a:pt x="12122" y="14444"/>
                  </a:lnTo>
                  <a:lnTo>
                    <a:pt x="12896" y="13928"/>
                  </a:lnTo>
                  <a:lnTo>
                    <a:pt x="13541" y="13412"/>
                  </a:lnTo>
                  <a:lnTo>
                    <a:pt x="14057" y="12896"/>
                  </a:lnTo>
                  <a:lnTo>
                    <a:pt x="14959" y="11735"/>
                  </a:lnTo>
                  <a:lnTo>
                    <a:pt x="15475" y="10833"/>
                  </a:lnTo>
                  <a:lnTo>
                    <a:pt x="15862" y="9930"/>
                  </a:lnTo>
                  <a:lnTo>
                    <a:pt x="16507" y="9285"/>
                  </a:lnTo>
                  <a:lnTo>
                    <a:pt x="17152" y="8641"/>
                  </a:lnTo>
                  <a:lnTo>
                    <a:pt x="17925" y="7867"/>
                  </a:lnTo>
                  <a:lnTo>
                    <a:pt x="18570" y="6964"/>
                  </a:lnTo>
                  <a:lnTo>
                    <a:pt x="19086" y="5933"/>
                  </a:lnTo>
                  <a:lnTo>
                    <a:pt x="19215" y="5417"/>
                  </a:lnTo>
                  <a:lnTo>
                    <a:pt x="19215" y="4901"/>
                  </a:lnTo>
                  <a:lnTo>
                    <a:pt x="19086" y="4514"/>
                  </a:lnTo>
                  <a:lnTo>
                    <a:pt x="18957" y="3998"/>
                  </a:lnTo>
                  <a:lnTo>
                    <a:pt x="18699" y="3611"/>
                  </a:lnTo>
                  <a:lnTo>
                    <a:pt x="18312" y="3353"/>
                  </a:lnTo>
                  <a:lnTo>
                    <a:pt x="17925" y="3225"/>
                  </a:lnTo>
                  <a:lnTo>
                    <a:pt x="17667" y="3225"/>
                  </a:lnTo>
                  <a:lnTo>
                    <a:pt x="16894" y="3353"/>
                  </a:lnTo>
                  <a:lnTo>
                    <a:pt x="16120" y="3740"/>
                  </a:lnTo>
                  <a:lnTo>
                    <a:pt x="15475" y="4127"/>
                  </a:lnTo>
                  <a:lnTo>
                    <a:pt x="14959" y="4643"/>
                  </a:lnTo>
                  <a:lnTo>
                    <a:pt x="14444" y="5159"/>
                  </a:lnTo>
                  <a:lnTo>
                    <a:pt x="14444" y="4643"/>
                  </a:lnTo>
                  <a:lnTo>
                    <a:pt x="14315" y="4127"/>
                  </a:lnTo>
                  <a:lnTo>
                    <a:pt x="14057" y="3482"/>
                  </a:lnTo>
                  <a:lnTo>
                    <a:pt x="13670" y="2709"/>
                  </a:lnTo>
                  <a:lnTo>
                    <a:pt x="12896" y="2064"/>
                  </a:lnTo>
                  <a:lnTo>
                    <a:pt x="11993" y="1548"/>
                  </a:lnTo>
                  <a:lnTo>
                    <a:pt x="11349" y="1290"/>
                  </a:lnTo>
                  <a:lnTo>
                    <a:pt x="10704" y="1161"/>
                  </a:lnTo>
                  <a:lnTo>
                    <a:pt x="7351" y="774"/>
                  </a:lnTo>
                  <a:lnTo>
                    <a:pt x="3869" y="388"/>
                  </a:lnTo>
                  <a:lnTo>
                    <a:pt x="1161" y="1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1838600" y="2201425"/>
              <a:ext cx="973625" cy="1415300"/>
            </a:xfrm>
            <a:custGeom>
              <a:avLst/>
              <a:gdLst/>
              <a:ahLst/>
              <a:cxnLst/>
              <a:rect l="l" t="t" r="r" b="b"/>
              <a:pathLst>
                <a:path w="38945" h="56612" extrusionOk="0">
                  <a:moveTo>
                    <a:pt x="38944" y="1"/>
                  </a:moveTo>
                  <a:lnTo>
                    <a:pt x="25662" y="2064"/>
                  </a:lnTo>
                  <a:lnTo>
                    <a:pt x="6448" y="14444"/>
                  </a:lnTo>
                  <a:lnTo>
                    <a:pt x="5545" y="15217"/>
                  </a:lnTo>
                  <a:lnTo>
                    <a:pt x="3353" y="17023"/>
                  </a:lnTo>
                  <a:lnTo>
                    <a:pt x="2193" y="18054"/>
                  </a:lnTo>
                  <a:lnTo>
                    <a:pt x="1161" y="19344"/>
                  </a:lnTo>
                  <a:lnTo>
                    <a:pt x="516" y="20505"/>
                  </a:lnTo>
                  <a:lnTo>
                    <a:pt x="258" y="21020"/>
                  </a:lnTo>
                  <a:lnTo>
                    <a:pt x="129" y="21536"/>
                  </a:lnTo>
                  <a:lnTo>
                    <a:pt x="0" y="23857"/>
                  </a:lnTo>
                  <a:lnTo>
                    <a:pt x="258" y="27984"/>
                  </a:lnTo>
                  <a:lnTo>
                    <a:pt x="1032" y="39203"/>
                  </a:lnTo>
                  <a:lnTo>
                    <a:pt x="1548" y="45006"/>
                  </a:lnTo>
                  <a:lnTo>
                    <a:pt x="2064" y="50035"/>
                  </a:lnTo>
                  <a:lnTo>
                    <a:pt x="2579" y="53775"/>
                  </a:lnTo>
                  <a:lnTo>
                    <a:pt x="2837" y="54806"/>
                  </a:lnTo>
                  <a:lnTo>
                    <a:pt x="3095" y="55322"/>
                  </a:lnTo>
                  <a:lnTo>
                    <a:pt x="3998" y="55709"/>
                  </a:lnTo>
                  <a:lnTo>
                    <a:pt x="4901" y="56096"/>
                  </a:lnTo>
                  <a:lnTo>
                    <a:pt x="5803" y="56354"/>
                  </a:lnTo>
                  <a:lnTo>
                    <a:pt x="6706" y="56483"/>
                  </a:lnTo>
                  <a:lnTo>
                    <a:pt x="7480" y="56612"/>
                  </a:lnTo>
                  <a:lnTo>
                    <a:pt x="8253" y="56612"/>
                  </a:lnTo>
                  <a:lnTo>
                    <a:pt x="9543" y="56354"/>
                  </a:lnTo>
                  <a:lnTo>
                    <a:pt x="10575" y="56096"/>
                  </a:lnTo>
                  <a:lnTo>
                    <a:pt x="11477" y="55709"/>
                  </a:lnTo>
                  <a:lnTo>
                    <a:pt x="12122" y="55322"/>
                  </a:lnTo>
                  <a:lnTo>
                    <a:pt x="10703" y="26952"/>
                  </a:lnTo>
                  <a:lnTo>
                    <a:pt x="14830" y="24502"/>
                  </a:lnTo>
                  <a:lnTo>
                    <a:pt x="23986" y="19086"/>
                  </a:lnTo>
                  <a:lnTo>
                    <a:pt x="28886" y="15991"/>
                  </a:lnTo>
                  <a:lnTo>
                    <a:pt x="33399" y="13025"/>
                  </a:lnTo>
                  <a:lnTo>
                    <a:pt x="36623" y="10704"/>
                  </a:lnTo>
                  <a:lnTo>
                    <a:pt x="37655" y="9801"/>
                  </a:lnTo>
                  <a:lnTo>
                    <a:pt x="38171" y="9157"/>
                  </a:lnTo>
                  <a:lnTo>
                    <a:pt x="38557" y="7996"/>
                  </a:lnTo>
                  <a:lnTo>
                    <a:pt x="38815" y="6578"/>
                  </a:lnTo>
                  <a:lnTo>
                    <a:pt x="38944" y="5159"/>
                  </a:lnTo>
                  <a:lnTo>
                    <a:pt x="38944" y="3612"/>
                  </a:lnTo>
                  <a:lnTo>
                    <a:pt x="38944" y="1033"/>
                  </a:lnTo>
                  <a:lnTo>
                    <a:pt x="38944" y="1"/>
                  </a:lnTo>
                  <a:close/>
                </a:path>
              </a:pathLst>
            </a:custGeom>
            <a:solidFill>
              <a:srgbClr val="0A2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1545225" y="2178875"/>
              <a:ext cx="912375" cy="1312125"/>
            </a:xfrm>
            <a:custGeom>
              <a:avLst/>
              <a:gdLst/>
              <a:ahLst/>
              <a:cxnLst/>
              <a:rect l="l" t="t" r="r" b="b"/>
              <a:pathLst>
                <a:path w="36495" h="52485" extrusionOk="0">
                  <a:moveTo>
                    <a:pt x="20633" y="0"/>
                  </a:moveTo>
                  <a:lnTo>
                    <a:pt x="17925" y="1806"/>
                  </a:lnTo>
                  <a:lnTo>
                    <a:pt x="14959" y="3740"/>
                  </a:lnTo>
                  <a:lnTo>
                    <a:pt x="11606" y="6061"/>
                  </a:lnTo>
                  <a:lnTo>
                    <a:pt x="8125" y="8640"/>
                  </a:lnTo>
                  <a:lnTo>
                    <a:pt x="4901" y="11219"/>
                  </a:lnTo>
                  <a:lnTo>
                    <a:pt x="3482" y="12380"/>
                  </a:lnTo>
                  <a:lnTo>
                    <a:pt x="2322" y="13540"/>
                  </a:lnTo>
                  <a:lnTo>
                    <a:pt x="1419" y="14701"/>
                  </a:lnTo>
                  <a:lnTo>
                    <a:pt x="774" y="15604"/>
                  </a:lnTo>
                  <a:lnTo>
                    <a:pt x="516" y="16764"/>
                  </a:lnTo>
                  <a:lnTo>
                    <a:pt x="258" y="18441"/>
                  </a:lnTo>
                  <a:lnTo>
                    <a:pt x="129" y="20633"/>
                  </a:lnTo>
                  <a:lnTo>
                    <a:pt x="1" y="23083"/>
                  </a:lnTo>
                  <a:lnTo>
                    <a:pt x="129" y="28886"/>
                  </a:lnTo>
                  <a:lnTo>
                    <a:pt x="516" y="35205"/>
                  </a:lnTo>
                  <a:lnTo>
                    <a:pt x="903" y="41265"/>
                  </a:lnTo>
                  <a:lnTo>
                    <a:pt x="1419" y="46424"/>
                  </a:lnTo>
                  <a:lnTo>
                    <a:pt x="1935" y="51324"/>
                  </a:lnTo>
                  <a:lnTo>
                    <a:pt x="2837" y="51711"/>
                  </a:lnTo>
                  <a:lnTo>
                    <a:pt x="3998" y="52098"/>
                  </a:lnTo>
                  <a:lnTo>
                    <a:pt x="5288" y="52355"/>
                  </a:lnTo>
                  <a:lnTo>
                    <a:pt x="6706" y="52484"/>
                  </a:lnTo>
                  <a:lnTo>
                    <a:pt x="7480" y="52484"/>
                  </a:lnTo>
                  <a:lnTo>
                    <a:pt x="8254" y="52355"/>
                  </a:lnTo>
                  <a:lnTo>
                    <a:pt x="9027" y="52098"/>
                  </a:lnTo>
                  <a:lnTo>
                    <a:pt x="9672" y="51840"/>
                  </a:lnTo>
                  <a:lnTo>
                    <a:pt x="10446" y="51453"/>
                  </a:lnTo>
                  <a:lnTo>
                    <a:pt x="10962" y="50808"/>
                  </a:lnTo>
                  <a:lnTo>
                    <a:pt x="10833" y="46166"/>
                  </a:lnTo>
                  <a:lnTo>
                    <a:pt x="10317" y="36236"/>
                  </a:lnTo>
                  <a:lnTo>
                    <a:pt x="9543" y="21793"/>
                  </a:lnTo>
                  <a:lnTo>
                    <a:pt x="36494" y="528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rgbClr val="0A2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1461400" y="1985425"/>
              <a:ext cx="1131600" cy="654475"/>
            </a:xfrm>
            <a:custGeom>
              <a:avLst/>
              <a:gdLst/>
              <a:ahLst/>
              <a:cxnLst/>
              <a:rect l="l" t="t" r="r" b="b"/>
              <a:pathLst>
                <a:path w="45264" h="26179" extrusionOk="0">
                  <a:moveTo>
                    <a:pt x="18183" y="1"/>
                  </a:moveTo>
                  <a:lnTo>
                    <a:pt x="1" y="10575"/>
                  </a:lnTo>
                  <a:lnTo>
                    <a:pt x="27210" y="26179"/>
                  </a:lnTo>
                  <a:lnTo>
                    <a:pt x="45263" y="15604"/>
                  </a:lnTo>
                  <a:lnTo>
                    <a:pt x="18183" y="1"/>
                  </a:lnTo>
                  <a:close/>
                </a:path>
              </a:pathLst>
            </a:custGeom>
            <a:solidFill>
              <a:srgbClr val="5C6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2141625" y="2375525"/>
              <a:ext cx="451375" cy="306300"/>
            </a:xfrm>
            <a:custGeom>
              <a:avLst/>
              <a:gdLst/>
              <a:ahLst/>
              <a:cxnLst/>
              <a:rect l="l" t="t" r="r" b="b"/>
              <a:pathLst>
                <a:path w="18055" h="12252" extrusionOk="0">
                  <a:moveTo>
                    <a:pt x="18054" y="0"/>
                  </a:moveTo>
                  <a:lnTo>
                    <a:pt x="1" y="10575"/>
                  </a:lnTo>
                  <a:lnTo>
                    <a:pt x="1" y="12251"/>
                  </a:lnTo>
                  <a:lnTo>
                    <a:pt x="18054" y="1677"/>
                  </a:lnTo>
                  <a:lnTo>
                    <a:pt x="18054" y="0"/>
                  </a:lnTo>
                  <a:close/>
                </a:path>
              </a:pathLst>
            </a:custGeom>
            <a:solidFill>
              <a:srgbClr val="404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1461400" y="2249800"/>
              <a:ext cx="680250" cy="432025"/>
            </a:xfrm>
            <a:custGeom>
              <a:avLst/>
              <a:gdLst/>
              <a:ahLst/>
              <a:cxnLst/>
              <a:rect l="l" t="t" r="r" b="b"/>
              <a:pathLst>
                <a:path w="27210" h="17281" extrusionOk="0">
                  <a:moveTo>
                    <a:pt x="1" y="0"/>
                  </a:moveTo>
                  <a:lnTo>
                    <a:pt x="1" y="1548"/>
                  </a:lnTo>
                  <a:lnTo>
                    <a:pt x="27210" y="17280"/>
                  </a:lnTo>
                  <a:lnTo>
                    <a:pt x="27210" y="15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D33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2660675" y="1343900"/>
              <a:ext cx="48375" cy="312725"/>
            </a:xfrm>
            <a:custGeom>
              <a:avLst/>
              <a:gdLst/>
              <a:ahLst/>
              <a:cxnLst/>
              <a:rect l="l" t="t" r="r" b="b"/>
              <a:pathLst>
                <a:path w="1935" h="12509" extrusionOk="0">
                  <a:moveTo>
                    <a:pt x="1935" y="0"/>
                  </a:moveTo>
                  <a:lnTo>
                    <a:pt x="1" y="12251"/>
                  </a:lnTo>
                  <a:lnTo>
                    <a:pt x="1935" y="12509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2090050" y="1153675"/>
              <a:ext cx="64500" cy="261175"/>
            </a:xfrm>
            <a:custGeom>
              <a:avLst/>
              <a:gdLst/>
              <a:ahLst/>
              <a:cxnLst/>
              <a:rect l="l" t="t" r="r" b="b"/>
              <a:pathLst>
                <a:path w="2580" h="10447" extrusionOk="0">
                  <a:moveTo>
                    <a:pt x="2580" y="1"/>
                  </a:moveTo>
                  <a:lnTo>
                    <a:pt x="1" y="9801"/>
                  </a:lnTo>
                  <a:lnTo>
                    <a:pt x="1419" y="10446"/>
                  </a:lnTo>
                  <a:lnTo>
                    <a:pt x="2580" y="1"/>
                  </a:ln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2164200" y="1659825"/>
              <a:ext cx="806000" cy="767300"/>
            </a:xfrm>
            <a:custGeom>
              <a:avLst/>
              <a:gdLst/>
              <a:ahLst/>
              <a:cxnLst/>
              <a:rect l="l" t="t" r="r" b="b"/>
              <a:pathLst>
                <a:path w="32240" h="30692" extrusionOk="0">
                  <a:moveTo>
                    <a:pt x="32239" y="1"/>
                  </a:moveTo>
                  <a:lnTo>
                    <a:pt x="23599" y="388"/>
                  </a:lnTo>
                  <a:lnTo>
                    <a:pt x="23083" y="6577"/>
                  </a:lnTo>
                  <a:lnTo>
                    <a:pt x="7093" y="21923"/>
                  </a:lnTo>
                  <a:lnTo>
                    <a:pt x="1806" y="22825"/>
                  </a:lnTo>
                  <a:lnTo>
                    <a:pt x="3740" y="24115"/>
                  </a:lnTo>
                  <a:lnTo>
                    <a:pt x="3096" y="24631"/>
                  </a:lnTo>
                  <a:lnTo>
                    <a:pt x="2451" y="25276"/>
                  </a:lnTo>
                  <a:lnTo>
                    <a:pt x="1806" y="26049"/>
                  </a:lnTo>
                  <a:lnTo>
                    <a:pt x="1032" y="27081"/>
                  </a:lnTo>
                  <a:lnTo>
                    <a:pt x="516" y="28113"/>
                  </a:lnTo>
                  <a:lnTo>
                    <a:pt x="130" y="29402"/>
                  </a:lnTo>
                  <a:lnTo>
                    <a:pt x="1" y="30047"/>
                  </a:lnTo>
                  <a:lnTo>
                    <a:pt x="1" y="30692"/>
                  </a:lnTo>
                  <a:lnTo>
                    <a:pt x="2193" y="30176"/>
                  </a:lnTo>
                  <a:lnTo>
                    <a:pt x="4127" y="29531"/>
                  </a:lnTo>
                  <a:lnTo>
                    <a:pt x="5804" y="28886"/>
                  </a:lnTo>
                  <a:lnTo>
                    <a:pt x="7351" y="28113"/>
                  </a:lnTo>
                  <a:lnTo>
                    <a:pt x="9414" y="26952"/>
                  </a:lnTo>
                  <a:lnTo>
                    <a:pt x="10059" y="26436"/>
                  </a:lnTo>
                  <a:lnTo>
                    <a:pt x="31336" y="10059"/>
                  </a:lnTo>
                  <a:lnTo>
                    <a:pt x="32239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1467850" y="1753325"/>
              <a:ext cx="677025" cy="915600"/>
            </a:xfrm>
            <a:custGeom>
              <a:avLst/>
              <a:gdLst/>
              <a:ahLst/>
              <a:cxnLst/>
              <a:rect l="l" t="t" r="r" b="b"/>
              <a:pathLst>
                <a:path w="27081" h="36624" extrusionOk="0">
                  <a:moveTo>
                    <a:pt x="1" y="0"/>
                  </a:moveTo>
                  <a:lnTo>
                    <a:pt x="1" y="20891"/>
                  </a:lnTo>
                  <a:lnTo>
                    <a:pt x="27081" y="36623"/>
                  </a:lnTo>
                  <a:lnTo>
                    <a:pt x="27081" y="15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2144850" y="2124075"/>
              <a:ext cx="35500" cy="544850"/>
            </a:xfrm>
            <a:custGeom>
              <a:avLst/>
              <a:gdLst/>
              <a:ahLst/>
              <a:cxnLst/>
              <a:rect l="l" t="t" r="r" b="b"/>
              <a:pathLst>
                <a:path w="1420" h="21794" extrusionOk="0">
                  <a:moveTo>
                    <a:pt x="1419" y="0"/>
                  </a:moveTo>
                  <a:lnTo>
                    <a:pt x="1" y="774"/>
                  </a:lnTo>
                  <a:lnTo>
                    <a:pt x="1" y="21793"/>
                  </a:lnTo>
                  <a:lnTo>
                    <a:pt x="1419" y="20891"/>
                  </a:lnTo>
                  <a:lnTo>
                    <a:pt x="1419" y="0"/>
                  </a:lnTo>
                  <a:close/>
                </a:path>
              </a:pathLst>
            </a:custGeom>
            <a:solidFill>
              <a:srgbClr val="404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1467850" y="1733975"/>
              <a:ext cx="712500" cy="409450"/>
            </a:xfrm>
            <a:custGeom>
              <a:avLst/>
              <a:gdLst/>
              <a:ahLst/>
              <a:cxnLst/>
              <a:rect l="l" t="t" r="r" b="b"/>
              <a:pathLst>
                <a:path w="28500" h="16378" extrusionOk="0">
                  <a:moveTo>
                    <a:pt x="1419" y="1"/>
                  </a:moveTo>
                  <a:lnTo>
                    <a:pt x="1" y="774"/>
                  </a:lnTo>
                  <a:lnTo>
                    <a:pt x="27081" y="16378"/>
                  </a:lnTo>
                  <a:lnTo>
                    <a:pt x="28499" y="15604"/>
                  </a:lnTo>
                  <a:lnTo>
                    <a:pt x="1419" y="1"/>
                  </a:lnTo>
                  <a:close/>
                </a:path>
              </a:pathLst>
            </a:custGeom>
            <a:solidFill>
              <a:srgbClr val="5C6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3460200" y="915125"/>
              <a:ext cx="12900" cy="25800"/>
            </a:xfrm>
            <a:custGeom>
              <a:avLst/>
              <a:gdLst/>
              <a:ahLst/>
              <a:cxnLst/>
              <a:rect l="l" t="t" r="r" b="b"/>
              <a:pathLst>
                <a:path w="516" h="1032" extrusionOk="0">
                  <a:moveTo>
                    <a:pt x="258" y="0"/>
                  </a:moveTo>
                  <a:lnTo>
                    <a:pt x="0" y="129"/>
                  </a:lnTo>
                  <a:lnTo>
                    <a:pt x="0" y="258"/>
                  </a:lnTo>
                  <a:lnTo>
                    <a:pt x="0" y="774"/>
                  </a:lnTo>
                  <a:lnTo>
                    <a:pt x="0" y="1032"/>
                  </a:lnTo>
                  <a:lnTo>
                    <a:pt x="387" y="1032"/>
                  </a:lnTo>
                  <a:lnTo>
                    <a:pt x="516" y="774"/>
                  </a:lnTo>
                  <a:lnTo>
                    <a:pt x="516" y="258"/>
                  </a:lnTo>
                  <a:lnTo>
                    <a:pt x="387" y="129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3460200" y="953800"/>
              <a:ext cx="12900" cy="709275"/>
            </a:xfrm>
            <a:custGeom>
              <a:avLst/>
              <a:gdLst/>
              <a:ahLst/>
              <a:cxnLst/>
              <a:rect l="l" t="t" r="r" b="b"/>
              <a:pathLst>
                <a:path w="516" h="28371" extrusionOk="0">
                  <a:moveTo>
                    <a:pt x="258" y="1"/>
                  </a:moveTo>
                  <a:lnTo>
                    <a:pt x="0" y="130"/>
                  </a:lnTo>
                  <a:lnTo>
                    <a:pt x="0" y="259"/>
                  </a:lnTo>
                  <a:lnTo>
                    <a:pt x="0" y="1290"/>
                  </a:lnTo>
                  <a:lnTo>
                    <a:pt x="0" y="1548"/>
                  </a:lnTo>
                  <a:lnTo>
                    <a:pt x="387" y="1548"/>
                  </a:lnTo>
                  <a:lnTo>
                    <a:pt x="516" y="1290"/>
                  </a:lnTo>
                  <a:lnTo>
                    <a:pt x="516" y="259"/>
                  </a:lnTo>
                  <a:lnTo>
                    <a:pt x="387" y="130"/>
                  </a:lnTo>
                  <a:lnTo>
                    <a:pt x="258" y="1"/>
                  </a:lnTo>
                  <a:close/>
                  <a:moveTo>
                    <a:pt x="258" y="2064"/>
                  </a:moveTo>
                  <a:lnTo>
                    <a:pt x="0" y="2193"/>
                  </a:lnTo>
                  <a:lnTo>
                    <a:pt x="0" y="2322"/>
                  </a:lnTo>
                  <a:lnTo>
                    <a:pt x="0" y="3354"/>
                  </a:lnTo>
                  <a:lnTo>
                    <a:pt x="0" y="3611"/>
                  </a:lnTo>
                  <a:lnTo>
                    <a:pt x="387" y="3611"/>
                  </a:lnTo>
                  <a:lnTo>
                    <a:pt x="516" y="3354"/>
                  </a:lnTo>
                  <a:lnTo>
                    <a:pt x="516" y="2322"/>
                  </a:lnTo>
                  <a:lnTo>
                    <a:pt x="387" y="2193"/>
                  </a:lnTo>
                  <a:lnTo>
                    <a:pt x="258" y="2064"/>
                  </a:lnTo>
                  <a:close/>
                  <a:moveTo>
                    <a:pt x="258" y="4127"/>
                  </a:moveTo>
                  <a:lnTo>
                    <a:pt x="0" y="4256"/>
                  </a:lnTo>
                  <a:lnTo>
                    <a:pt x="0" y="4385"/>
                  </a:lnTo>
                  <a:lnTo>
                    <a:pt x="0" y="5417"/>
                  </a:lnTo>
                  <a:lnTo>
                    <a:pt x="0" y="5675"/>
                  </a:lnTo>
                  <a:lnTo>
                    <a:pt x="387" y="5675"/>
                  </a:lnTo>
                  <a:lnTo>
                    <a:pt x="516" y="5417"/>
                  </a:lnTo>
                  <a:lnTo>
                    <a:pt x="516" y="4385"/>
                  </a:lnTo>
                  <a:lnTo>
                    <a:pt x="387" y="4256"/>
                  </a:lnTo>
                  <a:lnTo>
                    <a:pt x="258" y="4127"/>
                  </a:lnTo>
                  <a:close/>
                  <a:moveTo>
                    <a:pt x="258" y="6191"/>
                  </a:moveTo>
                  <a:lnTo>
                    <a:pt x="0" y="6319"/>
                  </a:lnTo>
                  <a:lnTo>
                    <a:pt x="0" y="6448"/>
                  </a:lnTo>
                  <a:lnTo>
                    <a:pt x="0" y="7480"/>
                  </a:lnTo>
                  <a:lnTo>
                    <a:pt x="0" y="7738"/>
                  </a:lnTo>
                  <a:lnTo>
                    <a:pt x="387" y="7738"/>
                  </a:lnTo>
                  <a:lnTo>
                    <a:pt x="516" y="7480"/>
                  </a:lnTo>
                  <a:lnTo>
                    <a:pt x="516" y="6448"/>
                  </a:lnTo>
                  <a:lnTo>
                    <a:pt x="387" y="6319"/>
                  </a:lnTo>
                  <a:lnTo>
                    <a:pt x="258" y="6191"/>
                  </a:lnTo>
                  <a:close/>
                  <a:moveTo>
                    <a:pt x="258" y="8254"/>
                  </a:moveTo>
                  <a:lnTo>
                    <a:pt x="0" y="8383"/>
                  </a:lnTo>
                  <a:lnTo>
                    <a:pt x="0" y="8512"/>
                  </a:lnTo>
                  <a:lnTo>
                    <a:pt x="0" y="9543"/>
                  </a:lnTo>
                  <a:lnTo>
                    <a:pt x="0" y="9801"/>
                  </a:lnTo>
                  <a:lnTo>
                    <a:pt x="387" y="9801"/>
                  </a:lnTo>
                  <a:lnTo>
                    <a:pt x="516" y="9543"/>
                  </a:lnTo>
                  <a:lnTo>
                    <a:pt x="516" y="8512"/>
                  </a:lnTo>
                  <a:lnTo>
                    <a:pt x="387" y="8383"/>
                  </a:lnTo>
                  <a:lnTo>
                    <a:pt x="258" y="8254"/>
                  </a:lnTo>
                  <a:close/>
                  <a:moveTo>
                    <a:pt x="258" y="10317"/>
                  </a:moveTo>
                  <a:lnTo>
                    <a:pt x="0" y="10446"/>
                  </a:lnTo>
                  <a:lnTo>
                    <a:pt x="0" y="10575"/>
                  </a:lnTo>
                  <a:lnTo>
                    <a:pt x="0" y="11607"/>
                  </a:lnTo>
                  <a:lnTo>
                    <a:pt x="0" y="11736"/>
                  </a:lnTo>
                  <a:lnTo>
                    <a:pt x="258" y="11865"/>
                  </a:lnTo>
                  <a:lnTo>
                    <a:pt x="387" y="11736"/>
                  </a:lnTo>
                  <a:lnTo>
                    <a:pt x="516" y="11607"/>
                  </a:lnTo>
                  <a:lnTo>
                    <a:pt x="516" y="10575"/>
                  </a:lnTo>
                  <a:lnTo>
                    <a:pt x="387" y="10446"/>
                  </a:lnTo>
                  <a:lnTo>
                    <a:pt x="258" y="10317"/>
                  </a:lnTo>
                  <a:close/>
                  <a:moveTo>
                    <a:pt x="258" y="12380"/>
                  </a:moveTo>
                  <a:lnTo>
                    <a:pt x="0" y="12509"/>
                  </a:lnTo>
                  <a:lnTo>
                    <a:pt x="0" y="12638"/>
                  </a:lnTo>
                  <a:lnTo>
                    <a:pt x="0" y="13670"/>
                  </a:lnTo>
                  <a:lnTo>
                    <a:pt x="0" y="13799"/>
                  </a:lnTo>
                  <a:lnTo>
                    <a:pt x="258" y="13928"/>
                  </a:lnTo>
                  <a:lnTo>
                    <a:pt x="387" y="13799"/>
                  </a:lnTo>
                  <a:lnTo>
                    <a:pt x="516" y="13670"/>
                  </a:lnTo>
                  <a:lnTo>
                    <a:pt x="516" y="12638"/>
                  </a:lnTo>
                  <a:lnTo>
                    <a:pt x="387" y="12509"/>
                  </a:lnTo>
                  <a:lnTo>
                    <a:pt x="258" y="12380"/>
                  </a:lnTo>
                  <a:close/>
                  <a:moveTo>
                    <a:pt x="258" y="14444"/>
                  </a:moveTo>
                  <a:lnTo>
                    <a:pt x="0" y="14573"/>
                  </a:lnTo>
                  <a:lnTo>
                    <a:pt x="0" y="14701"/>
                  </a:lnTo>
                  <a:lnTo>
                    <a:pt x="0" y="15733"/>
                  </a:lnTo>
                  <a:lnTo>
                    <a:pt x="0" y="15862"/>
                  </a:lnTo>
                  <a:lnTo>
                    <a:pt x="258" y="15991"/>
                  </a:lnTo>
                  <a:lnTo>
                    <a:pt x="387" y="15862"/>
                  </a:lnTo>
                  <a:lnTo>
                    <a:pt x="516" y="15733"/>
                  </a:lnTo>
                  <a:lnTo>
                    <a:pt x="516" y="14701"/>
                  </a:lnTo>
                  <a:lnTo>
                    <a:pt x="387" y="14573"/>
                  </a:lnTo>
                  <a:lnTo>
                    <a:pt x="258" y="14444"/>
                  </a:lnTo>
                  <a:close/>
                  <a:moveTo>
                    <a:pt x="258" y="16507"/>
                  </a:moveTo>
                  <a:lnTo>
                    <a:pt x="0" y="16636"/>
                  </a:lnTo>
                  <a:lnTo>
                    <a:pt x="0" y="16765"/>
                  </a:lnTo>
                  <a:lnTo>
                    <a:pt x="0" y="17796"/>
                  </a:lnTo>
                  <a:lnTo>
                    <a:pt x="0" y="17925"/>
                  </a:lnTo>
                  <a:lnTo>
                    <a:pt x="258" y="18054"/>
                  </a:lnTo>
                  <a:lnTo>
                    <a:pt x="387" y="17925"/>
                  </a:lnTo>
                  <a:lnTo>
                    <a:pt x="516" y="17796"/>
                  </a:lnTo>
                  <a:lnTo>
                    <a:pt x="516" y="16765"/>
                  </a:lnTo>
                  <a:lnTo>
                    <a:pt x="387" y="16636"/>
                  </a:lnTo>
                  <a:lnTo>
                    <a:pt x="258" y="16507"/>
                  </a:lnTo>
                  <a:close/>
                  <a:moveTo>
                    <a:pt x="258" y="18570"/>
                  </a:moveTo>
                  <a:lnTo>
                    <a:pt x="0" y="18699"/>
                  </a:lnTo>
                  <a:lnTo>
                    <a:pt x="0" y="18828"/>
                  </a:lnTo>
                  <a:lnTo>
                    <a:pt x="0" y="19860"/>
                  </a:lnTo>
                  <a:lnTo>
                    <a:pt x="0" y="19989"/>
                  </a:lnTo>
                  <a:lnTo>
                    <a:pt x="258" y="20118"/>
                  </a:lnTo>
                  <a:lnTo>
                    <a:pt x="387" y="19989"/>
                  </a:lnTo>
                  <a:lnTo>
                    <a:pt x="516" y="19860"/>
                  </a:lnTo>
                  <a:lnTo>
                    <a:pt x="516" y="18828"/>
                  </a:lnTo>
                  <a:lnTo>
                    <a:pt x="387" y="18699"/>
                  </a:lnTo>
                  <a:lnTo>
                    <a:pt x="258" y="18570"/>
                  </a:lnTo>
                  <a:close/>
                  <a:moveTo>
                    <a:pt x="0" y="20633"/>
                  </a:moveTo>
                  <a:lnTo>
                    <a:pt x="0" y="20891"/>
                  </a:lnTo>
                  <a:lnTo>
                    <a:pt x="0" y="21923"/>
                  </a:lnTo>
                  <a:lnTo>
                    <a:pt x="0" y="22052"/>
                  </a:lnTo>
                  <a:lnTo>
                    <a:pt x="258" y="22181"/>
                  </a:lnTo>
                  <a:lnTo>
                    <a:pt x="387" y="22052"/>
                  </a:lnTo>
                  <a:lnTo>
                    <a:pt x="516" y="21923"/>
                  </a:lnTo>
                  <a:lnTo>
                    <a:pt x="516" y="20891"/>
                  </a:lnTo>
                  <a:lnTo>
                    <a:pt x="387" y="20633"/>
                  </a:lnTo>
                  <a:close/>
                  <a:moveTo>
                    <a:pt x="0" y="22697"/>
                  </a:moveTo>
                  <a:lnTo>
                    <a:pt x="0" y="22955"/>
                  </a:lnTo>
                  <a:lnTo>
                    <a:pt x="0" y="23986"/>
                  </a:lnTo>
                  <a:lnTo>
                    <a:pt x="0" y="24115"/>
                  </a:lnTo>
                  <a:lnTo>
                    <a:pt x="258" y="24244"/>
                  </a:lnTo>
                  <a:lnTo>
                    <a:pt x="387" y="24115"/>
                  </a:lnTo>
                  <a:lnTo>
                    <a:pt x="516" y="23986"/>
                  </a:lnTo>
                  <a:lnTo>
                    <a:pt x="516" y="22955"/>
                  </a:lnTo>
                  <a:lnTo>
                    <a:pt x="387" y="22697"/>
                  </a:lnTo>
                  <a:close/>
                  <a:moveTo>
                    <a:pt x="0" y="24760"/>
                  </a:moveTo>
                  <a:lnTo>
                    <a:pt x="0" y="25018"/>
                  </a:lnTo>
                  <a:lnTo>
                    <a:pt x="0" y="26049"/>
                  </a:lnTo>
                  <a:lnTo>
                    <a:pt x="0" y="26178"/>
                  </a:lnTo>
                  <a:lnTo>
                    <a:pt x="258" y="26307"/>
                  </a:lnTo>
                  <a:lnTo>
                    <a:pt x="387" y="26178"/>
                  </a:lnTo>
                  <a:lnTo>
                    <a:pt x="516" y="26049"/>
                  </a:lnTo>
                  <a:lnTo>
                    <a:pt x="516" y="25018"/>
                  </a:lnTo>
                  <a:lnTo>
                    <a:pt x="387" y="24760"/>
                  </a:lnTo>
                  <a:close/>
                  <a:moveTo>
                    <a:pt x="0" y="26823"/>
                  </a:moveTo>
                  <a:lnTo>
                    <a:pt x="0" y="27081"/>
                  </a:lnTo>
                  <a:lnTo>
                    <a:pt x="0" y="28113"/>
                  </a:lnTo>
                  <a:lnTo>
                    <a:pt x="0" y="28242"/>
                  </a:lnTo>
                  <a:lnTo>
                    <a:pt x="258" y="28371"/>
                  </a:lnTo>
                  <a:lnTo>
                    <a:pt x="387" y="28242"/>
                  </a:lnTo>
                  <a:lnTo>
                    <a:pt x="516" y="28113"/>
                  </a:lnTo>
                  <a:lnTo>
                    <a:pt x="516" y="27081"/>
                  </a:lnTo>
                  <a:lnTo>
                    <a:pt x="387" y="26823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3447300" y="1675950"/>
              <a:ext cx="25800" cy="32250"/>
            </a:xfrm>
            <a:custGeom>
              <a:avLst/>
              <a:gdLst/>
              <a:ahLst/>
              <a:cxnLst/>
              <a:rect l="l" t="t" r="r" b="b"/>
              <a:pathLst>
                <a:path w="1032" h="1290" extrusionOk="0">
                  <a:moveTo>
                    <a:pt x="516" y="0"/>
                  </a:moveTo>
                  <a:lnTo>
                    <a:pt x="516" y="258"/>
                  </a:lnTo>
                  <a:lnTo>
                    <a:pt x="516" y="645"/>
                  </a:lnTo>
                  <a:lnTo>
                    <a:pt x="129" y="774"/>
                  </a:lnTo>
                  <a:lnTo>
                    <a:pt x="0" y="1032"/>
                  </a:lnTo>
                  <a:lnTo>
                    <a:pt x="129" y="1161"/>
                  </a:lnTo>
                  <a:lnTo>
                    <a:pt x="258" y="1290"/>
                  </a:lnTo>
                  <a:lnTo>
                    <a:pt x="387" y="1290"/>
                  </a:lnTo>
                  <a:lnTo>
                    <a:pt x="903" y="903"/>
                  </a:lnTo>
                  <a:lnTo>
                    <a:pt x="1032" y="774"/>
                  </a:lnTo>
                  <a:lnTo>
                    <a:pt x="1032" y="258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3121675" y="1708175"/>
              <a:ext cx="319200" cy="212800"/>
            </a:xfrm>
            <a:custGeom>
              <a:avLst/>
              <a:gdLst/>
              <a:ahLst/>
              <a:cxnLst/>
              <a:rect l="l" t="t" r="r" b="b"/>
              <a:pathLst>
                <a:path w="12768" h="8512" extrusionOk="0">
                  <a:moveTo>
                    <a:pt x="12380" y="1"/>
                  </a:moveTo>
                  <a:lnTo>
                    <a:pt x="11607" y="646"/>
                  </a:lnTo>
                  <a:lnTo>
                    <a:pt x="11478" y="775"/>
                  </a:lnTo>
                  <a:lnTo>
                    <a:pt x="11478" y="904"/>
                  </a:lnTo>
                  <a:lnTo>
                    <a:pt x="11736" y="1033"/>
                  </a:lnTo>
                  <a:lnTo>
                    <a:pt x="11865" y="1033"/>
                  </a:lnTo>
                  <a:lnTo>
                    <a:pt x="12638" y="517"/>
                  </a:lnTo>
                  <a:lnTo>
                    <a:pt x="12767" y="259"/>
                  </a:lnTo>
                  <a:lnTo>
                    <a:pt x="12767" y="130"/>
                  </a:lnTo>
                  <a:lnTo>
                    <a:pt x="12509" y="1"/>
                  </a:lnTo>
                  <a:close/>
                  <a:moveTo>
                    <a:pt x="10962" y="1033"/>
                  </a:moveTo>
                  <a:lnTo>
                    <a:pt x="10704" y="1162"/>
                  </a:lnTo>
                  <a:lnTo>
                    <a:pt x="9930" y="1677"/>
                  </a:lnTo>
                  <a:lnTo>
                    <a:pt x="9801" y="1806"/>
                  </a:lnTo>
                  <a:lnTo>
                    <a:pt x="9801" y="2064"/>
                  </a:lnTo>
                  <a:lnTo>
                    <a:pt x="10188" y="2064"/>
                  </a:lnTo>
                  <a:lnTo>
                    <a:pt x="10962" y="1548"/>
                  </a:lnTo>
                  <a:lnTo>
                    <a:pt x="11091" y="1419"/>
                  </a:lnTo>
                  <a:lnTo>
                    <a:pt x="11091" y="1162"/>
                  </a:lnTo>
                  <a:lnTo>
                    <a:pt x="10962" y="1033"/>
                  </a:lnTo>
                  <a:close/>
                  <a:moveTo>
                    <a:pt x="9157" y="2193"/>
                  </a:moveTo>
                  <a:lnTo>
                    <a:pt x="8254" y="2709"/>
                  </a:lnTo>
                  <a:lnTo>
                    <a:pt x="8125" y="2838"/>
                  </a:lnTo>
                  <a:lnTo>
                    <a:pt x="8254" y="3096"/>
                  </a:lnTo>
                  <a:lnTo>
                    <a:pt x="8383" y="3225"/>
                  </a:lnTo>
                  <a:lnTo>
                    <a:pt x="8512" y="3096"/>
                  </a:lnTo>
                  <a:lnTo>
                    <a:pt x="9415" y="2580"/>
                  </a:lnTo>
                  <a:lnTo>
                    <a:pt x="9543" y="2451"/>
                  </a:lnTo>
                  <a:lnTo>
                    <a:pt x="9415" y="2193"/>
                  </a:lnTo>
                  <a:close/>
                  <a:moveTo>
                    <a:pt x="7480" y="3225"/>
                  </a:moveTo>
                  <a:lnTo>
                    <a:pt x="6706" y="3741"/>
                  </a:lnTo>
                  <a:lnTo>
                    <a:pt x="6578" y="3999"/>
                  </a:lnTo>
                  <a:lnTo>
                    <a:pt x="6578" y="4127"/>
                  </a:lnTo>
                  <a:lnTo>
                    <a:pt x="6835" y="4256"/>
                  </a:lnTo>
                  <a:lnTo>
                    <a:pt x="6964" y="4256"/>
                  </a:lnTo>
                  <a:lnTo>
                    <a:pt x="7738" y="3612"/>
                  </a:lnTo>
                  <a:lnTo>
                    <a:pt x="7867" y="3483"/>
                  </a:lnTo>
                  <a:lnTo>
                    <a:pt x="7867" y="3354"/>
                  </a:lnTo>
                  <a:lnTo>
                    <a:pt x="7609" y="3225"/>
                  </a:lnTo>
                  <a:close/>
                  <a:moveTo>
                    <a:pt x="5804" y="4256"/>
                  </a:moveTo>
                  <a:lnTo>
                    <a:pt x="5030" y="4901"/>
                  </a:lnTo>
                  <a:lnTo>
                    <a:pt x="4901" y="5030"/>
                  </a:lnTo>
                  <a:lnTo>
                    <a:pt x="4901" y="5159"/>
                  </a:lnTo>
                  <a:lnTo>
                    <a:pt x="5159" y="5288"/>
                  </a:lnTo>
                  <a:lnTo>
                    <a:pt x="5288" y="5288"/>
                  </a:lnTo>
                  <a:lnTo>
                    <a:pt x="6062" y="4772"/>
                  </a:lnTo>
                  <a:lnTo>
                    <a:pt x="6191" y="4514"/>
                  </a:lnTo>
                  <a:lnTo>
                    <a:pt x="6191" y="4385"/>
                  </a:lnTo>
                  <a:lnTo>
                    <a:pt x="6062" y="4256"/>
                  </a:lnTo>
                  <a:close/>
                  <a:moveTo>
                    <a:pt x="4385" y="5288"/>
                  </a:moveTo>
                  <a:lnTo>
                    <a:pt x="4256" y="5417"/>
                  </a:lnTo>
                  <a:lnTo>
                    <a:pt x="3354" y="5933"/>
                  </a:lnTo>
                  <a:lnTo>
                    <a:pt x="3225" y="6062"/>
                  </a:lnTo>
                  <a:lnTo>
                    <a:pt x="3354" y="6320"/>
                  </a:lnTo>
                  <a:lnTo>
                    <a:pt x="3612" y="6320"/>
                  </a:lnTo>
                  <a:lnTo>
                    <a:pt x="4514" y="5804"/>
                  </a:lnTo>
                  <a:lnTo>
                    <a:pt x="4643" y="5675"/>
                  </a:lnTo>
                  <a:lnTo>
                    <a:pt x="4514" y="5417"/>
                  </a:lnTo>
                  <a:lnTo>
                    <a:pt x="4385" y="5288"/>
                  </a:lnTo>
                  <a:close/>
                  <a:moveTo>
                    <a:pt x="2580" y="6449"/>
                  </a:moveTo>
                  <a:lnTo>
                    <a:pt x="1806" y="6964"/>
                  </a:lnTo>
                  <a:lnTo>
                    <a:pt x="1677" y="7093"/>
                  </a:lnTo>
                  <a:lnTo>
                    <a:pt x="1677" y="7351"/>
                  </a:lnTo>
                  <a:lnTo>
                    <a:pt x="1935" y="7480"/>
                  </a:lnTo>
                  <a:lnTo>
                    <a:pt x="2064" y="7351"/>
                  </a:lnTo>
                  <a:lnTo>
                    <a:pt x="2838" y="6836"/>
                  </a:lnTo>
                  <a:lnTo>
                    <a:pt x="2967" y="6707"/>
                  </a:lnTo>
                  <a:lnTo>
                    <a:pt x="2967" y="6449"/>
                  </a:lnTo>
                  <a:close/>
                  <a:moveTo>
                    <a:pt x="904" y="7480"/>
                  </a:moveTo>
                  <a:lnTo>
                    <a:pt x="130" y="7996"/>
                  </a:lnTo>
                  <a:lnTo>
                    <a:pt x="1" y="8254"/>
                  </a:lnTo>
                  <a:lnTo>
                    <a:pt x="1" y="8383"/>
                  </a:lnTo>
                  <a:lnTo>
                    <a:pt x="259" y="8512"/>
                  </a:lnTo>
                  <a:lnTo>
                    <a:pt x="388" y="8512"/>
                  </a:lnTo>
                  <a:lnTo>
                    <a:pt x="1161" y="7867"/>
                  </a:lnTo>
                  <a:lnTo>
                    <a:pt x="1290" y="7738"/>
                  </a:lnTo>
                  <a:lnTo>
                    <a:pt x="1290" y="7609"/>
                  </a:lnTo>
                  <a:lnTo>
                    <a:pt x="1161" y="748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3089450" y="1920950"/>
              <a:ext cx="25800" cy="19375"/>
            </a:xfrm>
            <a:custGeom>
              <a:avLst/>
              <a:gdLst/>
              <a:ahLst/>
              <a:cxnLst/>
              <a:rect l="l" t="t" r="r" b="b"/>
              <a:pathLst>
                <a:path w="1032" h="775" extrusionOk="0">
                  <a:moveTo>
                    <a:pt x="645" y="1"/>
                  </a:moveTo>
                  <a:lnTo>
                    <a:pt x="129" y="388"/>
                  </a:lnTo>
                  <a:lnTo>
                    <a:pt x="0" y="517"/>
                  </a:lnTo>
                  <a:lnTo>
                    <a:pt x="129" y="646"/>
                  </a:lnTo>
                  <a:lnTo>
                    <a:pt x="258" y="775"/>
                  </a:lnTo>
                  <a:lnTo>
                    <a:pt x="387" y="775"/>
                  </a:lnTo>
                  <a:lnTo>
                    <a:pt x="903" y="517"/>
                  </a:lnTo>
                  <a:lnTo>
                    <a:pt x="1032" y="259"/>
                  </a:lnTo>
                  <a:lnTo>
                    <a:pt x="903" y="13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405375" y="2656000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775" y="0"/>
                  </a:moveTo>
                  <a:lnTo>
                    <a:pt x="517" y="129"/>
                  </a:lnTo>
                  <a:lnTo>
                    <a:pt x="130" y="387"/>
                  </a:lnTo>
                  <a:lnTo>
                    <a:pt x="1" y="516"/>
                  </a:lnTo>
                  <a:lnTo>
                    <a:pt x="1" y="645"/>
                  </a:lnTo>
                  <a:lnTo>
                    <a:pt x="259" y="774"/>
                  </a:lnTo>
                  <a:lnTo>
                    <a:pt x="388" y="774"/>
                  </a:lnTo>
                  <a:lnTo>
                    <a:pt x="775" y="516"/>
                  </a:lnTo>
                  <a:lnTo>
                    <a:pt x="903" y="387"/>
                  </a:lnTo>
                  <a:lnTo>
                    <a:pt x="903" y="12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3141025" y="2678575"/>
              <a:ext cx="254700" cy="161200"/>
            </a:xfrm>
            <a:custGeom>
              <a:avLst/>
              <a:gdLst/>
              <a:ahLst/>
              <a:cxnLst/>
              <a:rect l="l" t="t" r="r" b="b"/>
              <a:pathLst>
                <a:path w="10188" h="6448" extrusionOk="0">
                  <a:moveTo>
                    <a:pt x="9801" y="0"/>
                  </a:moveTo>
                  <a:lnTo>
                    <a:pt x="8898" y="516"/>
                  </a:lnTo>
                  <a:lnTo>
                    <a:pt x="8769" y="645"/>
                  </a:lnTo>
                  <a:lnTo>
                    <a:pt x="8898" y="903"/>
                  </a:lnTo>
                  <a:lnTo>
                    <a:pt x="9027" y="1032"/>
                  </a:lnTo>
                  <a:lnTo>
                    <a:pt x="9156" y="1032"/>
                  </a:lnTo>
                  <a:lnTo>
                    <a:pt x="10059" y="387"/>
                  </a:lnTo>
                  <a:lnTo>
                    <a:pt x="10188" y="258"/>
                  </a:lnTo>
                  <a:lnTo>
                    <a:pt x="10188" y="129"/>
                  </a:lnTo>
                  <a:lnTo>
                    <a:pt x="10059" y="0"/>
                  </a:lnTo>
                  <a:close/>
                  <a:moveTo>
                    <a:pt x="7996" y="1032"/>
                  </a:moveTo>
                  <a:lnTo>
                    <a:pt x="7222" y="1548"/>
                  </a:lnTo>
                  <a:lnTo>
                    <a:pt x="7093" y="1805"/>
                  </a:lnTo>
                  <a:lnTo>
                    <a:pt x="7093" y="1934"/>
                  </a:lnTo>
                  <a:lnTo>
                    <a:pt x="7351" y="2063"/>
                  </a:lnTo>
                  <a:lnTo>
                    <a:pt x="7480" y="2063"/>
                  </a:lnTo>
                  <a:lnTo>
                    <a:pt x="8383" y="1548"/>
                  </a:lnTo>
                  <a:lnTo>
                    <a:pt x="8383" y="1290"/>
                  </a:lnTo>
                  <a:lnTo>
                    <a:pt x="8383" y="1161"/>
                  </a:lnTo>
                  <a:lnTo>
                    <a:pt x="8254" y="1032"/>
                  </a:lnTo>
                  <a:close/>
                  <a:moveTo>
                    <a:pt x="6448" y="2063"/>
                  </a:moveTo>
                  <a:lnTo>
                    <a:pt x="6319" y="2192"/>
                  </a:lnTo>
                  <a:lnTo>
                    <a:pt x="5417" y="2708"/>
                  </a:lnTo>
                  <a:lnTo>
                    <a:pt x="5288" y="2837"/>
                  </a:lnTo>
                  <a:lnTo>
                    <a:pt x="5288" y="3095"/>
                  </a:lnTo>
                  <a:lnTo>
                    <a:pt x="5546" y="3224"/>
                  </a:lnTo>
                  <a:lnTo>
                    <a:pt x="5675" y="3095"/>
                  </a:lnTo>
                  <a:lnTo>
                    <a:pt x="6577" y="2579"/>
                  </a:lnTo>
                  <a:lnTo>
                    <a:pt x="6706" y="2450"/>
                  </a:lnTo>
                  <a:lnTo>
                    <a:pt x="6706" y="2192"/>
                  </a:lnTo>
                  <a:lnTo>
                    <a:pt x="6448" y="2063"/>
                  </a:lnTo>
                  <a:close/>
                  <a:moveTo>
                    <a:pt x="4514" y="3224"/>
                  </a:moveTo>
                  <a:lnTo>
                    <a:pt x="3611" y="3740"/>
                  </a:lnTo>
                  <a:lnTo>
                    <a:pt x="3482" y="3869"/>
                  </a:lnTo>
                  <a:lnTo>
                    <a:pt x="3611" y="4127"/>
                  </a:lnTo>
                  <a:lnTo>
                    <a:pt x="3740" y="4256"/>
                  </a:lnTo>
                  <a:lnTo>
                    <a:pt x="3869" y="4256"/>
                  </a:lnTo>
                  <a:lnTo>
                    <a:pt x="4772" y="3611"/>
                  </a:lnTo>
                  <a:lnTo>
                    <a:pt x="4901" y="3482"/>
                  </a:lnTo>
                  <a:lnTo>
                    <a:pt x="4901" y="3353"/>
                  </a:lnTo>
                  <a:lnTo>
                    <a:pt x="4772" y="3224"/>
                  </a:lnTo>
                  <a:close/>
                  <a:moveTo>
                    <a:pt x="2709" y="4256"/>
                  </a:moveTo>
                  <a:lnTo>
                    <a:pt x="1935" y="4900"/>
                  </a:lnTo>
                  <a:lnTo>
                    <a:pt x="1806" y="5029"/>
                  </a:lnTo>
                  <a:lnTo>
                    <a:pt x="1806" y="5158"/>
                  </a:lnTo>
                  <a:lnTo>
                    <a:pt x="2064" y="5287"/>
                  </a:lnTo>
                  <a:lnTo>
                    <a:pt x="2193" y="5287"/>
                  </a:lnTo>
                  <a:lnTo>
                    <a:pt x="2967" y="4771"/>
                  </a:lnTo>
                  <a:lnTo>
                    <a:pt x="3095" y="4642"/>
                  </a:lnTo>
                  <a:lnTo>
                    <a:pt x="3095" y="4384"/>
                  </a:lnTo>
                  <a:lnTo>
                    <a:pt x="2967" y="4256"/>
                  </a:lnTo>
                  <a:close/>
                  <a:moveTo>
                    <a:pt x="1032" y="5416"/>
                  </a:moveTo>
                  <a:lnTo>
                    <a:pt x="130" y="5932"/>
                  </a:lnTo>
                  <a:lnTo>
                    <a:pt x="1" y="6061"/>
                  </a:lnTo>
                  <a:lnTo>
                    <a:pt x="1" y="6319"/>
                  </a:lnTo>
                  <a:lnTo>
                    <a:pt x="259" y="6448"/>
                  </a:lnTo>
                  <a:lnTo>
                    <a:pt x="387" y="6319"/>
                  </a:lnTo>
                  <a:lnTo>
                    <a:pt x="1290" y="5803"/>
                  </a:lnTo>
                  <a:lnTo>
                    <a:pt x="1419" y="5674"/>
                  </a:lnTo>
                  <a:lnTo>
                    <a:pt x="1290" y="5416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3108800" y="2839750"/>
              <a:ext cx="22575" cy="25825"/>
            </a:xfrm>
            <a:custGeom>
              <a:avLst/>
              <a:gdLst/>
              <a:ahLst/>
              <a:cxnLst/>
              <a:rect l="l" t="t" r="r" b="b"/>
              <a:pathLst>
                <a:path w="903" h="1033" extrusionOk="0">
                  <a:moveTo>
                    <a:pt x="516" y="1"/>
                  </a:moveTo>
                  <a:lnTo>
                    <a:pt x="129" y="259"/>
                  </a:lnTo>
                  <a:lnTo>
                    <a:pt x="0" y="517"/>
                  </a:lnTo>
                  <a:lnTo>
                    <a:pt x="129" y="774"/>
                  </a:lnTo>
                  <a:lnTo>
                    <a:pt x="516" y="1032"/>
                  </a:lnTo>
                  <a:lnTo>
                    <a:pt x="645" y="1032"/>
                  </a:lnTo>
                  <a:lnTo>
                    <a:pt x="903" y="903"/>
                  </a:lnTo>
                  <a:lnTo>
                    <a:pt x="903" y="774"/>
                  </a:lnTo>
                  <a:lnTo>
                    <a:pt x="774" y="517"/>
                  </a:lnTo>
                  <a:lnTo>
                    <a:pt x="903" y="259"/>
                  </a:lnTo>
                  <a:lnTo>
                    <a:pt x="903" y="13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3141025" y="2865550"/>
              <a:ext cx="880125" cy="548075"/>
            </a:xfrm>
            <a:custGeom>
              <a:avLst/>
              <a:gdLst/>
              <a:ahLst/>
              <a:cxnLst/>
              <a:rect l="l" t="t" r="r" b="b"/>
              <a:pathLst>
                <a:path w="35205" h="21923" extrusionOk="0">
                  <a:moveTo>
                    <a:pt x="130" y="0"/>
                  </a:moveTo>
                  <a:lnTo>
                    <a:pt x="1" y="129"/>
                  </a:lnTo>
                  <a:lnTo>
                    <a:pt x="1" y="387"/>
                  </a:lnTo>
                  <a:lnTo>
                    <a:pt x="130" y="516"/>
                  </a:lnTo>
                  <a:lnTo>
                    <a:pt x="1032" y="1032"/>
                  </a:lnTo>
                  <a:lnTo>
                    <a:pt x="1419" y="1032"/>
                  </a:lnTo>
                  <a:lnTo>
                    <a:pt x="1419" y="774"/>
                  </a:lnTo>
                  <a:lnTo>
                    <a:pt x="1290" y="645"/>
                  </a:lnTo>
                  <a:lnTo>
                    <a:pt x="387" y="129"/>
                  </a:lnTo>
                  <a:lnTo>
                    <a:pt x="130" y="0"/>
                  </a:lnTo>
                  <a:close/>
                  <a:moveTo>
                    <a:pt x="1935" y="1161"/>
                  </a:moveTo>
                  <a:lnTo>
                    <a:pt x="1806" y="1290"/>
                  </a:lnTo>
                  <a:lnTo>
                    <a:pt x="1806" y="1419"/>
                  </a:lnTo>
                  <a:lnTo>
                    <a:pt x="1935" y="1548"/>
                  </a:lnTo>
                  <a:lnTo>
                    <a:pt x="2838" y="2193"/>
                  </a:lnTo>
                  <a:lnTo>
                    <a:pt x="2967" y="2193"/>
                  </a:lnTo>
                  <a:lnTo>
                    <a:pt x="3095" y="2064"/>
                  </a:lnTo>
                  <a:lnTo>
                    <a:pt x="3224" y="1935"/>
                  </a:lnTo>
                  <a:lnTo>
                    <a:pt x="3095" y="1677"/>
                  </a:lnTo>
                  <a:lnTo>
                    <a:pt x="2193" y="1161"/>
                  </a:lnTo>
                  <a:close/>
                  <a:moveTo>
                    <a:pt x="3740" y="2193"/>
                  </a:moveTo>
                  <a:lnTo>
                    <a:pt x="3611" y="2322"/>
                  </a:lnTo>
                  <a:lnTo>
                    <a:pt x="3611" y="2579"/>
                  </a:lnTo>
                  <a:lnTo>
                    <a:pt x="3740" y="2708"/>
                  </a:lnTo>
                  <a:lnTo>
                    <a:pt x="4514" y="3224"/>
                  </a:lnTo>
                  <a:lnTo>
                    <a:pt x="4901" y="3224"/>
                  </a:lnTo>
                  <a:lnTo>
                    <a:pt x="4901" y="2966"/>
                  </a:lnTo>
                  <a:lnTo>
                    <a:pt x="4901" y="2837"/>
                  </a:lnTo>
                  <a:lnTo>
                    <a:pt x="3998" y="2322"/>
                  </a:lnTo>
                  <a:lnTo>
                    <a:pt x="3740" y="2193"/>
                  </a:lnTo>
                  <a:close/>
                  <a:moveTo>
                    <a:pt x="5546" y="3353"/>
                  </a:moveTo>
                  <a:lnTo>
                    <a:pt x="5417" y="3482"/>
                  </a:lnTo>
                  <a:lnTo>
                    <a:pt x="5288" y="3611"/>
                  </a:lnTo>
                  <a:lnTo>
                    <a:pt x="5417" y="3740"/>
                  </a:lnTo>
                  <a:lnTo>
                    <a:pt x="6319" y="4385"/>
                  </a:lnTo>
                  <a:lnTo>
                    <a:pt x="6448" y="4385"/>
                  </a:lnTo>
                  <a:lnTo>
                    <a:pt x="6706" y="4256"/>
                  </a:lnTo>
                  <a:lnTo>
                    <a:pt x="6706" y="3998"/>
                  </a:lnTo>
                  <a:lnTo>
                    <a:pt x="6577" y="3869"/>
                  </a:lnTo>
                  <a:lnTo>
                    <a:pt x="5675" y="3353"/>
                  </a:lnTo>
                  <a:close/>
                  <a:moveTo>
                    <a:pt x="7351" y="4385"/>
                  </a:moveTo>
                  <a:lnTo>
                    <a:pt x="7222" y="4514"/>
                  </a:lnTo>
                  <a:lnTo>
                    <a:pt x="7093" y="4772"/>
                  </a:lnTo>
                  <a:lnTo>
                    <a:pt x="7222" y="4901"/>
                  </a:lnTo>
                  <a:lnTo>
                    <a:pt x="8125" y="5416"/>
                  </a:lnTo>
                  <a:lnTo>
                    <a:pt x="8254" y="5416"/>
                  </a:lnTo>
                  <a:lnTo>
                    <a:pt x="8512" y="5287"/>
                  </a:lnTo>
                  <a:lnTo>
                    <a:pt x="8512" y="5159"/>
                  </a:lnTo>
                  <a:lnTo>
                    <a:pt x="8383" y="5030"/>
                  </a:lnTo>
                  <a:lnTo>
                    <a:pt x="7480" y="4385"/>
                  </a:lnTo>
                  <a:close/>
                  <a:moveTo>
                    <a:pt x="9156" y="5545"/>
                  </a:moveTo>
                  <a:lnTo>
                    <a:pt x="8898" y="5674"/>
                  </a:lnTo>
                  <a:lnTo>
                    <a:pt x="8898" y="5803"/>
                  </a:lnTo>
                  <a:lnTo>
                    <a:pt x="9027" y="5932"/>
                  </a:lnTo>
                  <a:lnTo>
                    <a:pt x="9930" y="6577"/>
                  </a:lnTo>
                  <a:lnTo>
                    <a:pt x="10059" y="6577"/>
                  </a:lnTo>
                  <a:lnTo>
                    <a:pt x="10317" y="6448"/>
                  </a:lnTo>
                  <a:lnTo>
                    <a:pt x="10317" y="6190"/>
                  </a:lnTo>
                  <a:lnTo>
                    <a:pt x="10188" y="6061"/>
                  </a:lnTo>
                  <a:lnTo>
                    <a:pt x="9285" y="5545"/>
                  </a:lnTo>
                  <a:close/>
                  <a:moveTo>
                    <a:pt x="10833" y="6577"/>
                  </a:moveTo>
                  <a:lnTo>
                    <a:pt x="10704" y="6706"/>
                  </a:lnTo>
                  <a:lnTo>
                    <a:pt x="10704" y="6964"/>
                  </a:lnTo>
                  <a:lnTo>
                    <a:pt x="10833" y="7093"/>
                  </a:lnTo>
                  <a:lnTo>
                    <a:pt x="11735" y="7609"/>
                  </a:lnTo>
                  <a:lnTo>
                    <a:pt x="11864" y="7609"/>
                  </a:lnTo>
                  <a:lnTo>
                    <a:pt x="11993" y="7480"/>
                  </a:lnTo>
                  <a:lnTo>
                    <a:pt x="12122" y="7351"/>
                  </a:lnTo>
                  <a:lnTo>
                    <a:pt x="11993" y="7222"/>
                  </a:lnTo>
                  <a:lnTo>
                    <a:pt x="11091" y="6577"/>
                  </a:lnTo>
                  <a:close/>
                  <a:moveTo>
                    <a:pt x="12638" y="7738"/>
                  </a:moveTo>
                  <a:lnTo>
                    <a:pt x="12509" y="7867"/>
                  </a:lnTo>
                  <a:lnTo>
                    <a:pt x="12509" y="7996"/>
                  </a:lnTo>
                  <a:lnTo>
                    <a:pt x="12638" y="8124"/>
                  </a:lnTo>
                  <a:lnTo>
                    <a:pt x="13541" y="8769"/>
                  </a:lnTo>
                  <a:lnTo>
                    <a:pt x="13670" y="8769"/>
                  </a:lnTo>
                  <a:lnTo>
                    <a:pt x="13799" y="8640"/>
                  </a:lnTo>
                  <a:lnTo>
                    <a:pt x="13928" y="8382"/>
                  </a:lnTo>
                  <a:lnTo>
                    <a:pt x="13799" y="8253"/>
                  </a:lnTo>
                  <a:lnTo>
                    <a:pt x="12896" y="7738"/>
                  </a:lnTo>
                  <a:close/>
                  <a:moveTo>
                    <a:pt x="14443" y="8769"/>
                  </a:moveTo>
                  <a:lnTo>
                    <a:pt x="14314" y="8898"/>
                  </a:lnTo>
                  <a:lnTo>
                    <a:pt x="14314" y="9156"/>
                  </a:lnTo>
                  <a:lnTo>
                    <a:pt x="14314" y="9285"/>
                  </a:lnTo>
                  <a:lnTo>
                    <a:pt x="15217" y="9801"/>
                  </a:lnTo>
                  <a:lnTo>
                    <a:pt x="15346" y="9801"/>
                  </a:lnTo>
                  <a:lnTo>
                    <a:pt x="15604" y="9672"/>
                  </a:lnTo>
                  <a:lnTo>
                    <a:pt x="15604" y="9543"/>
                  </a:lnTo>
                  <a:lnTo>
                    <a:pt x="15475" y="9414"/>
                  </a:lnTo>
                  <a:lnTo>
                    <a:pt x="14701" y="8769"/>
                  </a:lnTo>
                  <a:close/>
                  <a:moveTo>
                    <a:pt x="16249" y="9930"/>
                  </a:moveTo>
                  <a:lnTo>
                    <a:pt x="16120" y="10059"/>
                  </a:lnTo>
                  <a:lnTo>
                    <a:pt x="15991" y="10188"/>
                  </a:lnTo>
                  <a:lnTo>
                    <a:pt x="16120" y="10317"/>
                  </a:lnTo>
                  <a:lnTo>
                    <a:pt x="17023" y="10961"/>
                  </a:lnTo>
                  <a:lnTo>
                    <a:pt x="17151" y="10961"/>
                  </a:lnTo>
                  <a:lnTo>
                    <a:pt x="17409" y="10833"/>
                  </a:lnTo>
                  <a:lnTo>
                    <a:pt x="17409" y="10575"/>
                  </a:lnTo>
                  <a:lnTo>
                    <a:pt x="17280" y="10446"/>
                  </a:lnTo>
                  <a:lnTo>
                    <a:pt x="16378" y="9930"/>
                  </a:lnTo>
                  <a:close/>
                  <a:moveTo>
                    <a:pt x="18054" y="10961"/>
                  </a:moveTo>
                  <a:lnTo>
                    <a:pt x="17796" y="11090"/>
                  </a:lnTo>
                  <a:lnTo>
                    <a:pt x="17796" y="11348"/>
                  </a:lnTo>
                  <a:lnTo>
                    <a:pt x="17925" y="11477"/>
                  </a:lnTo>
                  <a:lnTo>
                    <a:pt x="18828" y="11993"/>
                  </a:lnTo>
                  <a:lnTo>
                    <a:pt x="18957" y="11993"/>
                  </a:lnTo>
                  <a:lnTo>
                    <a:pt x="19215" y="11864"/>
                  </a:lnTo>
                  <a:lnTo>
                    <a:pt x="19215" y="11735"/>
                  </a:lnTo>
                  <a:lnTo>
                    <a:pt x="19086" y="11606"/>
                  </a:lnTo>
                  <a:lnTo>
                    <a:pt x="18183" y="10961"/>
                  </a:lnTo>
                  <a:close/>
                  <a:moveTo>
                    <a:pt x="19731" y="12122"/>
                  </a:moveTo>
                  <a:lnTo>
                    <a:pt x="19602" y="12251"/>
                  </a:lnTo>
                  <a:lnTo>
                    <a:pt x="19602" y="12380"/>
                  </a:lnTo>
                  <a:lnTo>
                    <a:pt x="19731" y="12509"/>
                  </a:lnTo>
                  <a:lnTo>
                    <a:pt x="20633" y="13154"/>
                  </a:lnTo>
                  <a:lnTo>
                    <a:pt x="20762" y="13154"/>
                  </a:lnTo>
                  <a:lnTo>
                    <a:pt x="21020" y="13025"/>
                  </a:lnTo>
                  <a:lnTo>
                    <a:pt x="21020" y="12767"/>
                  </a:lnTo>
                  <a:lnTo>
                    <a:pt x="20891" y="12638"/>
                  </a:lnTo>
                  <a:lnTo>
                    <a:pt x="19988" y="12122"/>
                  </a:lnTo>
                  <a:close/>
                  <a:moveTo>
                    <a:pt x="21536" y="13154"/>
                  </a:moveTo>
                  <a:lnTo>
                    <a:pt x="21407" y="13283"/>
                  </a:lnTo>
                  <a:lnTo>
                    <a:pt x="21407" y="13541"/>
                  </a:lnTo>
                  <a:lnTo>
                    <a:pt x="21536" y="13669"/>
                  </a:lnTo>
                  <a:lnTo>
                    <a:pt x="22439" y="14185"/>
                  </a:lnTo>
                  <a:lnTo>
                    <a:pt x="22568" y="14185"/>
                  </a:lnTo>
                  <a:lnTo>
                    <a:pt x="22696" y="14056"/>
                  </a:lnTo>
                  <a:lnTo>
                    <a:pt x="22825" y="13927"/>
                  </a:lnTo>
                  <a:lnTo>
                    <a:pt x="22696" y="13798"/>
                  </a:lnTo>
                  <a:lnTo>
                    <a:pt x="21794" y="13154"/>
                  </a:lnTo>
                  <a:close/>
                  <a:moveTo>
                    <a:pt x="23341" y="14314"/>
                  </a:moveTo>
                  <a:lnTo>
                    <a:pt x="23212" y="14443"/>
                  </a:lnTo>
                  <a:lnTo>
                    <a:pt x="23212" y="14572"/>
                  </a:lnTo>
                  <a:lnTo>
                    <a:pt x="23212" y="14701"/>
                  </a:lnTo>
                  <a:lnTo>
                    <a:pt x="24115" y="15346"/>
                  </a:lnTo>
                  <a:lnTo>
                    <a:pt x="24244" y="15346"/>
                  </a:lnTo>
                  <a:lnTo>
                    <a:pt x="24502" y="15217"/>
                  </a:lnTo>
                  <a:lnTo>
                    <a:pt x="24502" y="14959"/>
                  </a:lnTo>
                  <a:lnTo>
                    <a:pt x="24373" y="14830"/>
                  </a:lnTo>
                  <a:lnTo>
                    <a:pt x="23599" y="14314"/>
                  </a:lnTo>
                  <a:close/>
                  <a:moveTo>
                    <a:pt x="25147" y="15346"/>
                  </a:moveTo>
                  <a:lnTo>
                    <a:pt x="25018" y="15475"/>
                  </a:lnTo>
                  <a:lnTo>
                    <a:pt x="24889" y="15733"/>
                  </a:lnTo>
                  <a:lnTo>
                    <a:pt x="25018" y="15862"/>
                  </a:lnTo>
                  <a:lnTo>
                    <a:pt x="25920" y="16378"/>
                  </a:lnTo>
                  <a:lnTo>
                    <a:pt x="26049" y="16378"/>
                  </a:lnTo>
                  <a:lnTo>
                    <a:pt x="26307" y="16249"/>
                  </a:lnTo>
                  <a:lnTo>
                    <a:pt x="26307" y="16120"/>
                  </a:lnTo>
                  <a:lnTo>
                    <a:pt x="26178" y="15991"/>
                  </a:lnTo>
                  <a:lnTo>
                    <a:pt x="25276" y="15346"/>
                  </a:lnTo>
                  <a:close/>
                  <a:moveTo>
                    <a:pt x="26952" y="16506"/>
                  </a:moveTo>
                  <a:lnTo>
                    <a:pt x="26694" y="16635"/>
                  </a:lnTo>
                  <a:lnTo>
                    <a:pt x="26694" y="16764"/>
                  </a:lnTo>
                  <a:lnTo>
                    <a:pt x="26823" y="16893"/>
                  </a:lnTo>
                  <a:lnTo>
                    <a:pt x="27726" y="17538"/>
                  </a:lnTo>
                  <a:lnTo>
                    <a:pt x="27855" y="17538"/>
                  </a:lnTo>
                  <a:lnTo>
                    <a:pt x="28113" y="17409"/>
                  </a:lnTo>
                  <a:lnTo>
                    <a:pt x="28113" y="17151"/>
                  </a:lnTo>
                  <a:lnTo>
                    <a:pt x="27984" y="17022"/>
                  </a:lnTo>
                  <a:lnTo>
                    <a:pt x="27081" y="16506"/>
                  </a:lnTo>
                  <a:close/>
                  <a:moveTo>
                    <a:pt x="28757" y="17538"/>
                  </a:moveTo>
                  <a:lnTo>
                    <a:pt x="28499" y="17667"/>
                  </a:lnTo>
                  <a:lnTo>
                    <a:pt x="28499" y="17925"/>
                  </a:lnTo>
                  <a:lnTo>
                    <a:pt x="28628" y="18054"/>
                  </a:lnTo>
                  <a:lnTo>
                    <a:pt x="29531" y="18570"/>
                  </a:lnTo>
                  <a:lnTo>
                    <a:pt x="29660" y="18570"/>
                  </a:lnTo>
                  <a:lnTo>
                    <a:pt x="29918" y="18441"/>
                  </a:lnTo>
                  <a:lnTo>
                    <a:pt x="29918" y="18312"/>
                  </a:lnTo>
                  <a:lnTo>
                    <a:pt x="29789" y="18183"/>
                  </a:lnTo>
                  <a:lnTo>
                    <a:pt x="28886" y="17538"/>
                  </a:lnTo>
                  <a:close/>
                  <a:moveTo>
                    <a:pt x="30434" y="18699"/>
                  </a:moveTo>
                  <a:lnTo>
                    <a:pt x="30305" y="18828"/>
                  </a:lnTo>
                  <a:lnTo>
                    <a:pt x="30305" y="18957"/>
                  </a:lnTo>
                  <a:lnTo>
                    <a:pt x="30434" y="19086"/>
                  </a:lnTo>
                  <a:lnTo>
                    <a:pt x="31336" y="19730"/>
                  </a:lnTo>
                  <a:lnTo>
                    <a:pt x="31465" y="19730"/>
                  </a:lnTo>
                  <a:lnTo>
                    <a:pt x="31594" y="19601"/>
                  </a:lnTo>
                  <a:lnTo>
                    <a:pt x="31723" y="19343"/>
                  </a:lnTo>
                  <a:lnTo>
                    <a:pt x="31594" y="19215"/>
                  </a:lnTo>
                  <a:lnTo>
                    <a:pt x="30692" y="18699"/>
                  </a:lnTo>
                  <a:close/>
                  <a:moveTo>
                    <a:pt x="32239" y="19730"/>
                  </a:moveTo>
                  <a:lnTo>
                    <a:pt x="32110" y="19859"/>
                  </a:lnTo>
                  <a:lnTo>
                    <a:pt x="32110" y="20117"/>
                  </a:lnTo>
                  <a:lnTo>
                    <a:pt x="32239" y="20246"/>
                  </a:lnTo>
                  <a:lnTo>
                    <a:pt x="33013" y="20762"/>
                  </a:lnTo>
                  <a:lnTo>
                    <a:pt x="33142" y="20762"/>
                  </a:lnTo>
                  <a:lnTo>
                    <a:pt x="33400" y="20633"/>
                  </a:lnTo>
                  <a:lnTo>
                    <a:pt x="33400" y="20504"/>
                  </a:lnTo>
                  <a:lnTo>
                    <a:pt x="33400" y="20375"/>
                  </a:lnTo>
                  <a:lnTo>
                    <a:pt x="32497" y="19730"/>
                  </a:lnTo>
                  <a:close/>
                  <a:moveTo>
                    <a:pt x="34044" y="20891"/>
                  </a:moveTo>
                  <a:lnTo>
                    <a:pt x="33915" y="21020"/>
                  </a:lnTo>
                  <a:lnTo>
                    <a:pt x="33786" y="21149"/>
                  </a:lnTo>
                  <a:lnTo>
                    <a:pt x="33915" y="21278"/>
                  </a:lnTo>
                  <a:lnTo>
                    <a:pt x="34818" y="21923"/>
                  </a:lnTo>
                  <a:lnTo>
                    <a:pt x="34947" y="21923"/>
                  </a:lnTo>
                  <a:lnTo>
                    <a:pt x="35205" y="21794"/>
                  </a:lnTo>
                  <a:lnTo>
                    <a:pt x="35205" y="21536"/>
                  </a:lnTo>
                  <a:lnTo>
                    <a:pt x="35076" y="21407"/>
                  </a:lnTo>
                  <a:lnTo>
                    <a:pt x="34173" y="2089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030800" y="3413600"/>
              <a:ext cx="25825" cy="19375"/>
            </a:xfrm>
            <a:custGeom>
              <a:avLst/>
              <a:gdLst/>
              <a:ahLst/>
              <a:cxnLst/>
              <a:rect l="l" t="t" r="r" b="b"/>
              <a:pathLst>
                <a:path w="1033" h="775" extrusionOk="0">
                  <a:moveTo>
                    <a:pt x="259" y="1"/>
                  </a:moveTo>
                  <a:lnTo>
                    <a:pt x="130" y="130"/>
                  </a:lnTo>
                  <a:lnTo>
                    <a:pt x="1" y="387"/>
                  </a:lnTo>
                  <a:lnTo>
                    <a:pt x="130" y="516"/>
                  </a:lnTo>
                  <a:lnTo>
                    <a:pt x="646" y="774"/>
                  </a:lnTo>
                  <a:lnTo>
                    <a:pt x="775" y="774"/>
                  </a:lnTo>
                  <a:lnTo>
                    <a:pt x="904" y="645"/>
                  </a:lnTo>
                  <a:lnTo>
                    <a:pt x="1032" y="516"/>
                  </a:lnTo>
                  <a:lnTo>
                    <a:pt x="904" y="258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4952825" y="4828875"/>
              <a:ext cx="1125150" cy="648000"/>
            </a:xfrm>
            <a:custGeom>
              <a:avLst/>
              <a:gdLst/>
              <a:ahLst/>
              <a:cxnLst/>
              <a:rect l="l" t="t" r="r" b="b"/>
              <a:pathLst>
                <a:path w="45006" h="25920" extrusionOk="0">
                  <a:moveTo>
                    <a:pt x="22568" y="0"/>
                  </a:moveTo>
                  <a:lnTo>
                    <a:pt x="20375" y="129"/>
                  </a:lnTo>
                  <a:lnTo>
                    <a:pt x="18183" y="258"/>
                  </a:lnTo>
                  <a:lnTo>
                    <a:pt x="16120" y="516"/>
                  </a:lnTo>
                  <a:lnTo>
                    <a:pt x="14057" y="903"/>
                  </a:lnTo>
                  <a:lnTo>
                    <a:pt x="12122" y="1548"/>
                  </a:lnTo>
                  <a:lnTo>
                    <a:pt x="10188" y="2193"/>
                  </a:lnTo>
                  <a:lnTo>
                    <a:pt x="8383" y="2966"/>
                  </a:lnTo>
                  <a:lnTo>
                    <a:pt x="6577" y="3869"/>
                  </a:lnTo>
                  <a:lnTo>
                    <a:pt x="5159" y="4772"/>
                  </a:lnTo>
                  <a:lnTo>
                    <a:pt x="3740" y="5803"/>
                  </a:lnTo>
                  <a:lnTo>
                    <a:pt x="2580" y="6964"/>
                  </a:lnTo>
                  <a:lnTo>
                    <a:pt x="1677" y="8124"/>
                  </a:lnTo>
                  <a:lnTo>
                    <a:pt x="1032" y="9285"/>
                  </a:lnTo>
                  <a:lnTo>
                    <a:pt x="516" y="10446"/>
                  </a:lnTo>
                  <a:lnTo>
                    <a:pt x="130" y="11735"/>
                  </a:lnTo>
                  <a:lnTo>
                    <a:pt x="1" y="13025"/>
                  </a:lnTo>
                  <a:lnTo>
                    <a:pt x="130" y="14185"/>
                  </a:lnTo>
                  <a:lnTo>
                    <a:pt x="516" y="15475"/>
                  </a:lnTo>
                  <a:lnTo>
                    <a:pt x="1032" y="16635"/>
                  </a:lnTo>
                  <a:lnTo>
                    <a:pt x="1677" y="17796"/>
                  </a:lnTo>
                  <a:lnTo>
                    <a:pt x="2580" y="18957"/>
                  </a:lnTo>
                  <a:lnTo>
                    <a:pt x="3740" y="20117"/>
                  </a:lnTo>
                  <a:lnTo>
                    <a:pt x="5159" y="21149"/>
                  </a:lnTo>
                  <a:lnTo>
                    <a:pt x="6577" y="22180"/>
                  </a:lnTo>
                  <a:lnTo>
                    <a:pt x="8383" y="23083"/>
                  </a:lnTo>
                  <a:lnTo>
                    <a:pt x="10188" y="23857"/>
                  </a:lnTo>
                  <a:lnTo>
                    <a:pt x="12122" y="24502"/>
                  </a:lnTo>
                  <a:lnTo>
                    <a:pt x="14057" y="25017"/>
                  </a:lnTo>
                  <a:lnTo>
                    <a:pt x="16120" y="25404"/>
                  </a:lnTo>
                  <a:lnTo>
                    <a:pt x="18183" y="25662"/>
                  </a:lnTo>
                  <a:lnTo>
                    <a:pt x="20375" y="25920"/>
                  </a:lnTo>
                  <a:lnTo>
                    <a:pt x="24631" y="25920"/>
                  </a:lnTo>
                  <a:lnTo>
                    <a:pt x="26823" y="25662"/>
                  </a:lnTo>
                  <a:lnTo>
                    <a:pt x="28886" y="25404"/>
                  </a:lnTo>
                  <a:lnTo>
                    <a:pt x="30949" y="25017"/>
                  </a:lnTo>
                  <a:lnTo>
                    <a:pt x="33013" y="24502"/>
                  </a:lnTo>
                  <a:lnTo>
                    <a:pt x="34818" y="23857"/>
                  </a:lnTo>
                  <a:lnTo>
                    <a:pt x="36752" y="23083"/>
                  </a:lnTo>
                  <a:lnTo>
                    <a:pt x="38429" y="22180"/>
                  </a:lnTo>
                  <a:lnTo>
                    <a:pt x="39976" y="21149"/>
                  </a:lnTo>
                  <a:lnTo>
                    <a:pt x="41266" y="20117"/>
                  </a:lnTo>
                  <a:lnTo>
                    <a:pt x="42426" y="18957"/>
                  </a:lnTo>
                  <a:lnTo>
                    <a:pt x="43329" y="17796"/>
                  </a:lnTo>
                  <a:lnTo>
                    <a:pt x="44103" y="16635"/>
                  </a:lnTo>
                  <a:lnTo>
                    <a:pt x="44619" y="15475"/>
                  </a:lnTo>
                  <a:lnTo>
                    <a:pt x="44876" y="14185"/>
                  </a:lnTo>
                  <a:lnTo>
                    <a:pt x="45005" y="13025"/>
                  </a:lnTo>
                  <a:lnTo>
                    <a:pt x="44876" y="11735"/>
                  </a:lnTo>
                  <a:lnTo>
                    <a:pt x="44619" y="10446"/>
                  </a:lnTo>
                  <a:lnTo>
                    <a:pt x="44103" y="9285"/>
                  </a:lnTo>
                  <a:lnTo>
                    <a:pt x="43329" y="8124"/>
                  </a:lnTo>
                  <a:lnTo>
                    <a:pt x="42426" y="6964"/>
                  </a:lnTo>
                  <a:lnTo>
                    <a:pt x="41266" y="5803"/>
                  </a:lnTo>
                  <a:lnTo>
                    <a:pt x="39976" y="4772"/>
                  </a:lnTo>
                  <a:lnTo>
                    <a:pt x="38429" y="3869"/>
                  </a:lnTo>
                  <a:lnTo>
                    <a:pt x="36752" y="2966"/>
                  </a:lnTo>
                  <a:lnTo>
                    <a:pt x="34947" y="2193"/>
                  </a:lnTo>
                  <a:lnTo>
                    <a:pt x="33013" y="1548"/>
                  </a:lnTo>
                  <a:lnTo>
                    <a:pt x="30949" y="903"/>
                  </a:lnTo>
                  <a:lnTo>
                    <a:pt x="28886" y="516"/>
                  </a:lnTo>
                  <a:lnTo>
                    <a:pt x="26823" y="258"/>
                  </a:lnTo>
                  <a:lnTo>
                    <a:pt x="24631" y="129"/>
                  </a:lnTo>
                  <a:lnTo>
                    <a:pt x="225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5336475" y="4928800"/>
              <a:ext cx="206350" cy="228925"/>
            </a:xfrm>
            <a:custGeom>
              <a:avLst/>
              <a:gdLst/>
              <a:ahLst/>
              <a:cxnLst/>
              <a:rect l="l" t="t" r="r" b="b"/>
              <a:pathLst>
                <a:path w="8254" h="9157" extrusionOk="0">
                  <a:moveTo>
                    <a:pt x="7995" y="1"/>
                  </a:moveTo>
                  <a:lnTo>
                    <a:pt x="258" y="646"/>
                  </a:lnTo>
                  <a:lnTo>
                    <a:pt x="0" y="5804"/>
                  </a:lnTo>
                  <a:lnTo>
                    <a:pt x="5803" y="9157"/>
                  </a:lnTo>
                  <a:lnTo>
                    <a:pt x="8253" y="7996"/>
                  </a:lnTo>
                  <a:lnTo>
                    <a:pt x="7995" y="1"/>
                  </a:lnTo>
                  <a:close/>
                </a:path>
              </a:pathLst>
            </a:custGeom>
            <a:solidFill>
              <a:srgbClr val="E26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404775" y="1556675"/>
              <a:ext cx="638350" cy="531950"/>
            </a:xfrm>
            <a:custGeom>
              <a:avLst/>
              <a:gdLst/>
              <a:ahLst/>
              <a:cxnLst/>
              <a:rect l="l" t="t" r="r" b="b"/>
              <a:pathLst>
                <a:path w="25534" h="21278" extrusionOk="0">
                  <a:moveTo>
                    <a:pt x="7093" y="0"/>
                  </a:moveTo>
                  <a:lnTo>
                    <a:pt x="6448" y="387"/>
                  </a:lnTo>
                  <a:lnTo>
                    <a:pt x="5674" y="774"/>
                  </a:lnTo>
                  <a:lnTo>
                    <a:pt x="4772" y="1548"/>
                  </a:lnTo>
                  <a:lnTo>
                    <a:pt x="3740" y="2450"/>
                  </a:lnTo>
                  <a:lnTo>
                    <a:pt x="2580" y="3869"/>
                  </a:lnTo>
                  <a:lnTo>
                    <a:pt x="1677" y="5545"/>
                  </a:lnTo>
                  <a:lnTo>
                    <a:pt x="1161" y="6448"/>
                  </a:lnTo>
                  <a:lnTo>
                    <a:pt x="774" y="7608"/>
                  </a:lnTo>
                  <a:lnTo>
                    <a:pt x="258" y="9156"/>
                  </a:lnTo>
                  <a:lnTo>
                    <a:pt x="0" y="10574"/>
                  </a:lnTo>
                  <a:lnTo>
                    <a:pt x="0" y="11864"/>
                  </a:lnTo>
                  <a:lnTo>
                    <a:pt x="0" y="13282"/>
                  </a:lnTo>
                  <a:lnTo>
                    <a:pt x="129" y="14443"/>
                  </a:lnTo>
                  <a:lnTo>
                    <a:pt x="387" y="15604"/>
                  </a:lnTo>
                  <a:lnTo>
                    <a:pt x="774" y="16635"/>
                  </a:lnTo>
                  <a:lnTo>
                    <a:pt x="1161" y="17538"/>
                  </a:lnTo>
                  <a:lnTo>
                    <a:pt x="2064" y="19085"/>
                  </a:lnTo>
                  <a:lnTo>
                    <a:pt x="2837" y="20246"/>
                  </a:lnTo>
                  <a:lnTo>
                    <a:pt x="3740" y="21149"/>
                  </a:lnTo>
                  <a:lnTo>
                    <a:pt x="18828" y="21278"/>
                  </a:lnTo>
                  <a:lnTo>
                    <a:pt x="25533" y="6835"/>
                  </a:lnTo>
                  <a:lnTo>
                    <a:pt x="23212" y="5416"/>
                  </a:lnTo>
                  <a:lnTo>
                    <a:pt x="20891" y="4127"/>
                  </a:lnTo>
                  <a:lnTo>
                    <a:pt x="18441" y="3095"/>
                  </a:lnTo>
                  <a:lnTo>
                    <a:pt x="16120" y="2192"/>
                  </a:lnTo>
                  <a:lnTo>
                    <a:pt x="13927" y="1419"/>
                  </a:lnTo>
                  <a:lnTo>
                    <a:pt x="11606" y="774"/>
                  </a:lnTo>
                  <a:lnTo>
                    <a:pt x="9414" y="258"/>
                  </a:lnTo>
                  <a:lnTo>
                    <a:pt x="709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4675575" y="3249175"/>
              <a:ext cx="1386275" cy="1025225"/>
            </a:xfrm>
            <a:custGeom>
              <a:avLst/>
              <a:gdLst/>
              <a:ahLst/>
              <a:cxnLst/>
              <a:rect l="l" t="t" r="r" b="b"/>
              <a:pathLst>
                <a:path w="55451" h="41009" extrusionOk="0">
                  <a:moveTo>
                    <a:pt x="10188" y="1"/>
                  </a:moveTo>
                  <a:lnTo>
                    <a:pt x="1" y="5933"/>
                  </a:lnTo>
                  <a:lnTo>
                    <a:pt x="5675" y="11607"/>
                  </a:lnTo>
                  <a:lnTo>
                    <a:pt x="16636" y="14702"/>
                  </a:lnTo>
                  <a:lnTo>
                    <a:pt x="36881" y="17539"/>
                  </a:lnTo>
                  <a:lnTo>
                    <a:pt x="12896" y="33529"/>
                  </a:lnTo>
                  <a:lnTo>
                    <a:pt x="14185" y="34947"/>
                  </a:lnTo>
                  <a:lnTo>
                    <a:pt x="15604" y="36237"/>
                  </a:lnTo>
                  <a:lnTo>
                    <a:pt x="16894" y="37398"/>
                  </a:lnTo>
                  <a:lnTo>
                    <a:pt x="18441" y="38429"/>
                  </a:lnTo>
                  <a:lnTo>
                    <a:pt x="19859" y="39332"/>
                  </a:lnTo>
                  <a:lnTo>
                    <a:pt x="21407" y="40106"/>
                  </a:lnTo>
                  <a:lnTo>
                    <a:pt x="22954" y="40621"/>
                  </a:lnTo>
                  <a:lnTo>
                    <a:pt x="24502" y="41008"/>
                  </a:lnTo>
                  <a:lnTo>
                    <a:pt x="29015" y="37784"/>
                  </a:lnTo>
                  <a:lnTo>
                    <a:pt x="39203" y="30305"/>
                  </a:lnTo>
                  <a:lnTo>
                    <a:pt x="44619" y="26179"/>
                  </a:lnTo>
                  <a:lnTo>
                    <a:pt x="49519" y="22181"/>
                  </a:lnTo>
                  <a:lnTo>
                    <a:pt x="51582" y="20505"/>
                  </a:lnTo>
                  <a:lnTo>
                    <a:pt x="53258" y="18957"/>
                  </a:lnTo>
                  <a:lnTo>
                    <a:pt x="54419" y="17797"/>
                  </a:lnTo>
                  <a:lnTo>
                    <a:pt x="55064" y="16894"/>
                  </a:lnTo>
                  <a:lnTo>
                    <a:pt x="55322" y="16120"/>
                  </a:lnTo>
                  <a:lnTo>
                    <a:pt x="55451" y="15346"/>
                  </a:lnTo>
                  <a:lnTo>
                    <a:pt x="55451" y="14702"/>
                  </a:lnTo>
                  <a:lnTo>
                    <a:pt x="55451" y="13928"/>
                  </a:lnTo>
                  <a:lnTo>
                    <a:pt x="55322" y="13154"/>
                  </a:lnTo>
                  <a:lnTo>
                    <a:pt x="55064" y="12380"/>
                  </a:lnTo>
                  <a:lnTo>
                    <a:pt x="54419" y="10833"/>
                  </a:lnTo>
                  <a:lnTo>
                    <a:pt x="53645" y="9543"/>
                  </a:lnTo>
                  <a:lnTo>
                    <a:pt x="52614" y="8383"/>
                  </a:lnTo>
                  <a:lnTo>
                    <a:pt x="51582" y="7351"/>
                  </a:lnTo>
                  <a:lnTo>
                    <a:pt x="50937" y="7093"/>
                  </a:lnTo>
                  <a:lnTo>
                    <a:pt x="50421" y="6835"/>
                  </a:lnTo>
                  <a:lnTo>
                    <a:pt x="49390" y="6449"/>
                  </a:lnTo>
                  <a:lnTo>
                    <a:pt x="47713" y="6191"/>
                  </a:lnTo>
                  <a:lnTo>
                    <a:pt x="42813" y="5159"/>
                  </a:lnTo>
                  <a:lnTo>
                    <a:pt x="29144" y="2967"/>
                  </a:lnTo>
                  <a:lnTo>
                    <a:pt x="10188" y="1"/>
                  </a:lnTo>
                  <a:close/>
                </a:path>
              </a:pathLst>
            </a:custGeom>
            <a:solidFill>
              <a:srgbClr val="0A2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4298375" y="3349125"/>
              <a:ext cx="1373400" cy="1640950"/>
            </a:xfrm>
            <a:custGeom>
              <a:avLst/>
              <a:gdLst/>
              <a:ahLst/>
              <a:cxnLst/>
              <a:rect l="l" t="t" r="r" b="b"/>
              <a:pathLst>
                <a:path w="54936" h="65638" extrusionOk="0">
                  <a:moveTo>
                    <a:pt x="20763" y="0"/>
                  </a:moveTo>
                  <a:lnTo>
                    <a:pt x="1" y="3611"/>
                  </a:lnTo>
                  <a:lnTo>
                    <a:pt x="1" y="4772"/>
                  </a:lnTo>
                  <a:lnTo>
                    <a:pt x="130" y="5932"/>
                  </a:lnTo>
                  <a:lnTo>
                    <a:pt x="259" y="7351"/>
                  </a:lnTo>
                  <a:lnTo>
                    <a:pt x="775" y="8898"/>
                  </a:lnTo>
                  <a:lnTo>
                    <a:pt x="1162" y="9672"/>
                  </a:lnTo>
                  <a:lnTo>
                    <a:pt x="1548" y="10446"/>
                  </a:lnTo>
                  <a:lnTo>
                    <a:pt x="2064" y="11091"/>
                  </a:lnTo>
                  <a:lnTo>
                    <a:pt x="2580" y="11735"/>
                  </a:lnTo>
                  <a:lnTo>
                    <a:pt x="3225" y="12251"/>
                  </a:lnTo>
                  <a:lnTo>
                    <a:pt x="4128" y="12767"/>
                  </a:lnTo>
                  <a:lnTo>
                    <a:pt x="11478" y="15862"/>
                  </a:lnTo>
                  <a:lnTo>
                    <a:pt x="23471" y="20762"/>
                  </a:lnTo>
                  <a:lnTo>
                    <a:pt x="39461" y="27210"/>
                  </a:lnTo>
                  <a:lnTo>
                    <a:pt x="40106" y="65122"/>
                  </a:lnTo>
                  <a:lnTo>
                    <a:pt x="41395" y="65380"/>
                  </a:lnTo>
                  <a:lnTo>
                    <a:pt x="43072" y="65509"/>
                  </a:lnTo>
                  <a:lnTo>
                    <a:pt x="45006" y="65638"/>
                  </a:lnTo>
                  <a:lnTo>
                    <a:pt x="47327" y="65638"/>
                  </a:lnTo>
                  <a:lnTo>
                    <a:pt x="49777" y="65251"/>
                  </a:lnTo>
                  <a:lnTo>
                    <a:pt x="51067" y="64993"/>
                  </a:lnTo>
                  <a:lnTo>
                    <a:pt x="52356" y="64606"/>
                  </a:lnTo>
                  <a:lnTo>
                    <a:pt x="53646" y="64091"/>
                  </a:lnTo>
                  <a:lnTo>
                    <a:pt x="54935" y="63446"/>
                  </a:lnTo>
                  <a:lnTo>
                    <a:pt x="54548" y="22309"/>
                  </a:lnTo>
                  <a:lnTo>
                    <a:pt x="33013" y="5932"/>
                  </a:lnTo>
                  <a:lnTo>
                    <a:pt x="20763" y="0"/>
                  </a:lnTo>
                  <a:close/>
                </a:path>
              </a:pathLst>
            </a:custGeom>
            <a:solidFill>
              <a:srgbClr val="0A2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4121075" y="2098275"/>
              <a:ext cx="1473325" cy="1383050"/>
            </a:xfrm>
            <a:custGeom>
              <a:avLst/>
              <a:gdLst/>
              <a:ahLst/>
              <a:cxnLst/>
              <a:rect l="l" t="t" r="r" b="b"/>
              <a:pathLst>
                <a:path w="58933" h="55322" extrusionOk="0">
                  <a:moveTo>
                    <a:pt x="15862" y="0"/>
                  </a:moveTo>
                  <a:lnTo>
                    <a:pt x="14314" y="258"/>
                  </a:lnTo>
                  <a:lnTo>
                    <a:pt x="12896" y="516"/>
                  </a:lnTo>
                  <a:lnTo>
                    <a:pt x="11477" y="1032"/>
                  </a:lnTo>
                  <a:lnTo>
                    <a:pt x="10188" y="1548"/>
                  </a:lnTo>
                  <a:lnTo>
                    <a:pt x="9027" y="2322"/>
                  </a:lnTo>
                  <a:lnTo>
                    <a:pt x="7867" y="3095"/>
                  </a:lnTo>
                  <a:lnTo>
                    <a:pt x="6835" y="3998"/>
                  </a:lnTo>
                  <a:lnTo>
                    <a:pt x="5803" y="5030"/>
                  </a:lnTo>
                  <a:lnTo>
                    <a:pt x="4901" y="6061"/>
                  </a:lnTo>
                  <a:lnTo>
                    <a:pt x="3998" y="7093"/>
                  </a:lnTo>
                  <a:lnTo>
                    <a:pt x="2580" y="9285"/>
                  </a:lnTo>
                  <a:lnTo>
                    <a:pt x="1419" y="11477"/>
                  </a:lnTo>
                  <a:lnTo>
                    <a:pt x="645" y="13412"/>
                  </a:lnTo>
                  <a:lnTo>
                    <a:pt x="129" y="15088"/>
                  </a:lnTo>
                  <a:lnTo>
                    <a:pt x="1" y="16249"/>
                  </a:lnTo>
                  <a:lnTo>
                    <a:pt x="1" y="17925"/>
                  </a:lnTo>
                  <a:lnTo>
                    <a:pt x="516" y="22696"/>
                  </a:lnTo>
                  <a:lnTo>
                    <a:pt x="1419" y="28886"/>
                  </a:lnTo>
                  <a:lnTo>
                    <a:pt x="2580" y="35592"/>
                  </a:lnTo>
                  <a:lnTo>
                    <a:pt x="3740" y="42297"/>
                  </a:lnTo>
                  <a:lnTo>
                    <a:pt x="4901" y="48229"/>
                  </a:lnTo>
                  <a:lnTo>
                    <a:pt x="5932" y="52485"/>
                  </a:lnTo>
                  <a:lnTo>
                    <a:pt x="6448" y="54548"/>
                  </a:lnTo>
                  <a:lnTo>
                    <a:pt x="6577" y="54806"/>
                  </a:lnTo>
                  <a:lnTo>
                    <a:pt x="6835" y="54935"/>
                  </a:lnTo>
                  <a:lnTo>
                    <a:pt x="7609" y="55064"/>
                  </a:lnTo>
                  <a:lnTo>
                    <a:pt x="8640" y="55322"/>
                  </a:lnTo>
                  <a:lnTo>
                    <a:pt x="13154" y="55322"/>
                  </a:lnTo>
                  <a:lnTo>
                    <a:pt x="16893" y="54935"/>
                  </a:lnTo>
                  <a:lnTo>
                    <a:pt x="20891" y="54419"/>
                  </a:lnTo>
                  <a:lnTo>
                    <a:pt x="24760" y="53645"/>
                  </a:lnTo>
                  <a:lnTo>
                    <a:pt x="26565" y="53258"/>
                  </a:lnTo>
                  <a:lnTo>
                    <a:pt x="28112" y="52743"/>
                  </a:lnTo>
                  <a:lnTo>
                    <a:pt x="29402" y="52227"/>
                  </a:lnTo>
                  <a:lnTo>
                    <a:pt x="30563" y="51711"/>
                  </a:lnTo>
                  <a:lnTo>
                    <a:pt x="32368" y="50679"/>
                  </a:lnTo>
                  <a:lnTo>
                    <a:pt x="33657" y="49648"/>
                  </a:lnTo>
                  <a:lnTo>
                    <a:pt x="34689" y="48745"/>
                  </a:lnTo>
                  <a:lnTo>
                    <a:pt x="35463" y="47842"/>
                  </a:lnTo>
                  <a:lnTo>
                    <a:pt x="35979" y="47069"/>
                  </a:lnTo>
                  <a:lnTo>
                    <a:pt x="36237" y="46553"/>
                  </a:lnTo>
                  <a:lnTo>
                    <a:pt x="36494" y="46037"/>
                  </a:lnTo>
                  <a:lnTo>
                    <a:pt x="34302" y="26952"/>
                  </a:lnTo>
                  <a:lnTo>
                    <a:pt x="34302" y="26952"/>
                  </a:lnTo>
                  <a:lnTo>
                    <a:pt x="36752" y="28241"/>
                  </a:lnTo>
                  <a:lnTo>
                    <a:pt x="39460" y="29660"/>
                  </a:lnTo>
                  <a:lnTo>
                    <a:pt x="42684" y="31336"/>
                  </a:lnTo>
                  <a:lnTo>
                    <a:pt x="46295" y="33013"/>
                  </a:lnTo>
                  <a:lnTo>
                    <a:pt x="50164" y="34560"/>
                  </a:lnTo>
                  <a:lnTo>
                    <a:pt x="53774" y="35850"/>
                  </a:lnTo>
                  <a:lnTo>
                    <a:pt x="55451" y="36365"/>
                  </a:lnTo>
                  <a:lnTo>
                    <a:pt x="56998" y="36623"/>
                  </a:lnTo>
                  <a:lnTo>
                    <a:pt x="56998" y="36365"/>
                  </a:lnTo>
                  <a:lnTo>
                    <a:pt x="57127" y="35334"/>
                  </a:lnTo>
                  <a:lnTo>
                    <a:pt x="57901" y="31981"/>
                  </a:lnTo>
                  <a:lnTo>
                    <a:pt x="58932" y="27081"/>
                  </a:lnTo>
                  <a:lnTo>
                    <a:pt x="56740" y="26049"/>
                  </a:lnTo>
                  <a:lnTo>
                    <a:pt x="51195" y="23341"/>
                  </a:lnTo>
                  <a:lnTo>
                    <a:pt x="44747" y="20117"/>
                  </a:lnTo>
                  <a:lnTo>
                    <a:pt x="41911" y="18441"/>
                  </a:lnTo>
                  <a:lnTo>
                    <a:pt x="39589" y="17022"/>
                  </a:lnTo>
                  <a:lnTo>
                    <a:pt x="38558" y="16249"/>
                  </a:lnTo>
                  <a:lnTo>
                    <a:pt x="37784" y="15475"/>
                  </a:lnTo>
                  <a:lnTo>
                    <a:pt x="36881" y="14572"/>
                  </a:lnTo>
                  <a:lnTo>
                    <a:pt x="36108" y="13669"/>
                  </a:lnTo>
                  <a:lnTo>
                    <a:pt x="34818" y="11606"/>
                  </a:lnTo>
                  <a:lnTo>
                    <a:pt x="33657" y="9543"/>
                  </a:lnTo>
                  <a:lnTo>
                    <a:pt x="32884" y="7738"/>
                  </a:lnTo>
                  <a:lnTo>
                    <a:pt x="32239" y="6190"/>
                  </a:lnTo>
                  <a:lnTo>
                    <a:pt x="31723" y="4772"/>
                  </a:lnTo>
                  <a:lnTo>
                    <a:pt x="30563" y="3998"/>
                  </a:lnTo>
                  <a:lnTo>
                    <a:pt x="28886" y="2966"/>
                  </a:lnTo>
                  <a:lnTo>
                    <a:pt x="26694" y="2064"/>
                  </a:lnTo>
                  <a:lnTo>
                    <a:pt x="24244" y="1161"/>
                  </a:lnTo>
                  <a:lnTo>
                    <a:pt x="21536" y="387"/>
                  </a:lnTo>
                  <a:lnTo>
                    <a:pt x="20117" y="129"/>
                  </a:lnTo>
                  <a:lnTo>
                    <a:pt x="186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4443450" y="1949975"/>
              <a:ext cx="235375" cy="535175"/>
            </a:xfrm>
            <a:custGeom>
              <a:avLst/>
              <a:gdLst/>
              <a:ahLst/>
              <a:cxnLst/>
              <a:rect l="l" t="t" r="r" b="b"/>
              <a:pathLst>
                <a:path w="9415" h="21407" extrusionOk="0">
                  <a:moveTo>
                    <a:pt x="4256" y="0"/>
                  </a:moveTo>
                  <a:lnTo>
                    <a:pt x="1" y="7867"/>
                  </a:lnTo>
                  <a:lnTo>
                    <a:pt x="7867" y="21407"/>
                  </a:lnTo>
                  <a:lnTo>
                    <a:pt x="7351" y="12896"/>
                  </a:lnTo>
                  <a:lnTo>
                    <a:pt x="9415" y="7351"/>
                  </a:lnTo>
                  <a:lnTo>
                    <a:pt x="4256" y="0"/>
                  </a:lnTo>
                  <a:close/>
                </a:path>
              </a:pathLst>
            </a:custGeom>
            <a:solidFill>
              <a:srgbClr val="EF8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5184950" y="3033175"/>
              <a:ext cx="873675" cy="290175"/>
            </a:xfrm>
            <a:custGeom>
              <a:avLst/>
              <a:gdLst/>
              <a:ahLst/>
              <a:cxnLst/>
              <a:rect l="l" t="t" r="r" b="b"/>
              <a:pathLst>
                <a:path w="34947" h="11607" extrusionOk="0">
                  <a:moveTo>
                    <a:pt x="13025" y="1"/>
                  </a:moveTo>
                  <a:lnTo>
                    <a:pt x="0" y="11607"/>
                  </a:lnTo>
                  <a:lnTo>
                    <a:pt x="21922" y="11607"/>
                  </a:lnTo>
                  <a:lnTo>
                    <a:pt x="34947" y="1"/>
                  </a:lnTo>
                  <a:close/>
                </a:path>
              </a:pathLst>
            </a:custGeom>
            <a:solidFill>
              <a:srgbClr val="5C6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5275200" y="3065425"/>
              <a:ext cx="693175" cy="228925"/>
            </a:xfrm>
            <a:custGeom>
              <a:avLst/>
              <a:gdLst/>
              <a:ahLst/>
              <a:cxnLst/>
              <a:rect l="l" t="t" r="r" b="b"/>
              <a:pathLst>
                <a:path w="27727" h="9157" extrusionOk="0">
                  <a:moveTo>
                    <a:pt x="10317" y="1"/>
                  </a:moveTo>
                  <a:lnTo>
                    <a:pt x="1" y="9156"/>
                  </a:lnTo>
                  <a:lnTo>
                    <a:pt x="17410" y="9156"/>
                  </a:lnTo>
                  <a:lnTo>
                    <a:pt x="277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4424125" y="1714625"/>
              <a:ext cx="515825" cy="560975"/>
            </a:xfrm>
            <a:custGeom>
              <a:avLst/>
              <a:gdLst/>
              <a:ahLst/>
              <a:cxnLst/>
              <a:rect l="l" t="t" r="r" b="b"/>
              <a:pathLst>
                <a:path w="20633" h="22439" extrusionOk="0">
                  <a:moveTo>
                    <a:pt x="8124" y="1"/>
                  </a:moveTo>
                  <a:lnTo>
                    <a:pt x="7995" y="259"/>
                  </a:lnTo>
                  <a:lnTo>
                    <a:pt x="7737" y="775"/>
                  </a:lnTo>
                  <a:lnTo>
                    <a:pt x="6706" y="2322"/>
                  </a:lnTo>
                  <a:lnTo>
                    <a:pt x="6061" y="3096"/>
                  </a:lnTo>
                  <a:lnTo>
                    <a:pt x="5287" y="3869"/>
                  </a:lnTo>
                  <a:lnTo>
                    <a:pt x="4514" y="4514"/>
                  </a:lnTo>
                  <a:lnTo>
                    <a:pt x="3869" y="4901"/>
                  </a:lnTo>
                  <a:lnTo>
                    <a:pt x="3482" y="4514"/>
                  </a:lnTo>
                  <a:lnTo>
                    <a:pt x="2450" y="3869"/>
                  </a:lnTo>
                  <a:lnTo>
                    <a:pt x="1934" y="3612"/>
                  </a:lnTo>
                  <a:lnTo>
                    <a:pt x="1032" y="3612"/>
                  </a:lnTo>
                  <a:lnTo>
                    <a:pt x="774" y="3741"/>
                  </a:lnTo>
                  <a:lnTo>
                    <a:pt x="516" y="3869"/>
                  </a:lnTo>
                  <a:lnTo>
                    <a:pt x="258" y="4256"/>
                  </a:lnTo>
                  <a:lnTo>
                    <a:pt x="129" y="4643"/>
                  </a:lnTo>
                  <a:lnTo>
                    <a:pt x="0" y="5030"/>
                  </a:lnTo>
                  <a:lnTo>
                    <a:pt x="129" y="5933"/>
                  </a:lnTo>
                  <a:lnTo>
                    <a:pt x="387" y="6835"/>
                  </a:lnTo>
                  <a:lnTo>
                    <a:pt x="903" y="7738"/>
                  </a:lnTo>
                  <a:lnTo>
                    <a:pt x="1934" y="9286"/>
                  </a:lnTo>
                  <a:lnTo>
                    <a:pt x="2450" y="9930"/>
                  </a:lnTo>
                  <a:lnTo>
                    <a:pt x="2966" y="11736"/>
                  </a:lnTo>
                  <a:lnTo>
                    <a:pt x="3611" y="13670"/>
                  </a:lnTo>
                  <a:lnTo>
                    <a:pt x="4771" y="15862"/>
                  </a:lnTo>
                  <a:lnTo>
                    <a:pt x="5545" y="16894"/>
                  </a:lnTo>
                  <a:lnTo>
                    <a:pt x="6319" y="18054"/>
                  </a:lnTo>
                  <a:lnTo>
                    <a:pt x="7222" y="19086"/>
                  </a:lnTo>
                  <a:lnTo>
                    <a:pt x="8253" y="20118"/>
                  </a:lnTo>
                  <a:lnTo>
                    <a:pt x="9414" y="20891"/>
                  </a:lnTo>
                  <a:lnTo>
                    <a:pt x="10703" y="21665"/>
                  </a:lnTo>
                  <a:lnTo>
                    <a:pt x="12122" y="22181"/>
                  </a:lnTo>
                  <a:lnTo>
                    <a:pt x="13669" y="22439"/>
                  </a:lnTo>
                  <a:lnTo>
                    <a:pt x="15217" y="21020"/>
                  </a:lnTo>
                  <a:lnTo>
                    <a:pt x="16506" y="19602"/>
                  </a:lnTo>
                  <a:lnTo>
                    <a:pt x="17538" y="18054"/>
                  </a:lnTo>
                  <a:lnTo>
                    <a:pt x="18312" y="16507"/>
                  </a:lnTo>
                  <a:lnTo>
                    <a:pt x="19085" y="14960"/>
                  </a:lnTo>
                  <a:lnTo>
                    <a:pt x="19601" y="13412"/>
                  </a:lnTo>
                  <a:lnTo>
                    <a:pt x="19988" y="11994"/>
                  </a:lnTo>
                  <a:lnTo>
                    <a:pt x="20246" y="10446"/>
                  </a:lnTo>
                  <a:lnTo>
                    <a:pt x="20504" y="7867"/>
                  </a:lnTo>
                  <a:lnTo>
                    <a:pt x="20633" y="5804"/>
                  </a:lnTo>
                  <a:lnTo>
                    <a:pt x="20504" y="4385"/>
                  </a:lnTo>
                  <a:lnTo>
                    <a:pt x="20504" y="3869"/>
                  </a:lnTo>
                  <a:lnTo>
                    <a:pt x="18956" y="3869"/>
                  </a:lnTo>
                  <a:lnTo>
                    <a:pt x="17280" y="3741"/>
                  </a:lnTo>
                  <a:lnTo>
                    <a:pt x="15346" y="3483"/>
                  </a:lnTo>
                  <a:lnTo>
                    <a:pt x="13282" y="3096"/>
                  </a:lnTo>
                  <a:lnTo>
                    <a:pt x="12251" y="2709"/>
                  </a:lnTo>
                  <a:lnTo>
                    <a:pt x="11348" y="2451"/>
                  </a:lnTo>
                  <a:lnTo>
                    <a:pt x="10316" y="1935"/>
                  </a:lnTo>
                  <a:lnTo>
                    <a:pt x="9414" y="1419"/>
                  </a:lnTo>
                  <a:lnTo>
                    <a:pt x="8769" y="775"/>
                  </a:lnTo>
                  <a:lnTo>
                    <a:pt x="8124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5149475" y="3033175"/>
              <a:ext cx="332075" cy="222475"/>
            </a:xfrm>
            <a:custGeom>
              <a:avLst/>
              <a:gdLst/>
              <a:ahLst/>
              <a:cxnLst/>
              <a:rect l="l" t="t" r="r" b="b"/>
              <a:pathLst>
                <a:path w="13283" h="8899" extrusionOk="0">
                  <a:moveTo>
                    <a:pt x="8125" y="1"/>
                  </a:moveTo>
                  <a:lnTo>
                    <a:pt x="6964" y="259"/>
                  </a:lnTo>
                  <a:lnTo>
                    <a:pt x="3998" y="904"/>
                  </a:lnTo>
                  <a:lnTo>
                    <a:pt x="1" y="1806"/>
                  </a:lnTo>
                  <a:lnTo>
                    <a:pt x="517" y="8899"/>
                  </a:lnTo>
                  <a:lnTo>
                    <a:pt x="2193" y="8641"/>
                  </a:lnTo>
                  <a:lnTo>
                    <a:pt x="5933" y="7738"/>
                  </a:lnTo>
                  <a:lnTo>
                    <a:pt x="8125" y="7093"/>
                  </a:lnTo>
                  <a:lnTo>
                    <a:pt x="10188" y="6449"/>
                  </a:lnTo>
                  <a:lnTo>
                    <a:pt x="11993" y="5675"/>
                  </a:lnTo>
                  <a:lnTo>
                    <a:pt x="12767" y="5288"/>
                  </a:lnTo>
                  <a:lnTo>
                    <a:pt x="13283" y="4901"/>
                  </a:lnTo>
                  <a:lnTo>
                    <a:pt x="13025" y="3999"/>
                  </a:lnTo>
                  <a:lnTo>
                    <a:pt x="12638" y="3225"/>
                  </a:lnTo>
                  <a:lnTo>
                    <a:pt x="12122" y="2451"/>
                  </a:lnTo>
                  <a:lnTo>
                    <a:pt x="11478" y="1677"/>
                  </a:lnTo>
                  <a:lnTo>
                    <a:pt x="10833" y="1162"/>
                  </a:lnTo>
                  <a:lnTo>
                    <a:pt x="10059" y="646"/>
                  </a:lnTo>
                  <a:lnTo>
                    <a:pt x="9543" y="259"/>
                  </a:lnTo>
                  <a:lnTo>
                    <a:pt x="8899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4559525" y="3042850"/>
              <a:ext cx="622225" cy="425575"/>
            </a:xfrm>
            <a:custGeom>
              <a:avLst/>
              <a:gdLst/>
              <a:ahLst/>
              <a:cxnLst/>
              <a:rect l="l" t="t" r="r" b="b"/>
              <a:pathLst>
                <a:path w="24889" h="17023" extrusionOk="0">
                  <a:moveTo>
                    <a:pt x="21793" y="1"/>
                  </a:moveTo>
                  <a:lnTo>
                    <a:pt x="20246" y="646"/>
                  </a:lnTo>
                  <a:lnTo>
                    <a:pt x="18570" y="1161"/>
                  </a:lnTo>
                  <a:lnTo>
                    <a:pt x="16506" y="1677"/>
                  </a:lnTo>
                  <a:lnTo>
                    <a:pt x="14056" y="2322"/>
                  </a:lnTo>
                  <a:lnTo>
                    <a:pt x="11477" y="2580"/>
                  </a:lnTo>
                  <a:lnTo>
                    <a:pt x="10059" y="2709"/>
                  </a:lnTo>
                  <a:lnTo>
                    <a:pt x="8769" y="2709"/>
                  </a:lnTo>
                  <a:lnTo>
                    <a:pt x="7480" y="2580"/>
                  </a:lnTo>
                  <a:lnTo>
                    <a:pt x="6190" y="2322"/>
                  </a:lnTo>
                  <a:lnTo>
                    <a:pt x="6061" y="2322"/>
                  </a:lnTo>
                  <a:lnTo>
                    <a:pt x="5932" y="2451"/>
                  </a:lnTo>
                  <a:lnTo>
                    <a:pt x="5545" y="2838"/>
                  </a:lnTo>
                  <a:lnTo>
                    <a:pt x="5029" y="3483"/>
                  </a:lnTo>
                  <a:lnTo>
                    <a:pt x="4643" y="4385"/>
                  </a:lnTo>
                  <a:lnTo>
                    <a:pt x="3611" y="6706"/>
                  </a:lnTo>
                  <a:lnTo>
                    <a:pt x="2579" y="9414"/>
                  </a:lnTo>
                  <a:lnTo>
                    <a:pt x="774" y="14573"/>
                  </a:lnTo>
                  <a:lnTo>
                    <a:pt x="0" y="17023"/>
                  </a:lnTo>
                  <a:lnTo>
                    <a:pt x="2966" y="16636"/>
                  </a:lnTo>
                  <a:lnTo>
                    <a:pt x="6061" y="16120"/>
                  </a:lnTo>
                  <a:lnTo>
                    <a:pt x="9930" y="15475"/>
                  </a:lnTo>
                  <a:lnTo>
                    <a:pt x="13927" y="14444"/>
                  </a:lnTo>
                  <a:lnTo>
                    <a:pt x="15991" y="13799"/>
                  </a:lnTo>
                  <a:lnTo>
                    <a:pt x="17925" y="13154"/>
                  </a:lnTo>
                  <a:lnTo>
                    <a:pt x="19859" y="12380"/>
                  </a:lnTo>
                  <a:lnTo>
                    <a:pt x="21536" y="11478"/>
                  </a:lnTo>
                  <a:lnTo>
                    <a:pt x="23083" y="10575"/>
                  </a:lnTo>
                  <a:lnTo>
                    <a:pt x="24373" y="9414"/>
                  </a:lnTo>
                  <a:lnTo>
                    <a:pt x="24759" y="8125"/>
                  </a:lnTo>
                  <a:lnTo>
                    <a:pt x="24888" y="6835"/>
                  </a:lnTo>
                  <a:lnTo>
                    <a:pt x="24888" y="5675"/>
                  </a:lnTo>
                  <a:lnTo>
                    <a:pt x="24888" y="4772"/>
                  </a:lnTo>
                  <a:lnTo>
                    <a:pt x="24759" y="3869"/>
                  </a:lnTo>
                  <a:lnTo>
                    <a:pt x="24501" y="3096"/>
                  </a:lnTo>
                  <a:lnTo>
                    <a:pt x="24244" y="2451"/>
                  </a:lnTo>
                  <a:lnTo>
                    <a:pt x="23857" y="1806"/>
                  </a:lnTo>
                  <a:lnTo>
                    <a:pt x="23212" y="904"/>
                  </a:lnTo>
                  <a:lnTo>
                    <a:pt x="22438" y="388"/>
                  </a:lnTo>
                  <a:lnTo>
                    <a:pt x="217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5275200" y="5002950"/>
              <a:ext cx="528750" cy="344975"/>
            </a:xfrm>
            <a:custGeom>
              <a:avLst/>
              <a:gdLst/>
              <a:ahLst/>
              <a:cxnLst/>
              <a:rect l="l" t="t" r="r" b="b"/>
              <a:pathLst>
                <a:path w="21150" h="13799" extrusionOk="0">
                  <a:moveTo>
                    <a:pt x="1548" y="1"/>
                  </a:moveTo>
                  <a:lnTo>
                    <a:pt x="1291" y="388"/>
                  </a:lnTo>
                  <a:lnTo>
                    <a:pt x="775" y="1419"/>
                  </a:lnTo>
                  <a:lnTo>
                    <a:pt x="517" y="2064"/>
                  </a:lnTo>
                  <a:lnTo>
                    <a:pt x="259" y="2838"/>
                  </a:lnTo>
                  <a:lnTo>
                    <a:pt x="130" y="3740"/>
                  </a:lnTo>
                  <a:lnTo>
                    <a:pt x="1" y="4772"/>
                  </a:lnTo>
                  <a:lnTo>
                    <a:pt x="646" y="5546"/>
                  </a:lnTo>
                  <a:lnTo>
                    <a:pt x="1548" y="6448"/>
                  </a:lnTo>
                  <a:lnTo>
                    <a:pt x="2580" y="7222"/>
                  </a:lnTo>
                  <a:lnTo>
                    <a:pt x="3741" y="7996"/>
                  </a:lnTo>
                  <a:lnTo>
                    <a:pt x="6320" y="9543"/>
                  </a:lnTo>
                  <a:lnTo>
                    <a:pt x="9157" y="10833"/>
                  </a:lnTo>
                  <a:lnTo>
                    <a:pt x="11865" y="11865"/>
                  </a:lnTo>
                  <a:lnTo>
                    <a:pt x="14057" y="12767"/>
                  </a:lnTo>
                  <a:lnTo>
                    <a:pt x="16249" y="13541"/>
                  </a:lnTo>
                  <a:lnTo>
                    <a:pt x="16894" y="13670"/>
                  </a:lnTo>
                  <a:lnTo>
                    <a:pt x="17668" y="13799"/>
                  </a:lnTo>
                  <a:lnTo>
                    <a:pt x="19344" y="13799"/>
                  </a:lnTo>
                  <a:lnTo>
                    <a:pt x="20247" y="13541"/>
                  </a:lnTo>
                  <a:lnTo>
                    <a:pt x="20505" y="13283"/>
                  </a:lnTo>
                  <a:lnTo>
                    <a:pt x="20763" y="13025"/>
                  </a:lnTo>
                  <a:lnTo>
                    <a:pt x="21020" y="12767"/>
                  </a:lnTo>
                  <a:lnTo>
                    <a:pt x="21149" y="12380"/>
                  </a:lnTo>
                  <a:lnTo>
                    <a:pt x="21020" y="11865"/>
                  </a:lnTo>
                  <a:lnTo>
                    <a:pt x="20763" y="11220"/>
                  </a:lnTo>
                  <a:lnTo>
                    <a:pt x="20247" y="10575"/>
                  </a:lnTo>
                  <a:lnTo>
                    <a:pt x="19602" y="9801"/>
                  </a:lnTo>
                  <a:lnTo>
                    <a:pt x="18054" y="8125"/>
                  </a:lnTo>
                  <a:lnTo>
                    <a:pt x="16120" y="6448"/>
                  </a:lnTo>
                  <a:lnTo>
                    <a:pt x="12381" y="3612"/>
                  </a:lnTo>
                  <a:lnTo>
                    <a:pt x="10704" y="2451"/>
                  </a:lnTo>
                  <a:lnTo>
                    <a:pt x="10188" y="2451"/>
                  </a:lnTo>
                  <a:lnTo>
                    <a:pt x="9673" y="2580"/>
                  </a:lnTo>
                  <a:lnTo>
                    <a:pt x="9028" y="2709"/>
                  </a:lnTo>
                  <a:lnTo>
                    <a:pt x="8383" y="2967"/>
                  </a:lnTo>
                  <a:lnTo>
                    <a:pt x="7738" y="3483"/>
                  </a:lnTo>
                  <a:lnTo>
                    <a:pt x="7222" y="4127"/>
                  </a:lnTo>
                  <a:lnTo>
                    <a:pt x="6836" y="4901"/>
                  </a:lnTo>
                  <a:lnTo>
                    <a:pt x="6449" y="4901"/>
                  </a:lnTo>
                  <a:lnTo>
                    <a:pt x="6062" y="4514"/>
                  </a:lnTo>
                  <a:lnTo>
                    <a:pt x="5288" y="3096"/>
                  </a:lnTo>
                  <a:lnTo>
                    <a:pt x="4643" y="2193"/>
                  </a:lnTo>
                  <a:lnTo>
                    <a:pt x="3870" y="1419"/>
                  </a:lnTo>
                  <a:lnTo>
                    <a:pt x="2838" y="646"/>
                  </a:lnTo>
                  <a:lnTo>
                    <a:pt x="2322" y="259"/>
                  </a:lnTo>
                  <a:lnTo>
                    <a:pt x="15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5539575" y="2842975"/>
              <a:ext cx="454575" cy="286950"/>
            </a:xfrm>
            <a:custGeom>
              <a:avLst/>
              <a:gdLst/>
              <a:ahLst/>
              <a:cxnLst/>
              <a:rect l="l" t="t" r="r" b="b"/>
              <a:pathLst>
                <a:path w="18183" h="11478" extrusionOk="0">
                  <a:moveTo>
                    <a:pt x="1032" y="1"/>
                  </a:moveTo>
                  <a:lnTo>
                    <a:pt x="0" y="5159"/>
                  </a:lnTo>
                  <a:lnTo>
                    <a:pt x="2708" y="5804"/>
                  </a:lnTo>
                  <a:lnTo>
                    <a:pt x="3998" y="6577"/>
                  </a:lnTo>
                  <a:lnTo>
                    <a:pt x="5416" y="7093"/>
                  </a:lnTo>
                  <a:lnTo>
                    <a:pt x="6190" y="7351"/>
                  </a:lnTo>
                  <a:lnTo>
                    <a:pt x="6964" y="7609"/>
                  </a:lnTo>
                  <a:lnTo>
                    <a:pt x="7222" y="8383"/>
                  </a:lnTo>
                  <a:lnTo>
                    <a:pt x="7737" y="9672"/>
                  </a:lnTo>
                  <a:lnTo>
                    <a:pt x="8640" y="11478"/>
                  </a:lnTo>
                  <a:lnTo>
                    <a:pt x="10703" y="11091"/>
                  </a:lnTo>
                  <a:lnTo>
                    <a:pt x="10445" y="7738"/>
                  </a:lnTo>
                  <a:lnTo>
                    <a:pt x="18183" y="7480"/>
                  </a:lnTo>
                  <a:lnTo>
                    <a:pt x="15217" y="5417"/>
                  </a:lnTo>
                  <a:lnTo>
                    <a:pt x="12767" y="3998"/>
                  </a:lnTo>
                  <a:lnTo>
                    <a:pt x="11864" y="3482"/>
                  </a:lnTo>
                  <a:lnTo>
                    <a:pt x="11090" y="3225"/>
                  </a:lnTo>
                  <a:lnTo>
                    <a:pt x="7479" y="2322"/>
                  </a:lnTo>
                  <a:lnTo>
                    <a:pt x="4256" y="1290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5026975" y="4132525"/>
              <a:ext cx="203125" cy="157975"/>
            </a:xfrm>
            <a:custGeom>
              <a:avLst/>
              <a:gdLst/>
              <a:ahLst/>
              <a:cxnLst/>
              <a:rect l="l" t="t" r="r" b="b"/>
              <a:pathLst>
                <a:path w="8125" h="6319" extrusionOk="0">
                  <a:moveTo>
                    <a:pt x="3224" y="0"/>
                  </a:moveTo>
                  <a:lnTo>
                    <a:pt x="1" y="2579"/>
                  </a:lnTo>
                  <a:lnTo>
                    <a:pt x="5159" y="6319"/>
                  </a:lnTo>
                  <a:lnTo>
                    <a:pt x="6319" y="5416"/>
                  </a:lnTo>
                  <a:lnTo>
                    <a:pt x="7351" y="4514"/>
                  </a:lnTo>
                  <a:lnTo>
                    <a:pt x="8125" y="3740"/>
                  </a:lnTo>
                  <a:lnTo>
                    <a:pt x="7996" y="3095"/>
                  </a:lnTo>
                  <a:lnTo>
                    <a:pt x="7738" y="2579"/>
                  </a:lnTo>
                  <a:lnTo>
                    <a:pt x="7093" y="1677"/>
                  </a:lnTo>
                  <a:lnTo>
                    <a:pt x="6190" y="903"/>
                  </a:lnTo>
                  <a:lnTo>
                    <a:pt x="5417" y="516"/>
                  </a:lnTo>
                  <a:lnTo>
                    <a:pt x="4514" y="258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E26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5288100" y="3990675"/>
              <a:ext cx="377225" cy="583525"/>
            </a:xfrm>
            <a:custGeom>
              <a:avLst/>
              <a:gdLst/>
              <a:ahLst/>
              <a:cxnLst/>
              <a:rect l="l" t="t" r="r" b="b"/>
              <a:pathLst>
                <a:path w="15089" h="23341" extrusionOk="0">
                  <a:moveTo>
                    <a:pt x="14959" y="0"/>
                  </a:moveTo>
                  <a:lnTo>
                    <a:pt x="1" y="10832"/>
                  </a:lnTo>
                  <a:lnTo>
                    <a:pt x="259" y="23341"/>
                  </a:lnTo>
                  <a:lnTo>
                    <a:pt x="15088" y="12767"/>
                  </a:lnTo>
                  <a:lnTo>
                    <a:pt x="14959" y="0"/>
                  </a:lnTo>
                  <a:close/>
                </a:path>
              </a:pathLst>
            </a:custGeom>
            <a:solidFill>
              <a:srgbClr val="061A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4943150" y="3387800"/>
              <a:ext cx="364325" cy="257950"/>
            </a:xfrm>
            <a:custGeom>
              <a:avLst/>
              <a:gdLst/>
              <a:ahLst/>
              <a:cxnLst/>
              <a:rect l="l" t="t" r="r" b="b"/>
              <a:pathLst>
                <a:path w="14573" h="10318" extrusionOk="0">
                  <a:moveTo>
                    <a:pt x="4514" y="1"/>
                  </a:moveTo>
                  <a:lnTo>
                    <a:pt x="1" y="4643"/>
                  </a:lnTo>
                  <a:lnTo>
                    <a:pt x="14573" y="10317"/>
                  </a:lnTo>
                  <a:lnTo>
                    <a:pt x="3354" y="3483"/>
                  </a:lnTo>
                  <a:lnTo>
                    <a:pt x="4514" y="1"/>
                  </a:lnTo>
                  <a:close/>
                </a:path>
              </a:pathLst>
            </a:custGeom>
            <a:solidFill>
              <a:srgbClr val="061A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4833550" y="4132525"/>
              <a:ext cx="525500" cy="351425"/>
            </a:xfrm>
            <a:custGeom>
              <a:avLst/>
              <a:gdLst/>
              <a:ahLst/>
              <a:cxnLst/>
              <a:rect l="l" t="t" r="r" b="b"/>
              <a:pathLst>
                <a:path w="21020" h="14057" extrusionOk="0">
                  <a:moveTo>
                    <a:pt x="2966" y="0"/>
                  </a:moveTo>
                  <a:lnTo>
                    <a:pt x="2579" y="387"/>
                  </a:lnTo>
                  <a:lnTo>
                    <a:pt x="1419" y="1419"/>
                  </a:lnTo>
                  <a:lnTo>
                    <a:pt x="903" y="2192"/>
                  </a:lnTo>
                  <a:lnTo>
                    <a:pt x="387" y="3095"/>
                  </a:lnTo>
                  <a:lnTo>
                    <a:pt x="129" y="3998"/>
                  </a:lnTo>
                  <a:lnTo>
                    <a:pt x="0" y="5029"/>
                  </a:lnTo>
                  <a:lnTo>
                    <a:pt x="645" y="5803"/>
                  </a:lnTo>
                  <a:lnTo>
                    <a:pt x="1419" y="6706"/>
                  </a:lnTo>
                  <a:lnTo>
                    <a:pt x="2450" y="7480"/>
                  </a:lnTo>
                  <a:lnTo>
                    <a:pt x="3611" y="8253"/>
                  </a:lnTo>
                  <a:lnTo>
                    <a:pt x="6319" y="9801"/>
                  </a:lnTo>
                  <a:lnTo>
                    <a:pt x="9156" y="11090"/>
                  </a:lnTo>
                  <a:lnTo>
                    <a:pt x="11735" y="12122"/>
                  </a:lnTo>
                  <a:lnTo>
                    <a:pt x="14056" y="13025"/>
                  </a:lnTo>
                  <a:lnTo>
                    <a:pt x="16120" y="13798"/>
                  </a:lnTo>
                  <a:lnTo>
                    <a:pt x="16893" y="13927"/>
                  </a:lnTo>
                  <a:lnTo>
                    <a:pt x="17667" y="14056"/>
                  </a:lnTo>
                  <a:lnTo>
                    <a:pt x="19343" y="14056"/>
                  </a:lnTo>
                  <a:lnTo>
                    <a:pt x="20117" y="13798"/>
                  </a:lnTo>
                  <a:lnTo>
                    <a:pt x="20504" y="13540"/>
                  </a:lnTo>
                  <a:lnTo>
                    <a:pt x="20762" y="13283"/>
                  </a:lnTo>
                  <a:lnTo>
                    <a:pt x="20891" y="13025"/>
                  </a:lnTo>
                  <a:lnTo>
                    <a:pt x="21020" y="12638"/>
                  </a:lnTo>
                  <a:lnTo>
                    <a:pt x="21020" y="12122"/>
                  </a:lnTo>
                  <a:lnTo>
                    <a:pt x="20633" y="11348"/>
                  </a:lnTo>
                  <a:lnTo>
                    <a:pt x="20117" y="10574"/>
                  </a:lnTo>
                  <a:lnTo>
                    <a:pt x="19343" y="9672"/>
                  </a:lnTo>
                  <a:lnTo>
                    <a:pt x="17151" y="7737"/>
                  </a:lnTo>
                  <a:lnTo>
                    <a:pt x="14572" y="5545"/>
                  </a:lnTo>
                  <a:lnTo>
                    <a:pt x="11606" y="3482"/>
                  </a:lnTo>
                  <a:lnTo>
                    <a:pt x="10059" y="2579"/>
                  </a:lnTo>
                  <a:lnTo>
                    <a:pt x="8511" y="1806"/>
                  </a:lnTo>
                  <a:lnTo>
                    <a:pt x="7093" y="1032"/>
                  </a:lnTo>
                  <a:lnTo>
                    <a:pt x="5674" y="516"/>
                  </a:lnTo>
                  <a:lnTo>
                    <a:pt x="4256" y="129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4907700" y="2407750"/>
              <a:ext cx="199900" cy="438475"/>
            </a:xfrm>
            <a:custGeom>
              <a:avLst/>
              <a:gdLst/>
              <a:ahLst/>
              <a:cxnLst/>
              <a:rect l="l" t="t" r="r" b="b"/>
              <a:pathLst>
                <a:path w="7996" h="17539" extrusionOk="0">
                  <a:moveTo>
                    <a:pt x="0" y="1"/>
                  </a:moveTo>
                  <a:lnTo>
                    <a:pt x="1419" y="6964"/>
                  </a:lnTo>
                  <a:lnTo>
                    <a:pt x="2321" y="12123"/>
                  </a:lnTo>
                  <a:lnTo>
                    <a:pt x="2837" y="14573"/>
                  </a:lnTo>
                  <a:lnTo>
                    <a:pt x="7995" y="17539"/>
                  </a:lnTo>
                  <a:lnTo>
                    <a:pt x="3998" y="9028"/>
                  </a:lnTo>
                  <a:lnTo>
                    <a:pt x="1290" y="29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4417675" y="2710800"/>
              <a:ext cx="499725" cy="454600"/>
            </a:xfrm>
            <a:custGeom>
              <a:avLst/>
              <a:gdLst/>
              <a:ahLst/>
              <a:cxnLst/>
              <a:rect l="l" t="t" r="r" b="b"/>
              <a:pathLst>
                <a:path w="19989" h="18184" extrusionOk="0">
                  <a:moveTo>
                    <a:pt x="0" y="1"/>
                  </a:moveTo>
                  <a:lnTo>
                    <a:pt x="4643" y="18183"/>
                  </a:lnTo>
                  <a:lnTo>
                    <a:pt x="19988" y="16636"/>
                  </a:lnTo>
                  <a:lnTo>
                    <a:pt x="6706" y="157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4875450" y="15792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517" y="1"/>
                  </a:moveTo>
                  <a:lnTo>
                    <a:pt x="130" y="259"/>
                  </a:lnTo>
                  <a:lnTo>
                    <a:pt x="1" y="388"/>
                  </a:lnTo>
                  <a:lnTo>
                    <a:pt x="1" y="646"/>
                  </a:lnTo>
                  <a:lnTo>
                    <a:pt x="259" y="775"/>
                  </a:lnTo>
                  <a:lnTo>
                    <a:pt x="388" y="775"/>
                  </a:lnTo>
                  <a:lnTo>
                    <a:pt x="774" y="517"/>
                  </a:lnTo>
                  <a:lnTo>
                    <a:pt x="903" y="259"/>
                  </a:lnTo>
                  <a:lnTo>
                    <a:pt x="903" y="13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4907700" y="1424500"/>
              <a:ext cx="254700" cy="154750"/>
            </a:xfrm>
            <a:custGeom>
              <a:avLst/>
              <a:gdLst/>
              <a:ahLst/>
              <a:cxnLst/>
              <a:rect l="l" t="t" r="r" b="b"/>
              <a:pathLst>
                <a:path w="10188" h="6190" extrusionOk="0">
                  <a:moveTo>
                    <a:pt x="9801" y="0"/>
                  </a:moveTo>
                  <a:lnTo>
                    <a:pt x="8898" y="516"/>
                  </a:lnTo>
                  <a:lnTo>
                    <a:pt x="8769" y="645"/>
                  </a:lnTo>
                  <a:lnTo>
                    <a:pt x="8898" y="903"/>
                  </a:lnTo>
                  <a:lnTo>
                    <a:pt x="9027" y="1032"/>
                  </a:lnTo>
                  <a:lnTo>
                    <a:pt x="9156" y="1032"/>
                  </a:lnTo>
                  <a:lnTo>
                    <a:pt x="10059" y="516"/>
                  </a:lnTo>
                  <a:lnTo>
                    <a:pt x="10188" y="258"/>
                  </a:lnTo>
                  <a:lnTo>
                    <a:pt x="10188" y="129"/>
                  </a:lnTo>
                  <a:lnTo>
                    <a:pt x="10059" y="0"/>
                  </a:lnTo>
                  <a:close/>
                  <a:moveTo>
                    <a:pt x="7995" y="1032"/>
                  </a:moveTo>
                  <a:lnTo>
                    <a:pt x="7222" y="1547"/>
                  </a:lnTo>
                  <a:lnTo>
                    <a:pt x="7093" y="1676"/>
                  </a:lnTo>
                  <a:lnTo>
                    <a:pt x="7093" y="1934"/>
                  </a:lnTo>
                  <a:lnTo>
                    <a:pt x="7351" y="2063"/>
                  </a:lnTo>
                  <a:lnTo>
                    <a:pt x="7480" y="2063"/>
                  </a:lnTo>
                  <a:lnTo>
                    <a:pt x="8253" y="1547"/>
                  </a:lnTo>
                  <a:lnTo>
                    <a:pt x="8382" y="1290"/>
                  </a:lnTo>
                  <a:lnTo>
                    <a:pt x="8382" y="1161"/>
                  </a:lnTo>
                  <a:lnTo>
                    <a:pt x="8253" y="1032"/>
                  </a:lnTo>
                  <a:close/>
                  <a:moveTo>
                    <a:pt x="6319" y="2063"/>
                  </a:moveTo>
                  <a:lnTo>
                    <a:pt x="5416" y="2579"/>
                  </a:lnTo>
                  <a:lnTo>
                    <a:pt x="5287" y="2708"/>
                  </a:lnTo>
                  <a:lnTo>
                    <a:pt x="5287" y="2966"/>
                  </a:lnTo>
                  <a:lnTo>
                    <a:pt x="5545" y="3095"/>
                  </a:lnTo>
                  <a:lnTo>
                    <a:pt x="5674" y="3095"/>
                  </a:lnTo>
                  <a:lnTo>
                    <a:pt x="6577" y="2579"/>
                  </a:lnTo>
                  <a:lnTo>
                    <a:pt x="6706" y="2321"/>
                  </a:lnTo>
                  <a:lnTo>
                    <a:pt x="6706" y="2192"/>
                  </a:lnTo>
                  <a:lnTo>
                    <a:pt x="6448" y="2063"/>
                  </a:lnTo>
                  <a:close/>
                  <a:moveTo>
                    <a:pt x="4514" y="3095"/>
                  </a:moveTo>
                  <a:lnTo>
                    <a:pt x="3611" y="3611"/>
                  </a:lnTo>
                  <a:lnTo>
                    <a:pt x="3482" y="3740"/>
                  </a:lnTo>
                  <a:lnTo>
                    <a:pt x="3611" y="3998"/>
                  </a:lnTo>
                  <a:lnTo>
                    <a:pt x="3740" y="4127"/>
                  </a:lnTo>
                  <a:lnTo>
                    <a:pt x="3869" y="4127"/>
                  </a:lnTo>
                  <a:lnTo>
                    <a:pt x="4772" y="3611"/>
                  </a:lnTo>
                  <a:lnTo>
                    <a:pt x="4900" y="3353"/>
                  </a:lnTo>
                  <a:lnTo>
                    <a:pt x="4900" y="3224"/>
                  </a:lnTo>
                  <a:lnTo>
                    <a:pt x="4772" y="3095"/>
                  </a:lnTo>
                  <a:close/>
                  <a:moveTo>
                    <a:pt x="2708" y="4127"/>
                  </a:moveTo>
                  <a:lnTo>
                    <a:pt x="1935" y="4642"/>
                  </a:lnTo>
                  <a:lnTo>
                    <a:pt x="1806" y="4771"/>
                  </a:lnTo>
                  <a:lnTo>
                    <a:pt x="1806" y="5029"/>
                  </a:lnTo>
                  <a:lnTo>
                    <a:pt x="2064" y="5158"/>
                  </a:lnTo>
                  <a:lnTo>
                    <a:pt x="2192" y="5158"/>
                  </a:lnTo>
                  <a:lnTo>
                    <a:pt x="2966" y="4642"/>
                  </a:lnTo>
                  <a:lnTo>
                    <a:pt x="3095" y="4384"/>
                  </a:lnTo>
                  <a:lnTo>
                    <a:pt x="3095" y="4255"/>
                  </a:lnTo>
                  <a:lnTo>
                    <a:pt x="2966" y="4127"/>
                  </a:lnTo>
                  <a:close/>
                  <a:moveTo>
                    <a:pt x="1032" y="5158"/>
                  </a:moveTo>
                  <a:lnTo>
                    <a:pt x="129" y="5674"/>
                  </a:lnTo>
                  <a:lnTo>
                    <a:pt x="0" y="5803"/>
                  </a:lnTo>
                  <a:lnTo>
                    <a:pt x="0" y="6061"/>
                  </a:lnTo>
                  <a:lnTo>
                    <a:pt x="258" y="6190"/>
                  </a:lnTo>
                  <a:lnTo>
                    <a:pt x="387" y="6190"/>
                  </a:lnTo>
                  <a:lnTo>
                    <a:pt x="1290" y="5674"/>
                  </a:lnTo>
                  <a:lnTo>
                    <a:pt x="1419" y="5416"/>
                  </a:lnTo>
                  <a:lnTo>
                    <a:pt x="1419" y="5287"/>
                  </a:lnTo>
                  <a:lnTo>
                    <a:pt x="1161" y="5158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5172050" y="1405150"/>
              <a:ext cx="35475" cy="19375"/>
            </a:xfrm>
            <a:custGeom>
              <a:avLst/>
              <a:gdLst/>
              <a:ahLst/>
              <a:cxnLst/>
              <a:rect l="l" t="t" r="r" b="b"/>
              <a:pathLst>
                <a:path w="1419" h="775" extrusionOk="0">
                  <a:moveTo>
                    <a:pt x="516" y="0"/>
                  </a:moveTo>
                  <a:lnTo>
                    <a:pt x="129" y="258"/>
                  </a:lnTo>
                  <a:lnTo>
                    <a:pt x="0" y="387"/>
                  </a:lnTo>
                  <a:lnTo>
                    <a:pt x="0" y="645"/>
                  </a:lnTo>
                  <a:lnTo>
                    <a:pt x="258" y="774"/>
                  </a:lnTo>
                  <a:lnTo>
                    <a:pt x="387" y="774"/>
                  </a:lnTo>
                  <a:lnTo>
                    <a:pt x="645" y="516"/>
                  </a:lnTo>
                  <a:lnTo>
                    <a:pt x="1032" y="774"/>
                  </a:lnTo>
                  <a:lnTo>
                    <a:pt x="1290" y="774"/>
                  </a:lnTo>
                  <a:lnTo>
                    <a:pt x="1419" y="645"/>
                  </a:lnTo>
                  <a:lnTo>
                    <a:pt x="1419" y="387"/>
                  </a:lnTo>
                  <a:lnTo>
                    <a:pt x="1290" y="25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5217175" y="1424500"/>
              <a:ext cx="1138050" cy="609325"/>
            </a:xfrm>
            <a:custGeom>
              <a:avLst/>
              <a:gdLst/>
              <a:ahLst/>
              <a:cxnLst/>
              <a:rect l="l" t="t" r="r" b="b"/>
              <a:pathLst>
                <a:path w="45522" h="24373" extrusionOk="0">
                  <a:moveTo>
                    <a:pt x="259" y="0"/>
                  </a:moveTo>
                  <a:lnTo>
                    <a:pt x="1" y="129"/>
                  </a:lnTo>
                  <a:lnTo>
                    <a:pt x="1" y="258"/>
                  </a:lnTo>
                  <a:lnTo>
                    <a:pt x="130" y="387"/>
                  </a:lnTo>
                  <a:lnTo>
                    <a:pt x="1032" y="903"/>
                  </a:lnTo>
                  <a:lnTo>
                    <a:pt x="1161" y="903"/>
                  </a:lnTo>
                  <a:lnTo>
                    <a:pt x="1419" y="774"/>
                  </a:lnTo>
                  <a:lnTo>
                    <a:pt x="1419" y="645"/>
                  </a:lnTo>
                  <a:lnTo>
                    <a:pt x="1290" y="516"/>
                  </a:lnTo>
                  <a:lnTo>
                    <a:pt x="388" y="0"/>
                  </a:lnTo>
                  <a:close/>
                  <a:moveTo>
                    <a:pt x="2064" y="903"/>
                  </a:moveTo>
                  <a:lnTo>
                    <a:pt x="1935" y="1032"/>
                  </a:lnTo>
                  <a:lnTo>
                    <a:pt x="1806" y="1290"/>
                  </a:lnTo>
                  <a:lnTo>
                    <a:pt x="1935" y="1419"/>
                  </a:lnTo>
                  <a:lnTo>
                    <a:pt x="2838" y="1934"/>
                  </a:lnTo>
                  <a:lnTo>
                    <a:pt x="2967" y="1934"/>
                  </a:lnTo>
                  <a:lnTo>
                    <a:pt x="3225" y="1805"/>
                  </a:lnTo>
                  <a:lnTo>
                    <a:pt x="3225" y="1547"/>
                  </a:lnTo>
                  <a:lnTo>
                    <a:pt x="3096" y="1419"/>
                  </a:lnTo>
                  <a:lnTo>
                    <a:pt x="2193" y="903"/>
                  </a:lnTo>
                  <a:close/>
                  <a:moveTo>
                    <a:pt x="3869" y="1934"/>
                  </a:moveTo>
                  <a:lnTo>
                    <a:pt x="3740" y="2063"/>
                  </a:lnTo>
                  <a:lnTo>
                    <a:pt x="3740" y="2192"/>
                  </a:lnTo>
                  <a:lnTo>
                    <a:pt x="3869" y="2450"/>
                  </a:lnTo>
                  <a:lnTo>
                    <a:pt x="4772" y="2837"/>
                  </a:lnTo>
                  <a:lnTo>
                    <a:pt x="4901" y="2966"/>
                  </a:lnTo>
                  <a:lnTo>
                    <a:pt x="5030" y="2708"/>
                  </a:lnTo>
                  <a:lnTo>
                    <a:pt x="5159" y="2579"/>
                  </a:lnTo>
                  <a:lnTo>
                    <a:pt x="5030" y="2450"/>
                  </a:lnTo>
                  <a:lnTo>
                    <a:pt x="3998" y="1934"/>
                  </a:lnTo>
                  <a:close/>
                  <a:moveTo>
                    <a:pt x="5675" y="2837"/>
                  </a:moveTo>
                  <a:lnTo>
                    <a:pt x="5546" y="2966"/>
                  </a:lnTo>
                  <a:lnTo>
                    <a:pt x="5546" y="3224"/>
                  </a:lnTo>
                  <a:lnTo>
                    <a:pt x="5675" y="3353"/>
                  </a:lnTo>
                  <a:lnTo>
                    <a:pt x="6577" y="3869"/>
                  </a:lnTo>
                  <a:lnTo>
                    <a:pt x="6706" y="3869"/>
                  </a:lnTo>
                  <a:lnTo>
                    <a:pt x="6964" y="3740"/>
                  </a:lnTo>
                  <a:lnTo>
                    <a:pt x="6964" y="3611"/>
                  </a:lnTo>
                  <a:lnTo>
                    <a:pt x="6835" y="3353"/>
                  </a:lnTo>
                  <a:lnTo>
                    <a:pt x="5933" y="2966"/>
                  </a:lnTo>
                  <a:lnTo>
                    <a:pt x="5675" y="2837"/>
                  </a:lnTo>
                  <a:close/>
                  <a:moveTo>
                    <a:pt x="7480" y="3869"/>
                  </a:moveTo>
                  <a:lnTo>
                    <a:pt x="7351" y="3998"/>
                  </a:lnTo>
                  <a:lnTo>
                    <a:pt x="7351" y="4255"/>
                  </a:lnTo>
                  <a:lnTo>
                    <a:pt x="7480" y="4384"/>
                  </a:lnTo>
                  <a:lnTo>
                    <a:pt x="8383" y="4771"/>
                  </a:lnTo>
                  <a:lnTo>
                    <a:pt x="8512" y="4900"/>
                  </a:lnTo>
                  <a:lnTo>
                    <a:pt x="8770" y="4771"/>
                  </a:lnTo>
                  <a:lnTo>
                    <a:pt x="8770" y="4513"/>
                  </a:lnTo>
                  <a:lnTo>
                    <a:pt x="8641" y="4384"/>
                  </a:lnTo>
                  <a:lnTo>
                    <a:pt x="7738" y="3869"/>
                  </a:lnTo>
                  <a:close/>
                  <a:moveTo>
                    <a:pt x="9414" y="4900"/>
                  </a:moveTo>
                  <a:lnTo>
                    <a:pt x="9157" y="5029"/>
                  </a:lnTo>
                  <a:lnTo>
                    <a:pt x="9157" y="5158"/>
                  </a:lnTo>
                  <a:lnTo>
                    <a:pt x="9285" y="5287"/>
                  </a:lnTo>
                  <a:lnTo>
                    <a:pt x="10188" y="5803"/>
                  </a:lnTo>
                  <a:lnTo>
                    <a:pt x="10317" y="5803"/>
                  </a:lnTo>
                  <a:lnTo>
                    <a:pt x="10575" y="5674"/>
                  </a:lnTo>
                  <a:lnTo>
                    <a:pt x="10575" y="5545"/>
                  </a:lnTo>
                  <a:lnTo>
                    <a:pt x="10446" y="5416"/>
                  </a:lnTo>
                  <a:lnTo>
                    <a:pt x="9543" y="4900"/>
                  </a:lnTo>
                  <a:close/>
                  <a:moveTo>
                    <a:pt x="11220" y="5803"/>
                  </a:moveTo>
                  <a:lnTo>
                    <a:pt x="11091" y="5932"/>
                  </a:lnTo>
                  <a:lnTo>
                    <a:pt x="11091" y="6190"/>
                  </a:lnTo>
                  <a:lnTo>
                    <a:pt x="11091" y="6319"/>
                  </a:lnTo>
                  <a:lnTo>
                    <a:pt x="12122" y="6835"/>
                  </a:lnTo>
                  <a:lnTo>
                    <a:pt x="12251" y="6835"/>
                  </a:lnTo>
                  <a:lnTo>
                    <a:pt x="12380" y="6706"/>
                  </a:lnTo>
                  <a:lnTo>
                    <a:pt x="12380" y="6448"/>
                  </a:lnTo>
                  <a:lnTo>
                    <a:pt x="12251" y="6319"/>
                  </a:lnTo>
                  <a:lnTo>
                    <a:pt x="11349" y="5803"/>
                  </a:lnTo>
                  <a:close/>
                  <a:moveTo>
                    <a:pt x="13025" y="6835"/>
                  </a:moveTo>
                  <a:lnTo>
                    <a:pt x="12896" y="6964"/>
                  </a:lnTo>
                  <a:lnTo>
                    <a:pt x="12896" y="7092"/>
                  </a:lnTo>
                  <a:lnTo>
                    <a:pt x="13025" y="7221"/>
                  </a:lnTo>
                  <a:lnTo>
                    <a:pt x="13928" y="7737"/>
                  </a:lnTo>
                  <a:lnTo>
                    <a:pt x="14057" y="7737"/>
                  </a:lnTo>
                  <a:lnTo>
                    <a:pt x="14315" y="7608"/>
                  </a:lnTo>
                  <a:lnTo>
                    <a:pt x="14315" y="7479"/>
                  </a:lnTo>
                  <a:lnTo>
                    <a:pt x="14186" y="7350"/>
                  </a:lnTo>
                  <a:lnTo>
                    <a:pt x="13283" y="6835"/>
                  </a:lnTo>
                  <a:close/>
                  <a:moveTo>
                    <a:pt x="14830" y="7737"/>
                  </a:moveTo>
                  <a:lnTo>
                    <a:pt x="14702" y="7866"/>
                  </a:lnTo>
                  <a:lnTo>
                    <a:pt x="14702" y="8124"/>
                  </a:lnTo>
                  <a:lnTo>
                    <a:pt x="14830" y="8253"/>
                  </a:lnTo>
                  <a:lnTo>
                    <a:pt x="15733" y="8769"/>
                  </a:lnTo>
                  <a:lnTo>
                    <a:pt x="15862" y="8769"/>
                  </a:lnTo>
                  <a:lnTo>
                    <a:pt x="16120" y="8640"/>
                  </a:lnTo>
                  <a:lnTo>
                    <a:pt x="16120" y="8382"/>
                  </a:lnTo>
                  <a:lnTo>
                    <a:pt x="15991" y="8253"/>
                  </a:lnTo>
                  <a:lnTo>
                    <a:pt x="15088" y="7737"/>
                  </a:lnTo>
                  <a:close/>
                  <a:moveTo>
                    <a:pt x="16765" y="8769"/>
                  </a:moveTo>
                  <a:lnTo>
                    <a:pt x="16507" y="8898"/>
                  </a:lnTo>
                  <a:lnTo>
                    <a:pt x="16507" y="9027"/>
                  </a:lnTo>
                  <a:lnTo>
                    <a:pt x="16636" y="9285"/>
                  </a:lnTo>
                  <a:lnTo>
                    <a:pt x="17539" y="9672"/>
                  </a:lnTo>
                  <a:lnTo>
                    <a:pt x="17667" y="9801"/>
                  </a:lnTo>
                  <a:lnTo>
                    <a:pt x="17925" y="9672"/>
                  </a:lnTo>
                  <a:lnTo>
                    <a:pt x="17925" y="9414"/>
                  </a:lnTo>
                  <a:lnTo>
                    <a:pt x="17796" y="9285"/>
                  </a:lnTo>
                  <a:lnTo>
                    <a:pt x="16894" y="8769"/>
                  </a:lnTo>
                  <a:close/>
                  <a:moveTo>
                    <a:pt x="18570" y="9672"/>
                  </a:moveTo>
                  <a:lnTo>
                    <a:pt x="18441" y="9801"/>
                  </a:lnTo>
                  <a:lnTo>
                    <a:pt x="18312" y="10058"/>
                  </a:lnTo>
                  <a:lnTo>
                    <a:pt x="18441" y="10187"/>
                  </a:lnTo>
                  <a:lnTo>
                    <a:pt x="19473" y="10703"/>
                  </a:lnTo>
                  <a:lnTo>
                    <a:pt x="19731" y="10574"/>
                  </a:lnTo>
                  <a:lnTo>
                    <a:pt x="19731" y="10445"/>
                  </a:lnTo>
                  <a:lnTo>
                    <a:pt x="19602" y="10187"/>
                  </a:lnTo>
                  <a:lnTo>
                    <a:pt x="18699" y="9801"/>
                  </a:lnTo>
                  <a:lnTo>
                    <a:pt x="18570" y="9672"/>
                  </a:lnTo>
                  <a:close/>
                  <a:moveTo>
                    <a:pt x="20375" y="10703"/>
                  </a:moveTo>
                  <a:lnTo>
                    <a:pt x="20247" y="10832"/>
                  </a:lnTo>
                  <a:lnTo>
                    <a:pt x="20247" y="11090"/>
                  </a:lnTo>
                  <a:lnTo>
                    <a:pt x="20375" y="11219"/>
                  </a:lnTo>
                  <a:lnTo>
                    <a:pt x="21278" y="11606"/>
                  </a:lnTo>
                  <a:lnTo>
                    <a:pt x="21407" y="11735"/>
                  </a:lnTo>
                  <a:lnTo>
                    <a:pt x="21536" y="11606"/>
                  </a:lnTo>
                  <a:lnTo>
                    <a:pt x="21665" y="11348"/>
                  </a:lnTo>
                  <a:lnTo>
                    <a:pt x="21536" y="11219"/>
                  </a:lnTo>
                  <a:lnTo>
                    <a:pt x="20633" y="10703"/>
                  </a:lnTo>
                  <a:close/>
                  <a:moveTo>
                    <a:pt x="22181" y="11735"/>
                  </a:moveTo>
                  <a:lnTo>
                    <a:pt x="22052" y="11864"/>
                  </a:lnTo>
                  <a:lnTo>
                    <a:pt x="22052" y="11993"/>
                  </a:lnTo>
                  <a:lnTo>
                    <a:pt x="22181" y="12122"/>
                  </a:lnTo>
                  <a:lnTo>
                    <a:pt x="23084" y="12637"/>
                  </a:lnTo>
                  <a:lnTo>
                    <a:pt x="23212" y="12637"/>
                  </a:lnTo>
                  <a:lnTo>
                    <a:pt x="23470" y="12509"/>
                  </a:lnTo>
                  <a:lnTo>
                    <a:pt x="23470" y="12380"/>
                  </a:lnTo>
                  <a:lnTo>
                    <a:pt x="23341" y="12251"/>
                  </a:lnTo>
                  <a:lnTo>
                    <a:pt x="22439" y="11735"/>
                  </a:lnTo>
                  <a:close/>
                  <a:moveTo>
                    <a:pt x="23986" y="12637"/>
                  </a:moveTo>
                  <a:lnTo>
                    <a:pt x="23857" y="12766"/>
                  </a:lnTo>
                  <a:lnTo>
                    <a:pt x="23857" y="13024"/>
                  </a:lnTo>
                  <a:lnTo>
                    <a:pt x="23986" y="13153"/>
                  </a:lnTo>
                  <a:lnTo>
                    <a:pt x="24889" y="13669"/>
                  </a:lnTo>
                  <a:lnTo>
                    <a:pt x="25018" y="13669"/>
                  </a:lnTo>
                  <a:lnTo>
                    <a:pt x="25276" y="13540"/>
                  </a:lnTo>
                  <a:lnTo>
                    <a:pt x="25276" y="13282"/>
                  </a:lnTo>
                  <a:lnTo>
                    <a:pt x="25147" y="13153"/>
                  </a:lnTo>
                  <a:lnTo>
                    <a:pt x="24244" y="12637"/>
                  </a:lnTo>
                  <a:close/>
                  <a:moveTo>
                    <a:pt x="25921" y="13669"/>
                  </a:moveTo>
                  <a:lnTo>
                    <a:pt x="25663" y="13798"/>
                  </a:lnTo>
                  <a:lnTo>
                    <a:pt x="25663" y="13927"/>
                  </a:lnTo>
                  <a:lnTo>
                    <a:pt x="25792" y="14056"/>
                  </a:lnTo>
                  <a:lnTo>
                    <a:pt x="26694" y="14572"/>
                  </a:lnTo>
                  <a:lnTo>
                    <a:pt x="26823" y="14572"/>
                  </a:lnTo>
                  <a:lnTo>
                    <a:pt x="27081" y="14443"/>
                  </a:lnTo>
                  <a:lnTo>
                    <a:pt x="27081" y="14314"/>
                  </a:lnTo>
                  <a:lnTo>
                    <a:pt x="26952" y="14185"/>
                  </a:lnTo>
                  <a:lnTo>
                    <a:pt x="26049" y="13669"/>
                  </a:lnTo>
                  <a:close/>
                  <a:moveTo>
                    <a:pt x="27726" y="14572"/>
                  </a:moveTo>
                  <a:lnTo>
                    <a:pt x="27597" y="14701"/>
                  </a:lnTo>
                  <a:lnTo>
                    <a:pt x="27597" y="14959"/>
                  </a:lnTo>
                  <a:lnTo>
                    <a:pt x="27726" y="15088"/>
                  </a:lnTo>
                  <a:lnTo>
                    <a:pt x="28629" y="15603"/>
                  </a:lnTo>
                  <a:lnTo>
                    <a:pt x="28757" y="15603"/>
                  </a:lnTo>
                  <a:lnTo>
                    <a:pt x="28886" y="15474"/>
                  </a:lnTo>
                  <a:lnTo>
                    <a:pt x="28886" y="15217"/>
                  </a:lnTo>
                  <a:lnTo>
                    <a:pt x="28886" y="15088"/>
                  </a:lnTo>
                  <a:lnTo>
                    <a:pt x="27855" y="14572"/>
                  </a:lnTo>
                  <a:close/>
                  <a:moveTo>
                    <a:pt x="29531" y="15603"/>
                  </a:moveTo>
                  <a:lnTo>
                    <a:pt x="29402" y="15732"/>
                  </a:lnTo>
                  <a:lnTo>
                    <a:pt x="29402" y="15861"/>
                  </a:lnTo>
                  <a:lnTo>
                    <a:pt x="29531" y="16119"/>
                  </a:lnTo>
                  <a:lnTo>
                    <a:pt x="30434" y="16506"/>
                  </a:lnTo>
                  <a:lnTo>
                    <a:pt x="30563" y="16635"/>
                  </a:lnTo>
                  <a:lnTo>
                    <a:pt x="30821" y="16506"/>
                  </a:lnTo>
                  <a:lnTo>
                    <a:pt x="30821" y="16248"/>
                  </a:lnTo>
                  <a:lnTo>
                    <a:pt x="30692" y="16119"/>
                  </a:lnTo>
                  <a:lnTo>
                    <a:pt x="29789" y="15603"/>
                  </a:lnTo>
                  <a:close/>
                  <a:moveTo>
                    <a:pt x="31337" y="16506"/>
                  </a:moveTo>
                  <a:lnTo>
                    <a:pt x="31208" y="16635"/>
                  </a:lnTo>
                  <a:lnTo>
                    <a:pt x="31208" y="16893"/>
                  </a:lnTo>
                  <a:lnTo>
                    <a:pt x="31337" y="17022"/>
                  </a:lnTo>
                  <a:lnTo>
                    <a:pt x="32239" y="17538"/>
                  </a:lnTo>
                  <a:lnTo>
                    <a:pt x="32368" y="17538"/>
                  </a:lnTo>
                  <a:lnTo>
                    <a:pt x="32626" y="17409"/>
                  </a:lnTo>
                  <a:lnTo>
                    <a:pt x="32626" y="17280"/>
                  </a:lnTo>
                  <a:lnTo>
                    <a:pt x="32497" y="17022"/>
                  </a:lnTo>
                  <a:lnTo>
                    <a:pt x="31594" y="16635"/>
                  </a:lnTo>
                  <a:lnTo>
                    <a:pt x="31337" y="16506"/>
                  </a:lnTo>
                  <a:close/>
                  <a:moveTo>
                    <a:pt x="33271" y="17538"/>
                  </a:moveTo>
                  <a:lnTo>
                    <a:pt x="33013" y="17667"/>
                  </a:lnTo>
                  <a:lnTo>
                    <a:pt x="33013" y="17925"/>
                  </a:lnTo>
                  <a:lnTo>
                    <a:pt x="33142" y="18054"/>
                  </a:lnTo>
                  <a:lnTo>
                    <a:pt x="34045" y="18440"/>
                  </a:lnTo>
                  <a:lnTo>
                    <a:pt x="34174" y="18569"/>
                  </a:lnTo>
                  <a:lnTo>
                    <a:pt x="34431" y="18440"/>
                  </a:lnTo>
                  <a:lnTo>
                    <a:pt x="34431" y="18183"/>
                  </a:lnTo>
                  <a:lnTo>
                    <a:pt x="34302" y="18054"/>
                  </a:lnTo>
                  <a:lnTo>
                    <a:pt x="33400" y="17538"/>
                  </a:lnTo>
                  <a:close/>
                  <a:moveTo>
                    <a:pt x="35076" y="18569"/>
                  </a:moveTo>
                  <a:lnTo>
                    <a:pt x="34947" y="18698"/>
                  </a:lnTo>
                  <a:lnTo>
                    <a:pt x="34818" y="18827"/>
                  </a:lnTo>
                  <a:lnTo>
                    <a:pt x="34947" y="18956"/>
                  </a:lnTo>
                  <a:lnTo>
                    <a:pt x="35979" y="19472"/>
                  </a:lnTo>
                  <a:lnTo>
                    <a:pt x="36237" y="19343"/>
                  </a:lnTo>
                  <a:lnTo>
                    <a:pt x="36237" y="19214"/>
                  </a:lnTo>
                  <a:lnTo>
                    <a:pt x="36108" y="19085"/>
                  </a:lnTo>
                  <a:lnTo>
                    <a:pt x="35205" y="18569"/>
                  </a:lnTo>
                  <a:close/>
                  <a:moveTo>
                    <a:pt x="36882" y="19472"/>
                  </a:moveTo>
                  <a:lnTo>
                    <a:pt x="36753" y="19601"/>
                  </a:lnTo>
                  <a:lnTo>
                    <a:pt x="36753" y="19859"/>
                  </a:lnTo>
                  <a:lnTo>
                    <a:pt x="36882" y="19988"/>
                  </a:lnTo>
                  <a:lnTo>
                    <a:pt x="37784" y="20504"/>
                  </a:lnTo>
                  <a:lnTo>
                    <a:pt x="37913" y="20504"/>
                  </a:lnTo>
                  <a:lnTo>
                    <a:pt x="38042" y="20375"/>
                  </a:lnTo>
                  <a:lnTo>
                    <a:pt x="38171" y="20117"/>
                  </a:lnTo>
                  <a:lnTo>
                    <a:pt x="38042" y="19988"/>
                  </a:lnTo>
                  <a:lnTo>
                    <a:pt x="37139" y="19472"/>
                  </a:lnTo>
                  <a:close/>
                  <a:moveTo>
                    <a:pt x="38687" y="20504"/>
                  </a:moveTo>
                  <a:lnTo>
                    <a:pt x="38558" y="20633"/>
                  </a:lnTo>
                  <a:lnTo>
                    <a:pt x="38558" y="20762"/>
                  </a:lnTo>
                  <a:lnTo>
                    <a:pt x="38687" y="20891"/>
                  </a:lnTo>
                  <a:lnTo>
                    <a:pt x="39590" y="21406"/>
                  </a:lnTo>
                  <a:lnTo>
                    <a:pt x="39719" y="21406"/>
                  </a:lnTo>
                  <a:lnTo>
                    <a:pt x="39976" y="21277"/>
                  </a:lnTo>
                  <a:lnTo>
                    <a:pt x="39976" y="21148"/>
                  </a:lnTo>
                  <a:lnTo>
                    <a:pt x="39848" y="21019"/>
                  </a:lnTo>
                  <a:lnTo>
                    <a:pt x="38945" y="20504"/>
                  </a:lnTo>
                  <a:close/>
                  <a:moveTo>
                    <a:pt x="40492" y="21406"/>
                  </a:moveTo>
                  <a:lnTo>
                    <a:pt x="40363" y="21535"/>
                  </a:lnTo>
                  <a:lnTo>
                    <a:pt x="40363" y="21793"/>
                  </a:lnTo>
                  <a:lnTo>
                    <a:pt x="40492" y="21922"/>
                  </a:lnTo>
                  <a:lnTo>
                    <a:pt x="41395" y="22438"/>
                  </a:lnTo>
                  <a:lnTo>
                    <a:pt x="41524" y="22438"/>
                  </a:lnTo>
                  <a:lnTo>
                    <a:pt x="41782" y="22309"/>
                  </a:lnTo>
                  <a:lnTo>
                    <a:pt x="41782" y="22051"/>
                  </a:lnTo>
                  <a:lnTo>
                    <a:pt x="41653" y="21922"/>
                  </a:lnTo>
                  <a:lnTo>
                    <a:pt x="40750" y="21406"/>
                  </a:lnTo>
                  <a:close/>
                  <a:moveTo>
                    <a:pt x="42427" y="22438"/>
                  </a:moveTo>
                  <a:lnTo>
                    <a:pt x="42169" y="22567"/>
                  </a:lnTo>
                  <a:lnTo>
                    <a:pt x="42169" y="22696"/>
                  </a:lnTo>
                  <a:lnTo>
                    <a:pt x="42298" y="22954"/>
                  </a:lnTo>
                  <a:lnTo>
                    <a:pt x="43200" y="23341"/>
                  </a:lnTo>
                  <a:lnTo>
                    <a:pt x="43329" y="23470"/>
                  </a:lnTo>
                  <a:lnTo>
                    <a:pt x="43587" y="23341"/>
                  </a:lnTo>
                  <a:lnTo>
                    <a:pt x="43587" y="23083"/>
                  </a:lnTo>
                  <a:lnTo>
                    <a:pt x="43458" y="22954"/>
                  </a:lnTo>
                  <a:lnTo>
                    <a:pt x="42556" y="22438"/>
                  </a:lnTo>
                  <a:close/>
                  <a:moveTo>
                    <a:pt x="44232" y="23341"/>
                  </a:moveTo>
                  <a:lnTo>
                    <a:pt x="44103" y="23470"/>
                  </a:lnTo>
                  <a:lnTo>
                    <a:pt x="44103" y="23728"/>
                  </a:lnTo>
                  <a:lnTo>
                    <a:pt x="44232" y="23856"/>
                  </a:lnTo>
                  <a:lnTo>
                    <a:pt x="45135" y="24372"/>
                  </a:lnTo>
                  <a:lnTo>
                    <a:pt x="45264" y="24372"/>
                  </a:lnTo>
                  <a:lnTo>
                    <a:pt x="45393" y="24243"/>
                  </a:lnTo>
                  <a:lnTo>
                    <a:pt x="45521" y="24114"/>
                  </a:lnTo>
                  <a:lnTo>
                    <a:pt x="45393" y="23856"/>
                  </a:lnTo>
                  <a:lnTo>
                    <a:pt x="44361" y="23470"/>
                  </a:lnTo>
                  <a:lnTo>
                    <a:pt x="44232" y="2334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6364875" y="2033800"/>
              <a:ext cx="22575" cy="32250"/>
            </a:xfrm>
            <a:custGeom>
              <a:avLst/>
              <a:gdLst/>
              <a:ahLst/>
              <a:cxnLst/>
              <a:rect l="l" t="t" r="r" b="b"/>
              <a:pathLst>
                <a:path w="903" h="1290" extrusionOk="0">
                  <a:moveTo>
                    <a:pt x="129" y="0"/>
                  </a:moveTo>
                  <a:lnTo>
                    <a:pt x="0" y="129"/>
                  </a:lnTo>
                  <a:lnTo>
                    <a:pt x="0" y="387"/>
                  </a:lnTo>
                  <a:lnTo>
                    <a:pt x="129" y="516"/>
                  </a:lnTo>
                  <a:lnTo>
                    <a:pt x="387" y="645"/>
                  </a:lnTo>
                  <a:lnTo>
                    <a:pt x="387" y="1032"/>
                  </a:lnTo>
                  <a:lnTo>
                    <a:pt x="516" y="1161"/>
                  </a:lnTo>
                  <a:lnTo>
                    <a:pt x="645" y="1290"/>
                  </a:lnTo>
                  <a:lnTo>
                    <a:pt x="903" y="1161"/>
                  </a:lnTo>
                  <a:lnTo>
                    <a:pt x="903" y="1032"/>
                  </a:lnTo>
                  <a:lnTo>
                    <a:pt x="903" y="516"/>
                  </a:lnTo>
                  <a:lnTo>
                    <a:pt x="774" y="258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6374550" y="2078925"/>
              <a:ext cx="12900" cy="1786050"/>
            </a:xfrm>
            <a:custGeom>
              <a:avLst/>
              <a:gdLst/>
              <a:ahLst/>
              <a:cxnLst/>
              <a:rect l="l" t="t" r="r" b="b"/>
              <a:pathLst>
                <a:path w="516" h="71442" extrusionOk="0">
                  <a:moveTo>
                    <a:pt x="129" y="1"/>
                  </a:moveTo>
                  <a:lnTo>
                    <a:pt x="0" y="259"/>
                  </a:lnTo>
                  <a:lnTo>
                    <a:pt x="0" y="1290"/>
                  </a:lnTo>
                  <a:lnTo>
                    <a:pt x="129" y="1419"/>
                  </a:lnTo>
                  <a:lnTo>
                    <a:pt x="258" y="1548"/>
                  </a:lnTo>
                  <a:lnTo>
                    <a:pt x="516" y="1419"/>
                  </a:lnTo>
                  <a:lnTo>
                    <a:pt x="516" y="1290"/>
                  </a:lnTo>
                  <a:lnTo>
                    <a:pt x="516" y="259"/>
                  </a:lnTo>
                  <a:lnTo>
                    <a:pt x="516" y="1"/>
                  </a:lnTo>
                  <a:close/>
                  <a:moveTo>
                    <a:pt x="129" y="2064"/>
                  </a:moveTo>
                  <a:lnTo>
                    <a:pt x="0" y="2322"/>
                  </a:lnTo>
                  <a:lnTo>
                    <a:pt x="0" y="3353"/>
                  </a:lnTo>
                  <a:lnTo>
                    <a:pt x="129" y="3482"/>
                  </a:lnTo>
                  <a:lnTo>
                    <a:pt x="258" y="3611"/>
                  </a:lnTo>
                  <a:lnTo>
                    <a:pt x="516" y="3482"/>
                  </a:lnTo>
                  <a:lnTo>
                    <a:pt x="516" y="3353"/>
                  </a:lnTo>
                  <a:lnTo>
                    <a:pt x="516" y="2322"/>
                  </a:lnTo>
                  <a:lnTo>
                    <a:pt x="516" y="2064"/>
                  </a:lnTo>
                  <a:close/>
                  <a:moveTo>
                    <a:pt x="129" y="4127"/>
                  </a:moveTo>
                  <a:lnTo>
                    <a:pt x="0" y="4385"/>
                  </a:lnTo>
                  <a:lnTo>
                    <a:pt x="0" y="5417"/>
                  </a:lnTo>
                  <a:lnTo>
                    <a:pt x="129" y="5546"/>
                  </a:lnTo>
                  <a:lnTo>
                    <a:pt x="258" y="5675"/>
                  </a:lnTo>
                  <a:lnTo>
                    <a:pt x="516" y="5546"/>
                  </a:lnTo>
                  <a:lnTo>
                    <a:pt x="516" y="5417"/>
                  </a:lnTo>
                  <a:lnTo>
                    <a:pt x="516" y="4385"/>
                  </a:lnTo>
                  <a:lnTo>
                    <a:pt x="516" y="4127"/>
                  </a:lnTo>
                  <a:close/>
                  <a:moveTo>
                    <a:pt x="129" y="6190"/>
                  </a:moveTo>
                  <a:lnTo>
                    <a:pt x="0" y="6448"/>
                  </a:lnTo>
                  <a:lnTo>
                    <a:pt x="0" y="7480"/>
                  </a:lnTo>
                  <a:lnTo>
                    <a:pt x="129" y="7609"/>
                  </a:lnTo>
                  <a:lnTo>
                    <a:pt x="258" y="7738"/>
                  </a:lnTo>
                  <a:lnTo>
                    <a:pt x="516" y="7609"/>
                  </a:lnTo>
                  <a:lnTo>
                    <a:pt x="516" y="7480"/>
                  </a:lnTo>
                  <a:lnTo>
                    <a:pt x="516" y="6448"/>
                  </a:lnTo>
                  <a:lnTo>
                    <a:pt x="516" y="6190"/>
                  </a:lnTo>
                  <a:close/>
                  <a:moveTo>
                    <a:pt x="129" y="8254"/>
                  </a:moveTo>
                  <a:lnTo>
                    <a:pt x="0" y="8512"/>
                  </a:lnTo>
                  <a:lnTo>
                    <a:pt x="0" y="9543"/>
                  </a:lnTo>
                  <a:lnTo>
                    <a:pt x="129" y="9672"/>
                  </a:lnTo>
                  <a:lnTo>
                    <a:pt x="258" y="9801"/>
                  </a:lnTo>
                  <a:lnTo>
                    <a:pt x="516" y="9672"/>
                  </a:lnTo>
                  <a:lnTo>
                    <a:pt x="516" y="9543"/>
                  </a:lnTo>
                  <a:lnTo>
                    <a:pt x="516" y="8512"/>
                  </a:lnTo>
                  <a:lnTo>
                    <a:pt x="516" y="8254"/>
                  </a:lnTo>
                  <a:close/>
                  <a:moveTo>
                    <a:pt x="129" y="10317"/>
                  </a:moveTo>
                  <a:lnTo>
                    <a:pt x="0" y="10575"/>
                  </a:lnTo>
                  <a:lnTo>
                    <a:pt x="0" y="11606"/>
                  </a:lnTo>
                  <a:lnTo>
                    <a:pt x="129" y="11735"/>
                  </a:lnTo>
                  <a:lnTo>
                    <a:pt x="258" y="11864"/>
                  </a:lnTo>
                  <a:lnTo>
                    <a:pt x="516" y="11735"/>
                  </a:lnTo>
                  <a:lnTo>
                    <a:pt x="516" y="11606"/>
                  </a:lnTo>
                  <a:lnTo>
                    <a:pt x="516" y="10575"/>
                  </a:lnTo>
                  <a:lnTo>
                    <a:pt x="516" y="10317"/>
                  </a:lnTo>
                  <a:close/>
                  <a:moveTo>
                    <a:pt x="129" y="12380"/>
                  </a:moveTo>
                  <a:lnTo>
                    <a:pt x="0" y="12638"/>
                  </a:lnTo>
                  <a:lnTo>
                    <a:pt x="0" y="13670"/>
                  </a:lnTo>
                  <a:lnTo>
                    <a:pt x="129" y="13799"/>
                  </a:lnTo>
                  <a:lnTo>
                    <a:pt x="258" y="13928"/>
                  </a:lnTo>
                  <a:lnTo>
                    <a:pt x="516" y="13799"/>
                  </a:lnTo>
                  <a:lnTo>
                    <a:pt x="516" y="13670"/>
                  </a:lnTo>
                  <a:lnTo>
                    <a:pt x="516" y="12638"/>
                  </a:lnTo>
                  <a:lnTo>
                    <a:pt x="516" y="12380"/>
                  </a:lnTo>
                  <a:close/>
                  <a:moveTo>
                    <a:pt x="129" y="14443"/>
                  </a:moveTo>
                  <a:lnTo>
                    <a:pt x="0" y="14701"/>
                  </a:lnTo>
                  <a:lnTo>
                    <a:pt x="0" y="15733"/>
                  </a:lnTo>
                  <a:lnTo>
                    <a:pt x="129" y="15862"/>
                  </a:lnTo>
                  <a:lnTo>
                    <a:pt x="258" y="15991"/>
                  </a:lnTo>
                  <a:lnTo>
                    <a:pt x="516" y="15862"/>
                  </a:lnTo>
                  <a:lnTo>
                    <a:pt x="516" y="15733"/>
                  </a:lnTo>
                  <a:lnTo>
                    <a:pt x="516" y="14701"/>
                  </a:lnTo>
                  <a:lnTo>
                    <a:pt x="516" y="14443"/>
                  </a:lnTo>
                  <a:close/>
                  <a:moveTo>
                    <a:pt x="258" y="16378"/>
                  </a:moveTo>
                  <a:lnTo>
                    <a:pt x="129" y="16507"/>
                  </a:lnTo>
                  <a:lnTo>
                    <a:pt x="0" y="16636"/>
                  </a:lnTo>
                  <a:lnTo>
                    <a:pt x="0" y="17667"/>
                  </a:lnTo>
                  <a:lnTo>
                    <a:pt x="129" y="17925"/>
                  </a:lnTo>
                  <a:lnTo>
                    <a:pt x="516" y="17925"/>
                  </a:lnTo>
                  <a:lnTo>
                    <a:pt x="516" y="17667"/>
                  </a:lnTo>
                  <a:lnTo>
                    <a:pt x="516" y="16636"/>
                  </a:lnTo>
                  <a:lnTo>
                    <a:pt x="516" y="16507"/>
                  </a:lnTo>
                  <a:lnTo>
                    <a:pt x="258" y="16378"/>
                  </a:lnTo>
                  <a:close/>
                  <a:moveTo>
                    <a:pt x="258" y="18441"/>
                  </a:moveTo>
                  <a:lnTo>
                    <a:pt x="129" y="18570"/>
                  </a:lnTo>
                  <a:lnTo>
                    <a:pt x="0" y="18699"/>
                  </a:lnTo>
                  <a:lnTo>
                    <a:pt x="0" y="19731"/>
                  </a:lnTo>
                  <a:lnTo>
                    <a:pt x="129" y="19988"/>
                  </a:lnTo>
                  <a:lnTo>
                    <a:pt x="516" y="19988"/>
                  </a:lnTo>
                  <a:lnTo>
                    <a:pt x="516" y="19731"/>
                  </a:lnTo>
                  <a:lnTo>
                    <a:pt x="516" y="18699"/>
                  </a:lnTo>
                  <a:lnTo>
                    <a:pt x="516" y="18570"/>
                  </a:lnTo>
                  <a:lnTo>
                    <a:pt x="258" y="18441"/>
                  </a:lnTo>
                  <a:close/>
                  <a:moveTo>
                    <a:pt x="258" y="20504"/>
                  </a:moveTo>
                  <a:lnTo>
                    <a:pt x="129" y="20633"/>
                  </a:lnTo>
                  <a:lnTo>
                    <a:pt x="0" y="20762"/>
                  </a:lnTo>
                  <a:lnTo>
                    <a:pt x="0" y="21794"/>
                  </a:lnTo>
                  <a:lnTo>
                    <a:pt x="129" y="22052"/>
                  </a:lnTo>
                  <a:lnTo>
                    <a:pt x="516" y="22052"/>
                  </a:lnTo>
                  <a:lnTo>
                    <a:pt x="516" y="21794"/>
                  </a:lnTo>
                  <a:lnTo>
                    <a:pt x="516" y="20762"/>
                  </a:lnTo>
                  <a:lnTo>
                    <a:pt x="516" y="20633"/>
                  </a:lnTo>
                  <a:lnTo>
                    <a:pt x="258" y="20504"/>
                  </a:lnTo>
                  <a:close/>
                  <a:moveTo>
                    <a:pt x="258" y="22568"/>
                  </a:moveTo>
                  <a:lnTo>
                    <a:pt x="129" y="22697"/>
                  </a:lnTo>
                  <a:lnTo>
                    <a:pt x="0" y="22825"/>
                  </a:lnTo>
                  <a:lnTo>
                    <a:pt x="0" y="23857"/>
                  </a:lnTo>
                  <a:lnTo>
                    <a:pt x="129" y="24115"/>
                  </a:lnTo>
                  <a:lnTo>
                    <a:pt x="516" y="24115"/>
                  </a:lnTo>
                  <a:lnTo>
                    <a:pt x="516" y="23857"/>
                  </a:lnTo>
                  <a:lnTo>
                    <a:pt x="516" y="22825"/>
                  </a:lnTo>
                  <a:lnTo>
                    <a:pt x="516" y="22697"/>
                  </a:lnTo>
                  <a:lnTo>
                    <a:pt x="258" y="22568"/>
                  </a:lnTo>
                  <a:close/>
                  <a:moveTo>
                    <a:pt x="258" y="24631"/>
                  </a:moveTo>
                  <a:lnTo>
                    <a:pt x="129" y="24760"/>
                  </a:lnTo>
                  <a:lnTo>
                    <a:pt x="0" y="24889"/>
                  </a:lnTo>
                  <a:lnTo>
                    <a:pt x="0" y="25920"/>
                  </a:lnTo>
                  <a:lnTo>
                    <a:pt x="129" y="26178"/>
                  </a:lnTo>
                  <a:lnTo>
                    <a:pt x="516" y="26178"/>
                  </a:lnTo>
                  <a:lnTo>
                    <a:pt x="516" y="25920"/>
                  </a:lnTo>
                  <a:lnTo>
                    <a:pt x="516" y="24889"/>
                  </a:lnTo>
                  <a:lnTo>
                    <a:pt x="516" y="24760"/>
                  </a:lnTo>
                  <a:lnTo>
                    <a:pt x="258" y="24631"/>
                  </a:lnTo>
                  <a:close/>
                  <a:moveTo>
                    <a:pt x="258" y="26694"/>
                  </a:moveTo>
                  <a:lnTo>
                    <a:pt x="129" y="26823"/>
                  </a:lnTo>
                  <a:lnTo>
                    <a:pt x="0" y="26952"/>
                  </a:lnTo>
                  <a:lnTo>
                    <a:pt x="0" y="27984"/>
                  </a:lnTo>
                  <a:lnTo>
                    <a:pt x="129" y="28242"/>
                  </a:lnTo>
                  <a:lnTo>
                    <a:pt x="516" y="28242"/>
                  </a:lnTo>
                  <a:lnTo>
                    <a:pt x="516" y="27984"/>
                  </a:lnTo>
                  <a:lnTo>
                    <a:pt x="516" y="26952"/>
                  </a:lnTo>
                  <a:lnTo>
                    <a:pt x="516" y="26823"/>
                  </a:lnTo>
                  <a:lnTo>
                    <a:pt x="258" y="26694"/>
                  </a:lnTo>
                  <a:close/>
                  <a:moveTo>
                    <a:pt x="258" y="28757"/>
                  </a:moveTo>
                  <a:lnTo>
                    <a:pt x="129" y="28886"/>
                  </a:lnTo>
                  <a:lnTo>
                    <a:pt x="0" y="29015"/>
                  </a:lnTo>
                  <a:lnTo>
                    <a:pt x="0" y="30047"/>
                  </a:lnTo>
                  <a:lnTo>
                    <a:pt x="129" y="30305"/>
                  </a:lnTo>
                  <a:lnTo>
                    <a:pt x="516" y="30305"/>
                  </a:lnTo>
                  <a:lnTo>
                    <a:pt x="516" y="30047"/>
                  </a:lnTo>
                  <a:lnTo>
                    <a:pt x="516" y="29015"/>
                  </a:lnTo>
                  <a:lnTo>
                    <a:pt x="516" y="28886"/>
                  </a:lnTo>
                  <a:lnTo>
                    <a:pt x="258" y="28757"/>
                  </a:lnTo>
                  <a:close/>
                  <a:moveTo>
                    <a:pt x="258" y="30821"/>
                  </a:moveTo>
                  <a:lnTo>
                    <a:pt x="129" y="30950"/>
                  </a:lnTo>
                  <a:lnTo>
                    <a:pt x="0" y="31079"/>
                  </a:lnTo>
                  <a:lnTo>
                    <a:pt x="0" y="32110"/>
                  </a:lnTo>
                  <a:lnTo>
                    <a:pt x="129" y="32368"/>
                  </a:lnTo>
                  <a:lnTo>
                    <a:pt x="516" y="32368"/>
                  </a:lnTo>
                  <a:lnTo>
                    <a:pt x="516" y="32110"/>
                  </a:lnTo>
                  <a:lnTo>
                    <a:pt x="516" y="31079"/>
                  </a:lnTo>
                  <a:lnTo>
                    <a:pt x="516" y="30950"/>
                  </a:lnTo>
                  <a:lnTo>
                    <a:pt x="258" y="30821"/>
                  </a:lnTo>
                  <a:close/>
                  <a:moveTo>
                    <a:pt x="258" y="32884"/>
                  </a:moveTo>
                  <a:lnTo>
                    <a:pt x="129" y="33013"/>
                  </a:lnTo>
                  <a:lnTo>
                    <a:pt x="0" y="33142"/>
                  </a:lnTo>
                  <a:lnTo>
                    <a:pt x="0" y="34173"/>
                  </a:lnTo>
                  <a:lnTo>
                    <a:pt x="129" y="34431"/>
                  </a:lnTo>
                  <a:lnTo>
                    <a:pt x="516" y="34431"/>
                  </a:lnTo>
                  <a:lnTo>
                    <a:pt x="516" y="34173"/>
                  </a:lnTo>
                  <a:lnTo>
                    <a:pt x="516" y="33142"/>
                  </a:lnTo>
                  <a:lnTo>
                    <a:pt x="516" y="33013"/>
                  </a:lnTo>
                  <a:lnTo>
                    <a:pt x="258" y="32884"/>
                  </a:lnTo>
                  <a:close/>
                  <a:moveTo>
                    <a:pt x="258" y="34947"/>
                  </a:moveTo>
                  <a:lnTo>
                    <a:pt x="129" y="35076"/>
                  </a:lnTo>
                  <a:lnTo>
                    <a:pt x="0" y="35205"/>
                  </a:lnTo>
                  <a:lnTo>
                    <a:pt x="0" y="36237"/>
                  </a:lnTo>
                  <a:lnTo>
                    <a:pt x="129" y="36495"/>
                  </a:lnTo>
                  <a:lnTo>
                    <a:pt x="516" y="36495"/>
                  </a:lnTo>
                  <a:lnTo>
                    <a:pt x="516" y="36237"/>
                  </a:lnTo>
                  <a:lnTo>
                    <a:pt x="516" y="35205"/>
                  </a:lnTo>
                  <a:lnTo>
                    <a:pt x="516" y="35076"/>
                  </a:lnTo>
                  <a:lnTo>
                    <a:pt x="258" y="34947"/>
                  </a:lnTo>
                  <a:close/>
                  <a:moveTo>
                    <a:pt x="258" y="37010"/>
                  </a:moveTo>
                  <a:lnTo>
                    <a:pt x="129" y="37139"/>
                  </a:lnTo>
                  <a:lnTo>
                    <a:pt x="0" y="37268"/>
                  </a:lnTo>
                  <a:lnTo>
                    <a:pt x="0" y="38300"/>
                  </a:lnTo>
                  <a:lnTo>
                    <a:pt x="129" y="38558"/>
                  </a:lnTo>
                  <a:lnTo>
                    <a:pt x="516" y="38558"/>
                  </a:lnTo>
                  <a:lnTo>
                    <a:pt x="516" y="38300"/>
                  </a:lnTo>
                  <a:lnTo>
                    <a:pt x="516" y="37268"/>
                  </a:lnTo>
                  <a:lnTo>
                    <a:pt x="516" y="37139"/>
                  </a:lnTo>
                  <a:lnTo>
                    <a:pt x="258" y="37010"/>
                  </a:lnTo>
                  <a:close/>
                  <a:moveTo>
                    <a:pt x="258" y="39074"/>
                  </a:moveTo>
                  <a:lnTo>
                    <a:pt x="129" y="39203"/>
                  </a:lnTo>
                  <a:lnTo>
                    <a:pt x="0" y="39332"/>
                  </a:lnTo>
                  <a:lnTo>
                    <a:pt x="0" y="40363"/>
                  </a:lnTo>
                  <a:lnTo>
                    <a:pt x="129" y="40492"/>
                  </a:lnTo>
                  <a:lnTo>
                    <a:pt x="258" y="40621"/>
                  </a:lnTo>
                  <a:lnTo>
                    <a:pt x="516" y="40492"/>
                  </a:lnTo>
                  <a:lnTo>
                    <a:pt x="516" y="40363"/>
                  </a:lnTo>
                  <a:lnTo>
                    <a:pt x="516" y="39332"/>
                  </a:lnTo>
                  <a:lnTo>
                    <a:pt x="516" y="39203"/>
                  </a:lnTo>
                  <a:lnTo>
                    <a:pt x="258" y="39074"/>
                  </a:lnTo>
                  <a:close/>
                  <a:moveTo>
                    <a:pt x="258" y="41137"/>
                  </a:moveTo>
                  <a:lnTo>
                    <a:pt x="129" y="41266"/>
                  </a:lnTo>
                  <a:lnTo>
                    <a:pt x="0" y="41395"/>
                  </a:lnTo>
                  <a:lnTo>
                    <a:pt x="0" y="42426"/>
                  </a:lnTo>
                  <a:lnTo>
                    <a:pt x="129" y="42555"/>
                  </a:lnTo>
                  <a:lnTo>
                    <a:pt x="258" y="42684"/>
                  </a:lnTo>
                  <a:lnTo>
                    <a:pt x="516" y="42555"/>
                  </a:lnTo>
                  <a:lnTo>
                    <a:pt x="516" y="42426"/>
                  </a:lnTo>
                  <a:lnTo>
                    <a:pt x="516" y="41395"/>
                  </a:lnTo>
                  <a:lnTo>
                    <a:pt x="516" y="41266"/>
                  </a:lnTo>
                  <a:lnTo>
                    <a:pt x="258" y="41137"/>
                  </a:lnTo>
                  <a:close/>
                  <a:moveTo>
                    <a:pt x="258" y="43200"/>
                  </a:moveTo>
                  <a:lnTo>
                    <a:pt x="129" y="43329"/>
                  </a:lnTo>
                  <a:lnTo>
                    <a:pt x="0" y="43458"/>
                  </a:lnTo>
                  <a:lnTo>
                    <a:pt x="0" y="44490"/>
                  </a:lnTo>
                  <a:lnTo>
                    <a:pt x="129" y="44619"/>
                  </a:lnTo>
                  <a:lnTo>
                    <a:pt x="258" y="44748"/>
                  </a:lnTo>
                  <a:lnTo>
                    <a:pt x="516" y="44619"/>
                  </a:lnTo>
                  <a:lnTo>
                    <a:pt x="516" y="44490"/>
                  </a:lnTo>
                  <a:lnTo>
                    <a:pt x="516" y="43458"/>
                  </a:lnTo>
                  <a:lnTo>
                    <a:pt x="516" y="43329"/>
                  </a:lnTo>
                  <a:lnTo>
                    <a:pt x="258" y="43200"/>
                  </a:lnTo>
                  <a:close/>
                  <a:moveTo>
                    <a:pt x="258" y="45263"/>
                  </a:moveTo>
                  <a:lnTo>
                    <a:pt x="129" y="45392"/>
                  </a:lnTo>
                  <a:lnTo>
                    <a:pt x="0" y="45521"/>
                  </a:lnTo>
                  <a:lnTo>
                    <a:pt x="0" y="46553"/>
                  </a:lnTo>
                  <a:lnTo>
                    <a:pt x="129" y="46682"/>
                  </a:lnTo>
                  <a:lnTo>
                    <a:pt x="258" y="46811"/>
                  </a:lnTo>
                  <a:lnTo>
                    <a:pt x="516" y="46682"/>
                  </a:lnTo>
                  <a:lnTo>
                    <a:pt x="516" y="46553"/>
                  </a:lnTo>
                  <a:lnTo>
                    <a:pt x="516" y="45521"/>
                  </a:lnTo>
                  <a:lnTo>
                    <a:pt x="516" y="45392"/>
                  </a:lnTo>
                  <a:lnTo>
                    <a:pt x="258" y="45263"/>
                  </a:lnTo>
                  <a:close/>
                  <a:moveTo>
                    <a:pt x="258" y="47327"/>
                  </a:moveTo>
                  <a:lnTo>
                    <a:pt x="129" y="47456"/>
                  </a:lnTo>
                  <a:lnTo>
                    <a:pt x="0" y="47585"/>
                  </a:lnTo>
                  <a:lnTo>
                    <a:pt x="0" y="48616"/>
                  </a:lnTo>
                  <a:lnTo>
                    <a:pt x="129" y="48745"/>
                  </a:lnTo>
                  <a:lnTo>
                    <a:pt x="258" y="48874"/>
                  </a:lnTo>
                  <a:lnTo>
                    <a:pt x="516" y="48745"/>
                  </a:lnTo>
                  <a:lnTo>
                    <a:pt x="516" y="48616"/>
                  </a:lnTo>
                  <a:lnTo>
                    <a:pt x="516" y="47585"/>
                  </a:lnTo>
                  <a:lnTo>
                    <a:pt x="516" y="47456"/>
                  </a:lnTo>
                  <a:lnTo>
                    <a:pt x="258" y="47327"/>
                  </a:lnTo>
                  <a:close/>
                  <a:moveTo>
                    <a:pt x="129" y="49390"/>
                  </a:moveTo>
                  <a:lnTo>
                    <a:pt x="0" y="49648"/>
                  </a:lnTo>
                  <a:lnTo>
                    <a:pt x="0" y="50680"/>
                  </a:lnTo>
                  <a:lnTo>
                    <a:pt x="129" y="50808"/>
                  </a:lnTo>
                  <a:lnTo>
                    <a:pt x="258" y="50937"/>
                  </a:lnTo>
                  <a:lnTo>
                    <a:pt x="516" y="50808"/>
                  </a:lnTo>
                  <a:lnTo>
                    <a:pt x="516" y="50680"/>
                  </a:lnTo>
                  <a:lnTo>
                    <a:pt x="516" y="49648"/>
                  </a:lnTo>
                  <a:lnTo>
                    <a:pt x="516" y="49390"/>
                  </a:lnTo>
                  <a:close/>
                  <a:moveTo>
                    <a:pt x="129" y="51453"/>
                  </a:moveTo>
                  <a:lnTo>
                    <a:pt x="0" y="51711"/>
                  </a:lnTo>
                  <a:lnTo>
                    <a:pt x="0" y="52743"/>
                  </a:lnTo>
                  <a:lnTo>
                    <a:pt x="129" y="52872"/>
                  </a:lnTo>
                  <a:lnTo>
                    <a:pt x="258" y="53001"/>
                  </a:lnTo>
                  <a:lnTo>
                    <a:pt x="516" y="52872"/>
                  </a:lnTo>
                  <a:lnTo>
                    <a:pt x="516" y="52743"/>
                  </a:lnTo>
                  <a:lnTo>
                    <a:pt x="516" y="51711"/>
                  </a:lnTo>
                  <a:lnTo>
                    <a:pt x="516" y="51453"/>
                  </a:lnTo>
                  <a:close/>
                  <a:moveTo>
                    <a:pt x="129" y="53517"/>
                  </a:moveTo>
                  <a:lnTo>
                    <a:pt x="0" y="53774"/>
                  </a:lnTo>
                  <a:lnTo>
                    <a:pt x="0" y="54806"/>
                  </a:lnTo>
                  <a:lnTo>
                    <a:pt x="129" y="54935"/>
                  </a:lnTo>
                  <a:lnTo>
                    <a:pt x="258" y="55064"/>
                  </a:lnTo>
                  <a:lnTo>
                    <a:pt x="516" y="54935"/>
                  </a:lnTo>
                  <a:lnTo>
                    <a:pt x="516" y="54806"/>
                  </a:lnTo>
                  <a:lnTo>
                    <a:pt x="516" y="53774"/>
                  </a:lnTo>
                  <a:lnTo>
                    <a:pt x="516" y="53517"/>
                  </a:lnTo>
                  <a:close/>
                  <a:moveTo>
                    <a:pt x="129" y="55580"/>
                  </a:moveTo>
                  <a:lnTo>
                    <a:pt x="0" y="55838"/>
                  </a:lnTo>
                  <a:lnTo>
                    <a:pt x="0" y="56869"/>
                  </a:lnTo>
                  <a:lnTo>
                    <a:pt x="129" y="56998"/>
                  </a:lnTo>
                  <a:lnTo>
                    <a:pt x="258" y="57127"/>
                  </a:lnTo>
                  <a:lnTo>
                    <a:pt x="516" y="56998"/>
                  </a:lnTo>
                  <a:lnTo>
                    <a:pt x="516" y="56869"/>
                  </a:lnTo>
                  <a:lnTo>
                    <a:pt x="516" y="55838"/>
                  </a:lnTo>
                  <a:lnTo>
                    <a:pt x="516" y="55580"/>
                  </a:lnTo>
                  <a:close/>
                  <a:moveTo>
                    <a:pt x="129" y="57643"/>
                  </a:moveTo>
                  <a:lnTo>
                    <a:pt x="0" y="57901"/>
                  </a:lnTo>
                  <a:lnTo>
                    <a:pt x="0" y="58933"/>
                  </a:lnTo>
                  <a:lnTo>
                    <a:pt x="129" y="59062"/>
                  </a:lnTo>
                  <a:lnTo>
                    <a:pt x="258" y="59190"/>
                  </a:lnTo>
                  <a:lnTo>
                    <a:pt x="516" y="59062"/>
                  </a:lnTo>
                  <a:lnTo>
                    <a:pt x="516" y="58933"/>
                  </a:lnTo>
                  <a:lnTo>
                    <a:pt x="516" y="57901"/>
                  </a:lnTo>
                  <a:lnTo>
                    <a:pt x="516" y="57643"/>
                  </a:lnTo>
                  <a:close/>
                  <a:moveTo>
                    <a:pt x="129" y="59706"/>
                  </a:moveTo>
                  <a:lnTo>
                    <a:pt x="0" y="59964"/>
                  </a:lnTo>
                  <a:lnTo>
                    <a:pt x="0" y="60996"/>
                  </a:lnTo>
                  <a:lnTo>
                    <a:pt x="129" y="61125"/>
                  </a:lnTo>
                  <a:lnTo>
                    <a:pt x="258" y="61254"/>
                  </a:lnTo>
                  <a:lnTo>
                    <a:pt x="516" y="61125"/>
                  </a:lnTo>
                  <a:lnTo>
                    <a:pt x="516" y="60996"/>
                  </a:lnTo>
                  <a:lnTo>
                    <a:pt x="516" y="59964"/>
                  </a:lnTo>
                  <a:lnTo>
                    <a:pt x="516" y="59706"/>
                  </a:lnTo>
                  <a:close/>
                  <a:moveTo>
                    <a:pt x="129" y="61770"/>
                  </a:moveTo>
                  <a:lnTo>
                    <a:pt x="0" y="62027"/>
                  </a:lnTo>
                  <a:lnTo>
                    <a:pt x="0" y="63059"/>
                  </a:lnTo>
                  <a:lnTo>
                    <a:pt x="129" y="63188"/>
                  </a:lnTo>
                  <a:lnTo>
                    <a:pt x="258" y="63317"/>
                  </a:lnTo>
                  <a:lnTo>
                    <a:pt x="516" y="63188"/>
                  </a:lnTo>
                  <a:lnTo>
                    <a:pt x="516" y="63059"/>
                  </a:lnTo>
                  <a:lnTo>
                    <a:pt x="516" y="62027"/>
                  </a:lnTo>
                  <a:lnTo>
                    <a:pt x="516" y="61770"/>
                  </a:lnTo>
                  <a:close/>
                  <a:moveTo>
                    <a:pt x="129" y="63833"/>
                  </a:moveTo>
                  <a:lnTo>
                    <a:pt x="0" y="64091"/>
                  </a:lnTo>
                  <a:lnTo>
                    <a:pt x="0" y="65122"/>
                  </a:lnTo>
                  <a:lnTo>
                    <a:pt x="129" y="65251"/>
                  </a:lnTo>
                  <a:lnTo>
                    <a:pt x="258" y="65380"/>
                  </a:lnTo>
                  <a:lnTo>
                    <a:pt x="516" y="65251"/>
                  </a:lnTo>
                  <a:lnTo>
                    <a:pt x="516" y="65122"/>
                  </a:lnTo>
                  <a:lnTo>
                    <a:pt x="516" y="64091"/>
                  </a:lnTo>
                  <a:lnTo>
                    <a:pt x="516" y="63833"/>
                  </a:lnTo>
                  <a:close/>
                  <a:moveTo>
                    <a:pt x="129" y="65896"/>
                  </a:moveTo>
                  <a:lnTo>
                    <a:pt x="0" y="66154"/>
                  </a:lnTo>
                  <a:lnTo>
                    <a:pt x="0" y="67186"/>
                  </a:lnTo>
                  <a:lnTo>
                    <a:pt x="129" y="67315"/>
                  </a:lnTo>
                  <a:lnTo>
                    <a:pt x="258" y="67444"/>
                  </a:lnTo>
                  <a:lnTo>
                    <a:pt x="516" y="67315"/>
                  </a:lnTo>
                  <a:lnTo>
                    <a:pt x="516" y="67186"/>
                  </a:lnTo>
                  <a:lnTo>
                    <a:pt x="516" y="66154"/>
                  </a:lnTo>
                  <a:lnTo>
                    <a:pt x="516" y="65896"/>
                  </a:lnTo>
                  <a:close/>
                  <a:moveTo>
                    <a:pt x="129" y="67959"/>
                  </a:moveTo>
                  <a:lnTo>
                    <a:pt x="0" y="68217"/>
                  </a:lnTo>
                  <a:lnTo>
                    <a:pt x="0" y="69249"/>
                  </a:lnTo>
                  <a:lnTo>
                    <a:pt x="129" y="69378"/>
                  </a:lnTo>
                  <a:lnTo>
                    <a:pt x="258" y="69507"/>
                  </a:lnTo>
                  <a:lnTo>
                    <a:pt x="516" y="69378"/>
                  </a:lnTo>
                  <a:lnTo>
                    <a:pt x="516" y="69249"/>
                  </a:lnTo>
                  <a:lnTo>
                    <a:pt x="516" y="68217"/>
                  </a:lnTo>
                  <a:lnTo>
                    <a:pt x="516" y="67959"/>
                  </a:lnTo>
                  <a:close/>
                  <a:moveTo>
                    <a:pt x="258" y="69894"/>
                  </a:moveTo>
                  <a:lnTo>
                    <a:pt x="129" y="70023"/>
                  </a:lnTo>
                  <a:lnTo>
                    <a:pt x="0" y="70152"/>
                  </a:lnTo>
                  <a:lnTo>
                    <a:pt x="0" y="71183"/>
                  </a:lnTo>
                  <a:lnTo>
                    <a:pt x="129" y="71441"/>
                  </a:lnTo>
                  <a:lnTo>
                    <a:pt x="516" y="71441"/>
                  </a:lnTo>
                  <a:lnTo>
                    <a:pt x="516" y="71183"/>
                  </a:lnTo>
                  <a:lnTo>
                    <a:pt x="516" y="70152"/>
                  </a:lnTo>
                  <a:lnTo>
                    <a:pt x="516" y="70023"/>
                  </a:lnTo>
                  <a:lnTo>
                    <a:pt x="258" y="69894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6374550" y="3877825"/>
              <a:ext cx="12900" cy="25825"/>
            </a:xfrm>
            <a:custGeom>
              <a:avLst/>
              <a:gdLst/>
              <a:ahLst/>
              <a:cxnLst/>
              <a:rect l="l" t="t" r="r" b="b"/>
              <a:pathLst>
                <a:path w="516" h="1033" extrusionOk="0">
                  <a:moveTo>
                    <a:pt x="258" y="1"/>
                  </a:moveTo>
                  <a:lnTo>
                    <a:pt x="129" y="130"/>
                  </a:lnTo>
                  <a:lnTo>
                    <a:pt x="0" y="259"/>
                  </a:lnTo>
                  <a:lnTo>
                    <a:pt x="0" y="775"/>
                  </a:lnTo>
                  <a:lnTo>
                    <a:pt x="129" y="1033"/>
                  </a:lnTo>
                  <a:lnTo>
                    <a:pt x="516" y="1033"/>
                  </a:lnTo>
                  <a:lnTo>
                    <a:pt x="516" y="775"/>
                  </a:lnTo>
                  <a:lnTo>
                    <a:pt x="516" y="259"/>
                  </a:lnTo>
                  <a:lnTo>
                    <a:pt x="516" y="13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1477525" y="1640475"/>
              <a:ext cx="12925" cy="25825"/>
            </a:xfrm>
            <a:custGeom>
              <a:avLst/>
              <a:gdLst/>
              <a:ahLst/>
              <a:cxnLst/>
              <a:rect l="l" t="t" r="r" b="b"/>
              <a:pathLst>
                <a:path w="517" h="1033" extrusionOk="0">
                  <a:moveTo>
                    <a:pt x="258" y="1"/>
                  </a:moveTo>
                  <a:lnTo>
                    <a:pt x="129" y="130"/>
                  </a:lnTo>
                  <a:lnTo>
                    <a:pt x="0" y="259"/>
                  </a:lnTo>
                  <a:lnTo>
                    <a:pt x="0" y="775"/>
                  </a:lnTo>
                  <a:lnTo>
                    <a:pt x="129" y="1033"/>
                  </a:lnTo>
                  <a:lnTo>
                    <a:pt x="516" y="1033"/>
                  </a:lnTo>
                  <a:lnTo>
                    <a:pt x="516" y="775"/>
                  </a:lnTo>
                  <a:lnTo>
                    <a:pt x="516" y="259"/>
                  </a:lnTo>
                  <a:lnTo>
                    <a:pt x="516" y="13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1477525" y="773275"/>
              <a:ext cx="12925" cy="854350"/>
            </a:xfrm>
            <a:custGeom>
              <a:avLst/>
              <a:gdLst/>
              <a:ahLst/>
              <a:cxnLst/>
              <a:rect l="l" t="t" r="r" b="b"/>
              <a:pathLst>
                <a:path w="517" h="34174" extrusionOk="0">
                  <a:moveTo>
                    <a:pt x="258" y="0"/>
                  </a:moveTo>
                  <a:lnTo>
                    <a:pt x="129" y="129"/>
                  </a:lnTo>
                  <a:lnTo>
                    <a:pt x="0" y="258"/>
                  </a:lnTo>
                  <a:lnTo>
                    <a:pt x="0" y="1290"/>
                  </a:lnTo>
                  <a:lnTo>
                    <a:pt x="129" y="1548"/>
                  </a:lnTo>
                  <a:lnTo>
                    <a:pt x="516" y="1548"/>
                  </a:lnTo>
                  <a:lnTo>
                    <a:pt x="516" y="1290"/>
                  </a:lnTo>
                  <a:lnTo>
                    <a:pt x="516" y="258"/>
                  </a:lnTo>
                  <a:lnTo>
                    <a:pt x="516" y="129"/>
                  </a:lnTo>
                  <a:lnTo>
                    <a:pt x="258" y="0"/>
                  </a:lnTo>
                  <a:close/>
                  <a:moveTo>
                    <a:pt x="258" y="2064"/>
                  </a:moveTo>
                  <a:lnTo>
                    <a:pt x="129" y="2193"/>
                  </a:lnTo>
                  <a:lnTo>
                    <a:pt x="0" y="2322"/>
                  </a:lnTo>
                  <a:lnTo>
                    <a:pt x="0" y="3353"/>
                  </a:lnTo>
                  <a:lnTo>
                    <a:pt x="129" y="3482"/>
                  </a:lnTo>
                  <a:lnTo>
                    <a:pt x="258" y="3611"/>
                  </a:lnTo>
                  <a:lnTo>
                    <a:pt x="516" y="3482"/>
                  </a:lnTo>
                  <a:lnTo>
                    <a:pt x="516" y="3353"/>
                  </a:lnTo>
                  <a:lnTo>
                    <a:pt x="516" y="2322"/>
                  </a:lnTo>
                  <a:lnTo>
                    <a:pt x="516" y="2193"/>
                  </a:lnTo>
                  <a:lnTo>
                    <a:pt x="258" y="2064"/>
                  </a:lnTo>
                  <a:close/>
                  <a:moveTo>
                    <a:pt x="258" y="4127"/>
                  </a:moveTo>
                  <a:lnTo>
                    <a:pt x="129" y="4256"/>
                  </a:lnTo>
                  <a:lnTo>
                    <a:pt x="0" y="4385"/>
                  </a:lnTo>
                  <a:lnTo>
                    <a:pt x="0" y="5416"/>
                  </a:lnTo>
                  <a:lnTo>
                    <a:pt x="129" y="5545"/>
                  </a:lnTo>
                  <a:lnTo>
                    <a:pt x="258" y="5674"/>
                  </a:lnTo>
                  <a:lnTo>
                    <a:pt x="516" y="5545"/>
                  </a:lnTo>
                  <a:lnTo>
                    <a:pt x="516" y="5416"/>
                  </a:lnTo>
                  <a:lnTo>
                    <a:pt x="516" y="4385"/>
                  </a:lnTo>
                  <a:lnTo>
                    <a:pt x="516" y="4256"/>
                  </a:lnTo>
                  <a:lnTo>
                    <a:pt x="258" y="4127"/>
                  </a:lnTo>
                  <a:close/>
                  <a:moveTo>
                    <a:pt x="129" y="6190"/>
                  </a:moveTo>
                  <a:lnTo>
                    <a:pt x="0" y="6448"/>
                  </a:lnTo>
                  <a:lnTo>
                    <a:pt x="0" y="7480"/>
                  </a:lnTo>
                  <a:lnTo>
                    <a:pt x="129" y="7609"/>
                  </a:lnTo>
                  <a:lnTo>
                    <a:pt x="258" y="7738"/>
                  </a:lnTo>
                  <a:lnTo>
                    <a:pt x="516" y="7609"/>
                  </a:lnTo>
                  <a:lnTo>
                    <a:pt x="516" y="7480"/>
                  </a:lnTo>
                  <a:lnTo>
                    <a:pt x="516" y="6448"/>
                  </a:lnTo>
                  <a:lnTo>
                    <a:pt x="516" y="6190"/>
                  </a:lnTo>
                  <a:close/>
                  <a:moveTo>
                    <a:pt x="129" y="8253"/>
                  </a:moveTo>
                  <a:lnTo>
                    <a:pt x="0" y="8511"/>
                  </a:lnTo>
                  <a:lnTo>
                    <a:pt x="0" y="9414"/>
                  </a:lnTo>
                  <a:lnTo>
                    <a:pt x="129" y="9672"/>
                  </a:lnTo>
                  <a:lnTo>
                    <a:pt x="516" y="9672"/>
                  </a:lnTo>
                  <a:lnTo>
                    <a:pt x="516" y="9414"/>
                  </a:lnTo>
                  <a:lnTo>
                    <a:pt x="516" y="8511"/>
                  </a:lnTo>
                  <a:lnTo>
                    <a:pt x="516" y="8253"/>
                  </a:lnTo>
                  <a:close/>
                  <a:moveTo>
                    <a:pt x="258" y="10188"/>
                  </a:moveTo>
                  <a:lnTo>
                    <a:pt x="129" y="10317"/>
                  </a:lnTo>
                  <a:lnTo>
                    <a:pt x="0" y="10446"/>
                  </a:lnTo>
                  <a:lnTo>
                    <a:pt x="0" y="11477"/>
                  </a:lnTo>
                  <a:lnTo>
                    <a:pt x="129" y="11735"/>
                  </a:lnTo>
                  <a:lnTo>
                    <a:pt x="516" y="11735"/>
                  </a:lnTo>
                  <a:lnTo>
                    <a:pt x="516" y="11477"/>
                  </a:lnTo>
                  <a:lnTo>
                    <a:pt x="516" y="10446"/>
                  </a:lnTo>
                  <a:lnTo>
                    <a:pt x="516" y="10317"/>
                  </a:lnTo>
                  <a:lnTo>
                    <a:pt x="258" y="10188"/>
                  </a:lnTo>
                  <a:close/>
                  <a:moveTo>
                    <a:pt x="258" y="12251"/>
                  </a:moveTo>
                  <a:lnTo>
                    <a:pt x="129" y="12380"/>
                  </a:lnTo>
                  <a:lnTo>
                    <a:pt x="0" y="12509"/>
                  </a:lnTo>
                  <a:lnTo>
                    <a:pt x="0" y="13540"/>
                  </a:lnTo>
                  <a:lnTo>
                    <a:pt x="129" y="13798"/>
                  </a:lnTo>
                  <a:lnTo>
                    <a:pt x="516" y="13798"/>
                  </a:lnTo>
                  <a:lnTo>
                    <a:pt x="516" y="13540"/>
                  </a:lnTo>
                  <a:lnTo>
                    <a:pt x="516" y="12509"/>
                  </a:lnTo>
                  <a:lnTo>
                    <a:pt x="516" y="12380"/>
                  </a:lnTo>
                  <a:lnTo>
                    <a:pt x="258" y="12251"/>
                  </a:lnTo>
                  <a:close/>
                  <a:moveTo>
                    <a:pt x="258" y="14314"/>
                  </a:moveTo>
                  <a:lnTo>
                    <a:pt x="129" y="14443"/>
                  </a:lnTo>
                  <a:lnTo>
                    <a:pt x="0" y="14572"/>
                  </a:lnTo>
                  <a:lnTo>
                    <a:pt x="0" y="15604"/>
                  </a:lnTo>
                  <a:lnTo>
                    <a:pt x="129" y="15733"/>
                  </a:lnTo>
                  <a:lnTo>
                    <a:pt x="258" y="15862"/>
                  </a:lnTo>
                  <a:lnTo>
                    <a:pt x="516" y="15733"/>
                  </a:lnTo>
                  <a:lnTo>
                    <a:pt x="516" y="15604"/>
                  </a:lnTo>
                  <a:lnTo>
                    <a:pt x="516" y="14572"/>
                  </a:lnTo>
                  <a:lnTo>
                    <a:pt x="516" y="14443"/>
                  </a:lnTo>
                  <a:lnTo>
                    <a:pt x="258" y="14314"/>
                  </a:lnTo>
                  <a:close/>
                  <a:moveTo>
                    <a:pt x="129" y="16377"/>
                  </a:moveTo>
                  <a:lnTo>
                    <a:pt x="0" y="16635"/>
                  </a:lnTo>
                  <a:lnTo>
                    <a:pt x="0" y="17667"/>
                  </a:lnTo>
                  <a:lnTo>
                    <a:pt x="129" y="17796"/>
                  </a:lnTo>
                  <a:lnTo>
                    <a:pt x="258" y="17925"/>
                  </a:lnTo>
                  <a:lnTo>
                    <a:pt x="516" y="17796"/>
                  </a:lnTo>
                  <a:lnTo>
                    <a:pt x="516" y="17667"/>
                  </a:lnTo>
                  <a:lnTo>
                    <a:pt x="516" y="16635"/>
                  </a:lnTo>
                  <a:lnTo>
                    <a:pt x="516" y="16377"/>
                  </a:lnTo>
                  <a:close/>
                  <a:moveTo>
                    <a:pt x="129" y="18441"/>
                  </a:moveTo>
                  <a:lnTo>
                    <a:pt x="0" y="18699"/>
                  </a:lnTo>
                  <a:lnTo>
                    <a:pt x="0" y="19730"/>
                  </a:lnTo>
                  <a:lnTo>
                    <a:pt x="129" y="19859"/>
                  </a:lnTo>
                  <a:lnTo>
                    <a:pt x="258" y="19988"/>
                  </a:lnTo>
                  <a:lnTo>
                    <a:pt x="516" y="19859"/>
                  </a:lnTo>
                  <a:lnTo>
                    <a:pt x="516" y="19730"/>
                  </a:lnTo>
                  <a:lnTo>
                    <a:pt x="516" y="18699"/>
                  </a:lnTo>
                  <a:lnTo>
                    <a:pt x="516" y="18441"/>
                  </a:lnTo>
                  <a:close/>
                  <a:moveTo>
                    <a:pt x="258" y="20375"/>
                  </a:moveTo>
                  <a:lnTo>
                    <a:pt x="129" y="20504"/>
                  </a:lnTo>
                  <a:lnTo>
                    <a:pt x="0" y="20633"/>
                  </a:lnTo>
                  <a:lnTo>
                    <a:pt x="0" y="21665"/>
                  </a:lnTo>
                  <a:lnTo>
                    <a:pt x="129" y="21922"/>
                  </a:lnTo>
                  <a:lnTo>
                    <a:pt x="516" y="21922"/>
                  </a:lnTo>
                  <a:lnTo>
                    <a:pt x="516" y="21665"/>
                  </a:lnTo>
                  <a:lnTo>
                    <a:pt x="516" y="20633"/>
                  </a:lnTo>
                  <a:lnTo>
                    <a:pt x="516" y="20504"/>
                  </a:lnTo>
                  <a:lnTo>
                    <a:pt x="258" y="20375"/>
                  </a:lnTo>
                  <a:close/>
                  <a:moveTo>
                    <a:pt x="258" y="22438"/>
                  </a:moveTo>
                  <a:lnTo>
                    <a:pt x="129" y="22567"/>
                  </a:lnTo>
                  <a:lnTo>
                    <a:pt x="0" y="22696"/>
                  </a:lnTo>
                  <a:lnTo>
                    <a:pt x="0" y="23728"/>
                  </a:lnTo>
                  <a:lnTo>
                    <a:pt x="129" y="23986"/>
                  </a:lnTo>
                  <a:lnTo>
                    <a:pt x="516" y="23986"/>
                  </a:lnTo>
                  <a:lnTo>
                    <a:pt x="516" y="23728"/>
                  </a:lnTo>
                  <a:lnTo>
                    <a:pt x="516" y="22696"/>
                  </a:lnTo>
                  <a:lnTo>
                    <a:pt x="516" y="22567"/>
                  </a:lnTo>
                  <a:lnTo>
                    <a:pt x="258" y="22438"/>
                  </a:lnTo>
                  <a:close/>
                  <a:moveTo>
                    <a:pt x="258" y="24502"/>
                  </a:moveTo>
                  <a:lnTo>
                    <a:pt x="129" y="24631"/>
                  </a:lnTo>
                  <a:lnTo>
                    <a:pt x="0" y="24759"/>
                  </a:lnTo>
                  <a:lnTo>
                    <a:pt x="0" y="25791"/>
                  </a:lnTo>
                  <a:lnTo>
                    <a:pt x="129" y="25920"/>
                  </a:lnTo>
                  <a:lnTo>
                    <a:pt x="258" y="26049"/>
                  </a:lnTo>
                  <a:lnTo>
                    <a:pt x="516" y="25920"/>
                  </a:lnTo>
                  <a:lnTo>
                    <a:pt x="516" y="25791"/>
                  </a:lnTo>
                  <a:lnTo>
                    <a:pt x="516" y="24759"/>
                  </a:lnTo>
                  <a:lnTo>
                    <a:pt x="516" y="24631"/>
                  </a:lnTo>
                  <a:lnTo>
                    <a:pt x="258" y="24502"/>
                  </a:lnTo>
                  <a:close/>
                  <a:moveTo>
                    <a:pt x="129" y="26565"/>
                  </a:moveTo>
                  <a:lnTo>
                    <a:pt x="0" y="26823"/>
                  </a:lnTo>
                  <a:lnTo>
                    <a:pt x="0" y="27854"/>
                  </a:lnTo>
                  <a:lnTo>
                    <a:pt x="129" y="27983"/>
                  </a:lnTo>
                  <a:lnTo>
                    <a:pt x="258" y="28112"/>
                  </a:lnTo>
                  <a:lnTo>
                    <a:pt x="516" y="27983"/>
                  </a:lnTo>
                  <a:lnTo>
                    <a:pt x="516" y="27854"/>
                  </a:lnTo>
                  <a:lnTo>
                    <a:pt x="516" y="26823"/>
                  </a:lnTo>
                  <a:lnTo>
                    <a:pt x="516" y="26565"/>
                  </a:lnTo>
                  <a:close/>
                  <a:moveTo>
                    <a:pt x="129" y="28628"/>
                  </a:moveTo>
                  <a:lnTo>
                    <a:pt x="0" y="28886"/>
                  </a:lnTo>
                  <a:lnTo>
                    <a:pt x="0" y="29918"/>
                  </a:lnTo>
                  <a:lnTo>
                    <a:pt x="129" y="30047"/>
                  </a:lnTo>
                  <a:lnTo>
                    <a:pt x="258" y="30176"/>
                  </a:lnTo>
                  <a:lnTo>
                    <a:pt x="516" y="30047"/>
                  </a:lnTo>
                  <a:lnTo>
                    <a:pt x="516" y="29918"/>
                  </a:lnTo>
                  <a:lnTo>
                    <a:pt x="516" y="28886"/>
                  </a:lnTo>
                  <a:lnTo>
                    <a:pt x="516" y="28628"/>
                  </a:lnTo>
                  <a:close/>
                  <a:moveTo>
                    <a:pt x="258" y="30562"/>
                  </a:moveTo>
                  <a:lnTo>
                    <a:pt x="129" y="30691"/>
                  </a:lnTo>
                  <a:lnTo>
                    <a:pt x="0" y="30820"/>
                  </a:lnTo>
                  <a:lnTo>
                    <a:pt x="0" y="31852"/>
                  </a:lnTo>
                  <a:lnTo>
                    <a:pt x="129" y="32110"/>
                  </a:lnTo>
                  <a:lnTo>
                    <a:pt x="516" y="32110"/>
                  </a:lnTo>
                  <a:lnTo>
                    <a:pt x="516" y="31852"/>
                  </a:lnTo>
                  <a:lnTo>
                    <a:pt x="516" y="30820"/>
                  </a:lnTo>
                  <a:lnTo>
                    <a:pt x="516" y="30691"/>
                  </a:lnTo>
                  <a:lnTo>
                    <a:pt x="258" y="30562"/>
                  </a:lnTo>
                  <a:close/>
                  <a:moveTo>
                    <a:pt x="258" y="32626"/>
                  </a:moveTo>
                  <a:lnTo>
                    <a:pt x="129" y="32755"/>
                  </a:lnTo>
                  <a:lnTo>
                    <a:pt x="0" y="32884"/>
                  </a:lnTo>
                  <a:lnTo>
                    <a:pt x="0" y="33915"/>
                  </a:lnTo>
                  <a:lnTo>
                    <a:pt x="129" y="34173"/>
                  </a:lnTo>
                  <a:lnTo>
                    <a:pt x="516" y="34173"/>
                  </a:lnTo>
                  <a:lnTo>
                    <a:pt x="516" y="33915"/>
                  </a:lnTo>
                  <a:lnTo>
                    <a:pt x="516" y="32884"/>
                  </a:lnTo>
                  <a:lnTo>
                    <a:pt x="516" y="32755"/>
                  </a:lnTo>
                  <a:lnTo>
                    <a:pt x="258" y="32626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1477525" y="731350"/>
              <a:ext cx="25825" cy="29050"/>
            </a:xfrm>
            <a:custGeom>
              <a:avLst/>
              <a:gdLst/>
              <a:ahLst/>
              <a:cxnLst/>
              <a:rect l="l" t="t" r="r" b="b"/>
              <a:pathLst>
                <a:path w="1033" h="1162" extrusionOk="0">
                  <a:moveTo>
                    <a:pt x="645" y="1"/>
                  </a:moveTo>
                  <a:lnTo>
                    <a:pt x="129" y="259"/>
                  </a:lnTo>
                  <a:lnTo>
                    <a:pt x="0" y="388"/>
                  </a:lnTo>
                  <a:lnTo>
                    <a:pt x="0" y="904"/>
                  </a:lnTo>
                  <a:lnTo>
                    <a:pt x="129" y="1162"/>
                  </a:lnTo>
                  <a:lnTo>
                    <a:pt x="516" y="1162"/>
                  </a:lnTo>
                  <a:lnTo>
                    <a:pt x="516" y="904"/>
                  </a:lnTo>
                  <a:lnTo>
                    <a:pt x="516" y="646"/>
                  </a:lnTo>
                  <a:lnTo>
                    <a:pt x="903" y="388"/>
                  </a:lnTo>
                  <a:lnTo>
                    <a:pt x="1032" y="259"/>
                  </a:lnTo>
                  <a:lnTo>
                    <a:pt x="1032" y="13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1512975" y="547600"/>
              <a:ext cx="338550" cy="183775"/>
            </a:xfrm>
            <a:custGeom>
              <a:avLst/>
              <a:gdLst/>
              <a:ahLst/>
              <a:cxnLst/>
              <a:rect l="l" t="t" r="r" b="b"/>
              <a:pathLst>
                <a:path w="13542" h="7351" extrusionOk="0">
                  <a:moveTo>
                    <a:pt x="13154" y="1"/>
                  </a:moveTo>
                  <a:lnTo>
                    <a:pt x="12381" y="516"/>
                  </a:lnTo>
                  <a:lnTo>
                    <a:pt x="12252" y="645"/>
                  </a:lnTo>
                  <a:lnTo>
                    <a:pt x="12252" y="774"/>
                  </a:lnTo>
                  <a:lnTo>
                    <a:pt x="12381" y="1032"/>
                  </a:lnTo>
                  <a:lnTo>
                    <a:pt x="12509" y="903"/>
                  </a:lnTo>
                  <a:lnTo>
                    <a:pt x="13412" y="516"/>
                  </a:lnTo>
                  <a:lnTo>
                    <a:pt x="13541" y="387"/>
                  </a:lnTo>
                  <a:lnTo>
                    <a:pt x="13541" y="130"/>
                  </a:lnTo>
                  <a:lnTo>
                    <a:pt x="13412" y="1"/>
                  </a:lnTo>
                  <a:close/>
                  <a:moveTo>
                    <a:pt x="11478" y="903"/>
                  </a:moveTo>
                  <a:lnTo>
                    <a:pt x="10575" y="1419"/>
                  </a:lnTo>
                  <a:lnTo>
                    <a:pt x="10446" y="1548"/>
                  </a:lnTo>
                  <a:lnTo>
                    <a:pt x="10446" y="1806"/>
                  </a:lnTo>
                  <a:lnTo>
                    <a:pt x="10704" y="1935"/>
                  </a:lnTo>
                  <a:lnTo>
                    <a:pt x="10833" y="1806"/>
                  </a:lnTo>
                  <a:lnTo>
                    <a:pt x="11736" y="1419"/>
                  </a:lnTo>
                  <a:lnTo>
                    <a:pt x="11865" y="1290"/>
                  </a:lnTo>
                  <a:lnTo>
                    <a:pt x="11736" y="1032"/>
                  </a:lnTo>
                  <a:lnTo>
                    <a:pt x="11607" y="903"/>
                  </a:lnTo>
                  <a:close/>
                  <a:moveTo>
                    <a:pt x="9673" y="1806"/>
                  </a:moveTo>
                  <a:lnTo>
                    <a:pt x="8770" y="2322"/>
                  </a:lnTo>
                  <a:lnTo>
                    <a:pt x="8641" y="2451"/>
                  </a:lnTo>
                  <a:lnTo>
                    <a:pt x="8770" y="2709"/>
                  </a:lnTo>
                  <a:lnTo>
                    <a:pt x="8899" y="2838"/>
                  </a:lnTo>
                  <a:lnTo>
                    <a:pt x="9028" y="2709"/>
                  </a:lnTo>
                  <a:lnTo>
                    <a:pt x="9930" y="2322"/>
                  </a:lnTo>
                  <a:lnTo>
                    <a:pt x="10059" y="2193"/>
                  </a:lnTo>
                  <a:lnTo>
                    <a:pt x="10059" y="1935"/>
                  </a:lnTo>
                  <a:lnTo>
                    <a:pt x="9930" y="1806"/>
                  </a:lnTo>
                  <a:close/>
                  <a:moveTo>
                    <a:pt x="7996" y="2709"/>
                  </a:moveTo>
                  <a:lnTo>
                    <a:pt x="7093" y="3224"/>
                  </a:lnTo>
                  <a:lnTo>
                    <a:pt x="6964" y="3353"/>
                  </a:lnTo>
                  <a:lnTo>
                    <a:pt x="6964" y="3611"/>
                  </a:lnTo>
                  <a:lnTo>
                    <a:pt x="7222" y="3740"/>
                  </a:lnTo>
                  <a:lnTo>
                    <a:pt x="7351" y="3740"/>
                  </a:lnTo>
                  <a:lnTo>
                    <a:pt x="8125" y="3224"/>
                  </a:lnTo>
                  <a:lnTo>
                    <a:pt x="8254" y="3095"/>
                  </a:lnTo>
                  <a:lnTo>
                    <a:pt x="8254" y="2838"/>
                  </a:lnTo>
                  <a:lnTo>
                    <a:pt x="8125" y="2709"/>
                  </a:lnTo>
                  <a:close/>
                  <a:moveTo>
                    <a:pt x="6449" y="3611"/>
                  </a:moveTo>
                  <a:lnTo>
                    <a:pt x="6191" y="3740"/>
                  </a:lnTo>
                  <a:lnTo>
                    <a:pt x="5288" y="4127"/>
                  </a:lnTo>
                  <a:lnTo>
                    <a:pt x="5159" y="4256"/>
                  </a:lnTo>
                  <a:lnTo>
                    <a:pt x="5159" y="4514"/>
                  </a:lnTo>
                  <a:lnTo>
                    <a:pt x="5417" y="4643"/>
                  </a:lnTo>
                  <a:lnTo>
                    <a:pt x="5546" y="4643"/>
                  </a:lnTo>
                  <a:lnTo>
                    <a:pt x="6449" y="4127"/>
                  </a:lnTo>
                  <a:lnTo>
                    <a:pt x="6578" y="3998"/>
                  </a:lnTo>
                  <a:lnTo>
                    <a:pt x="6578" y="3740"/>
                  </a:lnTo>
                  <a:lnTo>
                    <a:pt x="6449" y="3611"/>
                  </a:lnTo>
                  <a:close/>
                  <a:moveTo>
                    <a:pt x="4643" y="4514"/>
                  </a:moveTo>
                  <a:lnTo>
                    <a:pt x="4385" y="4643"/>
                  </a:lnTo>
                  <a:lnTo>
                    <a:pt x="3612" y="5030"/>
                  </a:lnTo>
                  <a:lnTo>
                    <a:pt x="3483" y="5159"/>
                  </a:lnTo>
                  <a:lnTo>
                    <a:pt x="3483" y="5417"/>
                  </a:lnTo>
                  <a:lnTo>
                    <a:pt x="3741" y="5546"/>
                  </a:lnTo>
                  <a:lnTo>
                    <a:pt x="3870" y="5546"/>
                  </a:lnTo>
                  <a:lnTo>
                    <a:pt x="4643" y="5030"/>
                  </a:lnTo>
                  <a:lnTo>
                    <a:pt x="4772" y="4901"/>
                  </a:lnTo>
                  <a:lnTo>
                    <a:pt x="4772" y="4643"/>
                  </a:lnTo>
                  <a:lnTo>
                    <a:pt x="4643" y="4514"/>
                  </a:lnTo>
                  <a:close/>
                  <a:moveTo>
                    <a:pt x="2709" y="5546"/>
                  </a:moveTo>
                  <a:lnTo>
                    <a:pt x="1806" y="5932"/>
                  </a:lnTo>
                  <a:lnTo>
                    <a:pt x="1677" y="6061"/>
                  </a:lnTo>
                  <a:lnTo>
                    <a:pt x="1677" y="6319"/>
                  </a:lnTo>
                  <a:lnTo>
                    <a:pt x="1935" y="6448"/>
                  </a:lnTo>
                  <a:lnTo>
                    <a:pt x="2064" y="6448"/>
                  </a:lnTo>
                  <a:lnTo>
                    <a:pt x="2967" y="5932"/>
                  </a:lnTo>
                  <a:lnTo>
                    <a:pt x="3096" y="5803"/>
                  </a:lnTo>
                  <a:lnTo>
                    <a:pt x="3096" y="5675"/>
                  </a:lnTo>
                  <a:lnTo>
                    <a:pt x="2838" y="5546"/>
                  </a:lnTo>
                  <a:close/>
                  <a:moveTo>
                    <a:pt x="904" y="6448"/>
                  </a:moveTo>
                  <a:lnTo>
                    <a:pt x="130" y="6835"/>
                  </a:lnTo>
                  <a:lnTo>
                    <a:pt x="1" y="6964"/>
                  </a:lnTo>
                  <a:lnTo>
                    <a:pt x="1" y="7222"/>
                  </a:lnTo>
                  <a:lnTo>
                    <a:pt x="259" y="7351"/>
                  </a:lnTo>
                  <a:lnTo>
                    <a:pt x="1162" y="6835"/>
                  </a:lnTo>
                  <a:lnTo>
                    <a:pt x="1291" y="6706"/>
                  </a:lnTo>
                  <a:lnTo>
                    <a:pt x="1291" y="6577"/>
                  </a:lnTo>
                  <a:lnTo>
                    <a:pt x="1162" y="6448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1861150" y="531475"/>
              <a:ext cx="22600" cy="16150"/>
            </a:xfrm>
            <a:custGeom>
              <a:avLst/>
              <a:gdLst/>
              <a:ahLst/>
              <a:cxnLst/>
              <a:rect l="l" t="t" r="r" b="b"/>
              <a:pathLst>
                <a:path w="904" h="646" extrusionOk="0">
                  <a:moveTo>
                    <a:pt x="646" y="1"/>
                  </a:moveTo>
                  <a:lnTo>
                    <a:pt x="130" y="259"/>
                  </a:lnTo>
                  <a:lnTo>
                    <a:pt x="1" y="388"/>
                  </a:lnTo>
                  <a:lnTo>
                    <a:pt x="1" y="517"/>
                  </a:lnTo>
                  <a:lnTo>
                    <a:pt x="130" y="646"/>
                  </a:lnTo>
                  <a:lnTo>
                    <a:pt x="388" y="646"/>
                  </a:lnTo>
                  <a:lnTo>
                    <a:pt x="775" y="388"/>
                  </a:lnTo>
                  <a:lnTo>
                    <a:pt x="904" y="259"/>
                  </a:lnTo>
                  <a:lnTo>
                    <a:pt x="904" y="130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Logo Unpam | UNIVERSITAS PAMULANG">
            <a:extLst>
              <a:ext uri="{FF2B5EF4-FFF2-40B4-BE49-F238E27FC236}">
                <a16:creationId xmlns:a16="http://schemas.microsoft.com/office/drawing/2014/main" id="{8A568C91-5F23-522F-E6CE-B0288AE98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l Amanah Al Bantani – Lembaga Pendidikan Islam">
            <a:extLst>
              <a:ext uri="{FF2B5EF4-FFF2-40B4-BE49-F238E27FC236}">
                <a16:creationId xmlns:a16="http://schemas.microsoft.com/office/drawing/2014/main" id="{B4FFB61E-DB15-D8C0-27A7-B61B324A7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33" name="Google Shape;2033;p34"/>
          <p:cNvCxnSpPr/>
          <p:nvPr/>
        </p:nvCxnSpPr>
        <p:spPr>
          <a:xfrm rot="10800000" flipH="1">
            <a:off x="4581750" y="3043750"/>
            <a:ext cx="3295800" cy="257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4" name="Google Shape;2034;p34"/>
          <p:cNvCxnSpPr/>
          <p:nvPr/>
        </p:nvCxnSpPr>
        <p:spPr>
          <a:xfrm rot="10800000">
            <a:off x="4572225" y="1681675"/>
            <a:ext cx="0" cy="16668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5" name="Google Shape;2035;p34"/>
          <p:cNvCxnSpPr/>
          <p:nvPr/>
        </p:nvCxnSpPr>
        <p:spPr>
          <a:xfrm>
            <a:off x="1324200" y="2996050"/>
            <a:ext cx="3248100" cy="371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6" name="Google Shape;2036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037" name="Google Shape;2037;p34"/>
          <p:cNvGrpSpPr/>
          <p:nvPr/>
        </p:nvGrpSpPr>
        <p:grpSpPr>
          <a:xfrm>
            <a:off x="2990026" y="2633931"/>
            <a:ext cx="3163854" cy="2098138"/>
            <a:chOff x="2990026" y="1765206"/>
            <a:chExt cx="3163854" cy="2098138"/>
          </a:xfrm>
        </p:grpSpPr>
        <p:sp>
          <p:nvSpPr>
            <p:cNvPr id="2038" name="Google Shape;2038;p34"/>
            <p:cNvSpPr/>
            <p:nvPr/>
          </p:nvSpPr>
          <p:spPr>
            <a:xfrm>
              <a:off x="3363193" y="1765206"/>
              <a:ext cx="2417536" cy="1498069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4"/>
            <p:cNvSpPr/>
            <p:nvPr/>
          </p:nvSpPr>
          <p:spPr>
            <a:xfrm>
              <a:off x="2990026" y="3214856"/>
              <a:ext cx="3163854" cy="580741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4"/>
            <p:cNvSpPr/>
            <p:nvPr/>
          </p:nvSpPr>
          <p:spPr>
            <a:xfrm>
              <a:off x="2999704" y="3758992"/>
              <a:ext cx="3145585" cy="104351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4"/>
            <p:cNvSpPr/>
            <p:nvPr/>
          </p:nvSpPr>
          <p:spPr>
            <a:xfrm>
              <a:off x="3520216" y="3271837"/>
              <a:ext cx="133385" cy="29068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4"/>
            <p:cNvSpPr/>
            <p:nvPr/>
          </p:nvSpPr>
          <p:spPr>
            <a:xfrm>
              <a:off x="3662162" y="3271837"/>
              <a:ext cx="131246" cy="29068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4"/>
            <p:cNvSpPr/>
            <p:nvPr/>
          </p:nvSpPr>
          <p:spPr>
            <a:xfrm>
              <a:off x="3803054" y="3271837"/>
              <a:ext cx="130159" cy="29068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4"/>
            <p:cNvSpPr/>
            <p:nvPr/>
          </p:nvSpPr>
          <p:spPr>
            <a:xfrm>
              <a:off x="3945000" y="3271837"/>
              <a:ext cx="128020" cy="29068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4"/>
            <p:cNvSpPr/>
            <p:nvPr/>
          </p:nvSpPr>
          <p:spPr>
            <a:xfrm>
              <a:off x="4086979" y="3271837"/>
              <a:ext cx="125846" cy="29068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4"/>
            <p:cNvSpPr/>
            <p:nvPr/>
          </p:nvSpPr>
          <p:spPr>
            <a:xfrm>
              <a:off x="4227838" y="3271837"/>
              <a:ext cx="123707" cy="29068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4"/>
            <p:cNvSpPr/>
            <p:nvPr/>
          </p:nvSpPr>
          <p:spPr>
            <a:xfrm>
              <a:off x="4369818" y="3271837"/>
              <a:ext cx="122621" cy="29068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4"/>
            <p:cNvSpPr/>
            <p:nvPr/>
          </p:nvSpPr>
          <p:spPr>
            <a:xfrm>
              <a:off x="4511763" y="3271837"/>
              <a:ext cx="121534" cy="29068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4"/>
            <p:cNvSpPr/>
            <p:nvPr/>
          </p:nvSpPr>
          <p:spPr>
            <a:xfrm>
              <a:off x="4651570" y="3271837"/>
              <a:ext cx="122621" cy="29068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4"/>
            <p:cNvSpPr/>
            <p:nvPr/>
          </p:nvSpPr>
          <p:spPr>
            <a:xfrm>
              <a:off x="4791376" y="3271837"/>
              <a:ext cx="124760" cy="29068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4"/>
            <p:cNvSpPr/>
            <p:nvPr/>
          </p:nvSpPr>
          <p:spPr>
            <a:xfrm>
              <a:off x="4931182" y="3271837"/>
              <a:ext cx="126933" cy="29068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4"/>
            <p:cNvSpPr/>
            <p:nvPr/>
          </p:nvSpPr>
          <p:spPr>
            <a:xfrm>
              <a:off x="5070988" y="3271837"/>
              <a:ext cx="127986" cy="29068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4"/>
            <p:cNvSpPr/>
            <p:nvPr/>
          </p:nvSpPr>
          <p:spPr>
            <a:xfrm>
              <a:off x="5210794" y="3271837"/>
              <a:ext cx="129072" cy="29068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4"/>
            <p:cNvSpPr/>
            <p:nvPr/>
          </p:nvSpPr>
          <p:spPr>
            <a:xfrm>
              <a:off x="5350600" y="3271837"/>
              <a:ext cx="131212" cy="29068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4"/>
            <p:cNvSpPr/>
            <p:nvPr/>
          </p:nvSpPr>
          <p:spPr>
            <a:xfrm>
              <a:off x="5490406" y="3271837"/>
              <a:ext cx="133385" cy="29068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4"/>
            <p:cNvSpPr/>
            <p:nvPr/>
          </p:nvSpPr>
          <p:spPr>
            <a:xfrm>
              <a:off x="3491182" y="3308409"/>
              <a:ext cx="103265" cy="45197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4"/>
            <p:cNvSpPr/>
            <p:nvPr/>
          </p:nvSpPr>
          <p:spPr>
            <a:xfrm>
              <a:off x="3595502" y="3308409"/>
              <a:ext cx="140890" cy="45197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4"/>
            <p:cNvSpPr/>
            <p:nvPr/>
          </p:nvSpPr>
          <p:spPr>
            <a:xfrm>
              <a:off x="3740673" y="3308409"/>
              <a:ext cx="138750" cy="45197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4"/>
            <p:cNvSpPr/>
            <p:nvPr/>
          </p:nvSpPr>
          <p:spPr>
            <a:xfrm>
              <a:off x="3885845" y="3308409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4"/>
            <p:cNvSpPr/>
            <p:nvPr/>
          </p:nvSpPr>
          <p:spPr>
            <a:xfrm>
              <a:off x="4032103" y="3308409"/>
              <a:ext cx="132332" cy="45197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4"/>
            <p:cNvSpPr/>
            <p:nvPr/>
          </p:nvSpPr>
          <p:spPr>
            <a:xfrm>
              <a:off x="4177308" y="3308409"/>
              <a:ext cx="130159" cy="45197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4322480" y="3308409"/>
              <a:ext cx="126933" cy="45197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4467652" y="3308409"/>
              <a:ext cx="124794" cy="45197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4612857" y="3308409"/>
              <a:ext cx="125846" cy="45197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4755889" y="3308409"/>
              <a:ext cx="127986" cy="45197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4897835" y="3308409"/>
              <a:ext cx="131246" cy="45197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5040867" y="3308409"/>
              <a:ext cx="133385" cy="45197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5182813" y="3308409"/>
              <a:ext cx="137698" cy="45197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5325845" y="3308409"/>
              <a:ext cx="326977" cy="45197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3462148" y="3361111"/>
              <a:ext cx="189313" cy="45197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3654657" y="3361111"/>
              <a:ext cx="143063" cy="45197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3804141" y="3361111"/>
              <a:ext cx="139837" cy="45197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4"/>
            <p:cNvSpPr/>
            <p:nvPr/>
          </p:nvSpPr>
          <p:spPr>
            <a:xfrm>
              <a:off x="3953625" y="3361111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4"/>
            <p:cNvSpPr/>
            <p:nvPr/>
          </p:nvSpPr>
          <p:spPr>
            <a:xfrm>
              <a:off x="4103110" y="3361111"/>
              <a:ext cx="134438" cy="45197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4"/>
            <p:cNvSpPr/>
            <p:nvPr/>
          </p:nvSpPr>
          <p:spPr>
            <a:xfrm>
              <a:off x="4251507" y="3361111"/>
              <a:ext cx="132298" cy="45197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4"/>
            <p:cNvSpPr/>
            <p:nvPr/>
          </p:nvSpPr>
          <p:spPr>
            <a:xfrm>
              <a:off x="4400992" y="3361111"/>
              <a:ext cx="129072" cy="45197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4"/>
            <p:cNvSpPr/>
            <p:nvPr/>
          </p:nvSpPr>
          <p:spPr>
            <a:xfrm>
              <a:off x="4550476" y="3361111"/>
              <a:ext cx="128020" cy="45197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4"/>
            <p:cNvSpPr/>
            <p:nvPr/>
          </p:nvSpPr>
          <p:spPr>
            <a:xfrm>
              <a:off x="4697821" y="3361111"/>
              <a:ext cx="130159" cy="45197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4844079" y="3361111"/>
              <a:ext cx="133385" cy="45197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4990337" y="3361111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5137648" y="3361111"/>
              <a:ext cx="138784" cy="45197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5283906" y="3361111"/>
              <a:ext cx="142010" cy="45197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5430164" y="3361111"/>
              <a:ext cx="251693" cy="45197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3433113" y="3413813"/>
              <a:ext cx="236616" cy="45197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3674013" y="3413813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3827776" y="3413813"/>
              <a:ext cx="142010" cy="45197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3980486" y="3413813"/>
              <a:ext cx="139837" cy="45197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4134283" y="3413813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4286994" y="3413813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4440791" y="3413813"/>
              <a:ext cx="131212" cy="45197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4593501" y="3413813"/>
              <a:ext cx="132298" cy="45197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4744038" y="3413813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4894609" y="3413813"/>
              <a:ext cx="137698" cy="45197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5045180" y="3413813"/>
              <a:ext cx="139837" cy="45197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5194664" y="3413813"/>
              <a:ext cx="144116" cy="45197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5345201" y="3413813"/>
              <a:ext cx="365688" cy="45197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404079" y="3465429"/>
              <a:ext cx="374280" cy="45197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3785838" y="3465429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942861" y="3465429"/>
              <a:ext cx="144150" cy="45197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4099884" y="3465429"/>
              <a:ext cx="140890" cy="45197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4257959" y="3465429"/>
              <a:ext cx="137698" cy="45197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4414982" y="3465429"/>
              <a:ext cx="135524" cy="45197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4571971" y="3465429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4725768" y="3465429"/>
              <a:ext cx="138750" cy="45197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4880618" y="3465429"/>
              <a:ext cx="140924" cy="45197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5035502" y="3465429"/>
              <a:ext cx="143063" cy="45197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5189265" y="3465429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5344148" y="3465429"/>
              <a:ext cx="395775" cy="45197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3375045" y="3518131"/>
              <a:ext cx="157019" cy="45197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3536346" y="3518131"/>
              <a:ext cx="153827" cy="45197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3697648" y="3518131"/>
              <a:ext cx="150602" cy="45197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3858984" y="3518131"/>
              <a:ext cx="237703" cy="45197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4111701" y="3518131"/>
              <a:ext cx="920588" cy="45197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5047319" y="3518131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205395" y="3518131"/>
              <a:ext cx="149515" cy="45197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363504" y="3518131"/>
              <a:ext cx="129072" cy="45197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634491" y="3518131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498998" y="3518131"/>
              <a:ext cx="119395" cy="19390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5510815" y="3543939"/>
              <a:ext cx="120481" cy="19390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4069763" y="3585877"/>
              <a:ext cx="1004463" cy="172097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3421262" y="1823273"/>
              <a:ext cx="2301402" cy="1285156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34"/>
          <p:cNvGrpSpPr/>
          <p:nvPr/>
        </p:nvGrpSpPr>
        <p:grpSpPr>
          <a:xfrm>
            <a:off x="457212" y="2525684"/>
            <a:ext cx="1458823" cy="1120323"/>
            <a:chOff x="-6801823" y="2482295"/>
            <a:chExt cx="1583956" cy="1216420"/>
          </a:xfrm>
        </p:grpSpPr>
        <p:grpSp>
          <p:nvGrpSpPr>
            <p:cNvPr id="2123" name="Google Shape;2123;p34"/>
            <p:cNvGrpSpPr/>
            <p:nvPr/>
          </p:nvGrpSpPr>
          <p:grpSpPr>
            <a:xfrm>
              <a:off x="-6801823" y="2482295"/>
              <a:ext cx="1583956" cy="1216420"/>
              <a:chOff x="-2691874" y="940748"/>
              <a:chExt cx="2929996" cy="2250129"/>
            </a:xfrm>
          </p:grpSpPr>
          <p:sp>
            <p:nvSpPr>
              <p:cNvPr id="2124" name="Google Shape;2124;p34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4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4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4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4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9" name="Google Shape;2129;p34"/>
            <p:cNvGrpSpPr/>
            <p:nvPr/>
          </p:nvGrpSpPr>
          <p:grpSpPr>
            <a:xfrm>
              <a:off x="-6210400" y="2976825"/>
              <a:ext cx="658250" cy="557954"/>
              <a:chOff x="-8726151" y="3622635"/>
              <a:chExt cx="1217629" cy="1032101"/>
            </a:xfrm>
          </p:grpSpPr>
          <p:sp>
            <p:nvSpPr>
              <p:cNvPr id="2130" name="Google Shape;2130;p34"/>
              <p:cNvSpPr/>
              <p:nvPr/>
            </p:nvSpPr>
            <p:spPr>
              <a:xfrm flipH="1">
                <a:off x="-8249086" y="4403665"/>
                <a:ext cx="267616" cy="251067"/>
              </a:xfrm>
              <a:custGeom>
                <a:avLst/>
                <a:gdLst/>
                <a:ahLst/>
                <a:cxnLst/>
                <a:rect l="l" t="t" r="r" b="b"/>
                <a:pathLst>
                  <a:path w="26991" h="8764" extrusionOk="0">
                    <a:moveTo>
                      <a:pt x="13573" y="0"/>
                    </a:moveTo>
                    <a:lnTo>
                      <a:pt x="13262" y="6"/>
                    </a:lnTo>
                    <a:lnTo>
                      <a:pt x="12951" y="12"/>
                    </a:lnTo>
                    <a:lnTo>
                      <a:pt x="12640" y="24"/>
                    </a:lnTo>
                    <a:lnTo>
                      <a:pt x="12328" y="41"/>
                    </a:lnTo>
                    <a:lnTo>
                      <a:pt x="11706" y="82"/>
                    </a:lnTo>
                    <a:lnTo>
                      <a:pt x="11083" y="134"/>
                    </a:lnTo>
                    <a:lnTo>
                      <a:pt x="10461" y="204"/>
                    </a:lnTo>
                    <a:lnTo>
                      <a:pt x="9839" y="280"/>
                    </a:lnTo>
                    <a:lnTo>
                      <a:pt x="9216" y="368"/>
                    </a:lnTo>
                    <a:lnTo>
                      <a:pt x="8576" y="467"/>
                    </a:lnTo>
                    <a:lnTo>
                      <a:pt x="7937" y="577"/>
                    </a:lnTo>
                    <a:lnTo>
                      <a:pt x="7297" y="694"/>
                    </a:lnTo>
                    <a:lnTo>
                      <a:pt x="6640" y="822"/>
                    </a:lnTo>
                    <a:lnTo>
                      <a:pt x="5966" y="956"/>
                    </a:lnTo>
                    <a:lnTo>
                      <a:pt x="4582" y="1236"/>
                    </a:lnTo>
                    <a:lnTo>
                      <a:pt x="3130" y="1545"/>
                    </a:lnTo>
                    <a:lnTo>
                      <a:pt x="1609" y="1860"/>
                    </a:lnTo>
                    <a:lnTo>
                      <a:pt x="813" y="2023"/>
                    </a:lnTo>
                    <a:lnTo>
                      <a:pt x="1" y="2181"/>
                    </a:lnTo>
                    <a:lnTo>
                      <a:pt x="1" y="2181"/>
                    </a:lnTo>
                    <a:lnTo>
                      <a:pt x="346" y="2123"/>
                    </a:lnTo>
                    <a:lnTo>
                      <a:pt x="710" y="2070"/>
                    </a:lnTo>
                    <a:lnTo>
                      <a:pt x="1073" y="2029"/>
                    </a:lnTo>
                    <a:lnTo>
                      <a:pt x="1453" y="2000"/>
                    </a:lnTo>
                    <a:lnTo>
                      <a:pt x="1833" y="1983"/>
                    </a:lnTo>
                    <a:lnTo>
                      <a:pt x="2231" y="1971"/>
                    </a:lnTo>
                    <a:lnTo>
                      <a:pt x="2629" y="1971"/>
                    </a:lnTo>
                    <a:lnTo>
                      <a:pt x="3044" y="1983"/>
                    </a:lnTo>
                    <a:lnTo>
                      <a:pt x="3459" y="2000"/>
                    </a:lnTo>
                    <a:lnTo>
                      <a:pt x="3874" y="2029"/>
                    </a:lnTo>
                    <a:lnTo>
                      <a:pt x="4289" y="2064"/>
                    </a:lnTo>
                    <a:lnTo>
                      <a:pt x="4703" y="2105"/>
                    </a:lnTo>
                    <a:lnTo>
                      <a:pt x="5136" y="2157"/>
                    </a:lnTo>
                    <a:lnTo>
                      <a:pt x="5568" y="2222"/>
                    </a:lnTo>
                    <a:lnTo>
                      <a:pt x="5983" y="2286"/>
                    </a:lnTo>
                    <a:lnTo>
                      <a:pt x="6415" y="2362"/>
                    </a:lnTo>
                    <a:lnTo>
                      <a:pt x="6847" y="2443"/>
                    </a:lnTo>
                    <a:lnTo>
                      <a:pt x="7262" y="2531"/>
                    </a:lnTo>
                    <a:lnTo>
                      <a:pt x="7695" y="2624"/>
                    </a:lnTo>
                    <a:lnTo>
                      <a:pt x="8110" y="2723"/>
                    </a:lnTo>
                    <a:lnTo>
                      <a:pt x="8525" y="2828"/>
                    </a:lnTo>
                    <a:lnTo>
                      <a:pt x="8940" y="2939"/>
                    </a:lnTo>
                    <a:lnTo>
                      <a:pt x="9354" y="3055"/>
                    </a:lnTo>
                    <a:lnTo>
                      <a:pt x="9752" y="3178"/>
                    </a:lnTo>
                    <a:lnTo>
                      <a:pt x="10150" y="3300"/>
                    </a:lnTo>
                    <a:lnTo>
                      <a:pt x="10547" y="3434"/>
                    </a:lnTo>
                    <a:lnTo>
                      <a:pt x="10928" y="3568"/>
                    </a:lnTo>
                    <a:lnTo>
                      <a:pt x="11308" y="3703"/>
                    </a:lnTo>
                    <a:lnTo>
                      <a:pt x="11671" y="3843"/>
                    </a:lnTo>
                    <a:lnTo>
                      <a:pt x="12017" y="3988"/>
                    </a:lnTo>
                    <a:lnTo>
                      <a:pt x="12363" y="4134"/>
                    </a:lnTo>
                    <a:lnTo>
                      <a:pt x="12709" y="4286"/>
                    </a:lnTo>
                    <a:lnTo>
                      <a:pt x="13020" y="4437"/>
                    </a:lnTo>
                    <a:lnTo>
                      <a:pt x="13331" y="4595"/>
                    </a:lnTo>
                    <a:lnTo>
                      <a:pt x="13642" y="4746"/>
                    </a:lnTo>
                    <a:lnTo>
                      <a:pt x="13919" y="4904"/>
                    </a:lnTo>
                    <a:lnTo>
                      <a:pt x="14178" y="5061"/>
                    </a:lnTo>
                    <a:lnTo>
                      <a:pt x="14438" y="5224"/>
                    </a:lnTo>
                    <a:lnTo>
                      <a:pt x="14680" y="5382"/>
                    </a:lnTo>
                    <a:lnTo>
                      <a:pt x="14887" y="5545"/>
                    </a:lnTo>
                    <a:lnTo>
                      <a:pt x="15095" y="5702"/>
                    </a:lnTo>
                    <a:lnTo>
                      <a:pt x="15285" y="5866"/>
                    </a:lnTo>
                    <a:lnTo>
                      <a:pt x="15441" y="6023"/>
                    </a:lnTo>
                    <a:lnTo>
                      <a:pt x="15596" y="6181"/>
                    </a:lnTo>
                    <a:lnTo>
                      <a:pt x="15717" y="6344"/>
                    </a:lnTo>
                    <a:lnTo>
                      <a:pt x="15821" y="6495"/>
                    </a:lnTo>
                    <a:lnTo>
                      <a:pt x="15907" y="6653"/>
                    </a:lnTo>
                    <a:lnTo>
                      <a:pt x="15959" y="6804"/>
                    </a:lnTo>
                    <a:lnTo>
                      <a:pt x="15994" y="6956"/>
                    </a:lnTo>
                    <a:lnTo>
                      <a:pt x="16011" y="7108"/>
                    </a:lnTo>
                    <a:lnTo>
                      <a:pt x="15994" y="7253"/>
                    </a:lnTo>
                    <a:lnTo>
                      <a:pt x="15959" y="7393"/>
                    </a:lnTo>
                    <a:lnTo>
                      <a:pt x="15907" y="7533"/>
                    </a:lnTo>
                    <a:lnTo>
                      <a:pt x="15821" y="7667"/>
                    </a:lnTo>
                    <a:lnTo>
                      <a:pt x="15700" y="7801"/>
                    </a:lnTo>
                    <a:lnTo>
                      <a:pt x="15544" y="7930"/>
                    </a:lnTo>
                    <a:lnTo>
                      <a:pt x="15371" y="8052"/>
                    </a:lnTo>
                    <a:lnTo>
                      <a:pt x="15181" y="8169"/>
                    </a:lnTo>
                    <a:lnTo>
                      <a:pt x="14939" y="8285"/>
                    </a:lnTo>
                    <a:lnTo>
                      <a:pt x="14680" y="8390"/>
                    </a:lnTo>
                    <a:lnTo>
                      <a:pt x="14386" y="8495"/>
                    </a:lnTo>
                    <a:lnTo>
                      <a:pt x="14057" y="8589"/>
                    </a:lnTo>
                    <a:lnTo>
                      <a:pt x="13694" y="8682"/>
                    </a:lnTo>
                    <a:lnTo>
                      <a:pt x="13297" y="8763"/>
                    </a:lnTo>
                    <a:lnTo>
                      <a:pt x="13798" y="8670"/>
                    </a:lnTo>
                    <a:lnTo>
                      <a:pt x="14299" y="8577"/>
                    </a:lnTo>
                    <a:lnTo>
                      <a:pt x="15371" y="8390"/>
                    </a:lnTo>
                    <a:lnTo>
                      <a:pt x="16495" y="8210"/>
                    </a:lnTo>
                    <a:lnTo>
                      <a:pt x="17654" y="8023"/>
                    </a:lnTo>
                    <a:lnTo>
                      <a:pt x="18812" y="7831"/>
                    </a:lnTo>
                    <a:lnTo>
                      <a:pt x="19953" y="7627"/>
                    </a:lnTo>
                    <a:lnTo>
                      <a:pt x="20524" y="7522"/>
                    </a:lnTo>
                    <a:lnTo>
                      <a:pt x="21094" y="7417"/>
                    </a:lnTo>
                    <a:lnTo>
                      <a:pt x="21630" y="7306"/>
                    </a:lnTo>
                    <a:lnTo>
                      <a:pt x="22166" y="7189"/>
                    </a:lnTo>
                    <a:lnTo>
                      <a:pt x="22685" y="7073"/>
                    </a:lnTo>
                    <a:lnTo>
                      <a:pt x="23186" y="6950"/>
                    </a:lnTo>
                    <a:lnTo>
                      <a:pt x="23670" y="6822"/>
                    </a:lnTo>
                    <a:lnTo>
                      <a:pt x="24120" y="6688"/>
                    </a:lnTo>
                    <a:lnTo>
                      <a:pt x="24552" y="6548"/>
                    </a:lnTo>
                    <a:lnTo>
                      <a:pt x="24950" y="6408"/>
                    </a:lnTo>
                    <a:lnTo>
                      <a:pt x="25330" y="6256"/>
                    </a:lnTo>
                    <a:lnTo>
                      <a:pt x="25676" y="6099"/>
                    </a:lnTo>
                    <a:lnTo>
                      <a:pt x="25987" y="5936"/>
                    </a:lnTo>
                    <a:lnTo>
                      <a:pt x="26126" y="5854"/>
                    </a:lnTo>
                    <a:lnTo>
                      <a:pt x="26247" y="5767"/>
                    </a:lnTo>
                    <a:lnTo>
                      <a:pt x="26368" y="5679"/>
                    </a:lnTo>
                    <a:lnTo>
                      <a:pt x="26489" y="5586"/>
                    </a:lnTo>
                    <a:lnTo>
                      <a:pt x="26592" y="5493"/>
                    </a:lnTo>
                    <a:lnTo>
                      <a:pt x="26679" y="5399"/>
                    </a:lnTo>
                    <a:lnTo>
                      <a:pt x="26765" y="5306"/>
                    </a:lnTo>
                    <a:lnTo>
                      <a:pt x="26835" y="5207"/>
                    </a:lnTo>
                    <a:lnTo>
                      <a:pt x="26886" y="5108"/>
                    </a:lnTo>
                    <a:lnTo>
                      <a:pt x="26938" y="5003"/>
                    </a:lnTo>
                    <a:lnTo>
                      <a:pt x="26973" y="4898"/>
                    </a:lnTo>
                    <a:lnTo>
                      <a:pt x="26990" y="4793"/>
                    </a:lnTo>
                    <a:lnTo>
                      <a:pt x="26990" y="4682"/>
                    </a:lnTo>
                    <a:lnTo>
                      <a:pt x="26990" y="4571"/>
                    </a:lnTo>
                    <a:lnTo>
                      <a:pt x="26973" y="4449"/>
                    </a:lnTo>
                    <a:lnTo>
                      <a:pt x="26956" y="4326"/>
                    </a:lnTo>
                    <a:lnTo>
                      <a:pt x="26904" y="4204"/>
                    </a:lnTo>
                    <a:lnTo>
                      <a:pt x="26852" y="4082"/>
                    </a:lnTo>
                    <a:lnTo>
                      <a:pt x="26800" y="3965"/>
                    </a:lnTo>
                    <a:lnTo>
                      <a:pt x="26731" y="3848"/>
                    </a:lnTo>
                    <a:lnTo>
                      <a:pt x="26644" y="3732"/>
                    </a:lnTo>
                    <a:lnTo>
                      <a:pt x="26558" y="3615"/>
                    </a:lnTo>
                    <a:lnTo>
                      <a:pt x="26454" y="3504"/>
                    </a:lnTo>
                    <a:lnTo>
                      <a:pt x="26350" y="3394"/>
                    </a:lnTo>
                    <a:lnTo>
                      <a:pt x="26091" y="3172"/>
                    </a:lnTo>
                    <a:lnTo>
                      <a:pt x="25814" y="2956"/>
                    </a:lnTo>
                    <a:lnTo>
                      <a:pt x="25503" y="2752"/>
                    </a:lnTo>
                    <a:lnTo>
                      <a:pt x="25140" y="2548"/>
                    </a:lnTo>
                    <a:lnTo>
                      <a:pt x="24760" y="2350"/>
                    </a:lnTo>
                    <a:lnTo>
                      <a:pt x="24345" y="2157"/>
                    </a:lnTo>
                    <a:lnTo>
                      <a:pt x="23913" y="1971"/>
                    </a:lnTo>
                    <a:lnTo>
                      <a:pt x="23446" y="1790"/>
                    </a:lnTo>
                    <a:lnTo>
                      <a:pt x="22962" y="1615"/>
                    </a:lnTo>
                    <a:lnTo>
                      <a:pt x="22443" y="1446"/>
                    </a:lnTo>
                    <a:lnTo>
                      <a:pt x="21907" y="1283"/>
                    </a:lnTo>
                    <a:lnTo>
                      <a:pt x="21112" y="1061"/>
                    </a:lnTo>
                    <a:lnTo>
                      <a:pt x="20731" y="956"/>
                    </a:lnTo>
                    <a:lnTo>
                      <a:pt x="20351" y="857"/>
                    </a:lnTo>
                    <a:lnTo>
                      <a:pt x="19970" y="770"/>
                    </a:lnTo>
                    <a:lnTo>
                      <a:pt x="19607" y="682"/>
                    </a:lnTo>
                    <a:lnTo>
                      <a:pt x="19244" y="601"/>
                    </a:lnTo>
                    <a:lnTo>
                      <a:pt x="18881" y="525"/>
                    </a:lnTo>
                    <a:lnTo>
                      <a:pt x="18518" y="455"/>
                    </a:lnTo>
                    <a:lnTo>
                      <a:pt x="18172" y="391"/>
                    </a:lnTo>
                    <a:lnTo>
                      <a:pt x="17827" y="333"/>
                    </a:lnTo>
                    <a:lnTo>
                      <a:pt x="17481" y="280"/>
                    </a:lnTo>
                    <a:lnTo>
                      <a:pt x="17135" y="233"/>
                    </a:lnTo>
                    <a:lnTo>
                      <a:pt x="16806" y="187"/>
                    </a:lnTo>
                    <a:lnTo>
                      <a:pt x="16461" y="152"/>
                    </a:lnTo>
                    <a:lnTo>
                      <a:pt x="16132" y="117"/>
                    </a:lnTo>
                    <a:lnTo>
                      <a:pt x="15804" y="88"/>
                    </a:lnTo>
                    <a:lnTo>
                      <a:pt x="15475" y="59"/>
                    </a:lnTo>
                    <a:lnTo>
                      <a:pt x="15164" y="41"/>
                    </a:lnTo>
                    <a:lnTo>
                      <a:pt x="14835" y="24"/>
                    </a:lnTo>
                    <a:lnTo>
                      <a:pt x="14524" y="12"/>
                    </a:lnTo>
                    <a:lnTo>
                      <a:pt x="14196" y="6"/>
                    </a:lnTo>
                    <a:lnTo>
                      <a:pt x="13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4"/>
              <p:cNvSpPr/>
              <p:nvPr/>
            </p:nvSpPr>
            <p:spPr>
              <a:xfrm flipH="1">
                <a:off x="-8143140" y="4458141"/>
                <a:ext cx="176746" cy="196595"/>
              </a:xfrm>
              <a:custGeom>
                <a:avLst/>
                <a:gdLst/>
                <a:ahLst/>
                <a:cxnLst/>
                <a:rect l="l" t="t" r="r" b="b"/>
                <a:pathLst>
                  <a:path w="16686" h="6735" extrusionOk="0">
                    <a:moveTo>
                      <a:pt x="3182" y="0"/>
                    </a:moveTo>
                    <a:lnTo>
                      <a:pt x="2819" y="6"/>
                    </a:lnTo>
                    <a:lnTo>
                      <a:pt x="2473" y="23"/>
                    </a:lnTo>
                    <a:lnTo>
                      <a:pt x="2162" y="53"/>
                    </a:lnTo>
                    <a:lnTo>
                      <a:pt x="1885" y="88"/>
                    </a:lnTo>
                    <a:lnTo>
                      <a:pt x="1609" y="134"/>
                    </a:lnTo>
                    <a:lnTo>
                      <a:pt x="1367" y="187"/>
                    </a:lnTo>
                    <a:lnTo>
                      <a:pt x="1142" y="251"/>
                    </a:lnTo>
                    <a:lnTo>
                      <a:pt x="934" y="327"/>
                    </a:lnTo>
                    <a:lnTo>
                      <a:pt x="761" y="402"/>
                    </a:lnTo>
                    <a:lnTo>
                      <a:pt x="606" y="490"/>
                    </a:lnTo>
                    <a:lnTo>
                      <a:pt x="450" y="583"/>
                    </a:lnTo>
                    <a:lnTo>
                      <a:pt x="329" y="682"/>
                    </a:lnTo>
                    <a:lnTo>
                      <a:pt x="243" y="793"/>
                    </a:lnTo>
                    <a:lnTo>
                      <a:pt x="156" y="904"/>
                    </a:lnTo>
                    <a:lnTo>
                      <a:pt x="87" y="1026"/>
                    </a:lnTo>
                    <a:lnTo>
                      <a:pt x="53" y="1149"/>
                    </a:lnTo>
                    <a:lnTo>
                      <a:pt x="18" y="1277"/>
                    </a:lnTo>
                    <a:lnTo>
                      <a:pt x="1" y="1411"/>
                    </a:lnTo>
                    <a:lnTo>
                      <a:pt x="18" y="1551"/>
                    </a:lnTo>
                    <a:lnTo>
                      <a:pt x="35" y="1691"/>
                    </a:lnTo>
                    <a:lnTo>
                      <a:pt x="70" y="1837"/>
                    </a:lnTo>
                    <a:lnTo>
                      <a:pt x="139" y="1988"/>
                    </a:lnTo>
                    <a:lnTo>
                      <a:pt x="208" y="2140"/>
                    </a:lnTo>
                    <a:lnTo>
                      <a:pt x="295" y="2292"/>
                    </a:lnTo>
                    <a:lnTo>
                      <a:pt x="398" y="2449"/>
                    </a:lnTo>
                    <a:lnTo>
                      <a:pt x="502" y="2606"/>
                    </a:lnTo>
                    <a:lnTo>
                      <a:pt x="640" y="2770"/>
                    </a:lnTo>
                    <a:lnTo>
                      <a:pt x="779" y="2927"/>
                    </a:lnTo>
                    <a:lnTo>
                      <a:pt x="934" y="3090"/>
                    </a:lnTo>
                    <a:lnTo>
                      <a:pt x="1107" y="3254"/>
                    </a:lnTo>
                    <a:lnTo>
                      <a:pt x="1297" y="3417"/>
                    </a:lnTo>
                    <a:lnTo>
                      <a:pt x="1488" y="3580"/>
                    </a:lnTo>
                    <a:lnTo>
                      <a:pt x="1695" y="3738"/>
                    </a:lnTo>
                    <a:lnTo>
                      <a:pt x="1920" y="3901"/>
                    </a:lnTo>
                    <a:lnTo>
                      <a:pt x="2145" y="4058"/>
                    </a:lnTo>
                    <a:lnTo>
                      <a:pt x="2387" y="4216"/>
                    </a:lnTo>
                    <a:lnTo>
                      <a:pt x="2646" y="4373"/>
                    </a:lnTo>
                    <a:lnTo>
                      <a:pt x="2905" y="4525"/>
                    </a:lnTo>
                    <a:lnTo>
                      <a:pt x="3165" y="4676"/>
                    </a:lnTo>
                    <a:lnTo>
                      <a:pt x="3441" y="4822"/>
                    </a:lnTo>
                    <a:lnTo>
                      <a:pt x="3735" y="4968"/>
                    </a:lnTo>
                    <a:lnTo>
                      <a:pt x="4029" y="5108"/>
                    </a:lnTo>
                    <a:lnTo>
                      <a:pt x="4340" y="5242"/>
                    </a:lnTo>
                    <a:lnTo>
                      <a:pt x="4652" y="5370"/>
                    </a:lnTo>
                    <a:lnTo>
                      <a:pt x="4980" y="5498"/>
                    </a:lnTo>
                    <a:lnTo>
                      <a:pt x="5291" y="5621"/>
                    </a:lnTo>
                    <a:lnTo>
                      <a:pt x="5637" y="5737"/>
                    </a:lnTo>
                    <a:lnTo>
                      <a:pt x="5966" y="5848"/>
                    </a:lnTo>
                    <a:lnTo>
                      <a:pt x="6311" y="5947"/>
                    </a:lnTo>
                    <a:lnTo>
                      <a:pt x="6675" y="6046"/>
                    </a:lnTo>
                    <a:lnTo>
                      <a:pt x="7020" y="6134"/>
                    </a:lnTo>
                    <a:lnTo>
                      <a:pt x="7383" y="6216"/>
                    </a:lnTo>
                    <a:lnTo>
                      <a:pt x="7747" y="6291"/>
                    </a:lnTo>
                    <a:lnTo>
                      <a:pt x="8127" y="6361"/>
                    </a:lnTo>
                    <a:lnTo>
                      <a:pt x="8576" y="6437"/>
                    </a:lnTo>
                    <a:lnTo>
                      <a:pt x="9026" y="6501"/>
                    </a:lnTo>
                    <a:lnTo>
                      <a:pt x="9475" y="6560"/>
                    </a:lnTo>
                    <a:lnTo>
                      <a:pt x="9908" y="6612"/>
                    </a:lnTo>
                    <a:lnTo>
                      <a:pt x="10340" y="6653"/>
                    </a:lnTo>
                    <a:lnTo>
                      <a:pt x="10755" y="6682"/>
                    </a:lnTo>
                    <a:lnTo>
                      <a:pt x="11170" y="6711"/>
                    </a:lnTo>
                    <a:lnTo>
                      <a:pt x="11568" y="6729"/>
                    </a:lnTo>
                    <a:lnTo>
                      <a:pt x="11948" y="6734"/>
                    </a:lnTo>
                    <a:lnTo>
                      <a:pt x="12311" y="6734"/>
                    </a:lnTo>
                    <a:lnTo>
                      <a:pt x="12674" y="6729"/>
                    </a:lnTo>
                    <a:lnTo>
                      <a:pt x="13020" y="6711"/>
                    </a:lnTo>
                    <a:lnTo>
                      <a:pt x="13366" y="6688"/>
                    </a:lnTo>
                    <a:lnTo>
                      <a:pt x="13677" y="6659"/>
                    </a:lnTo>
                    <a:lnTo>
                      <a:pt x="13988" y="6612"/>
                    </a:lnTo>
                    <a:lnTo>
                      <a:pt x="14282" y="6565"/>
                    </a:lnTo>
                    <a:lnTo>
                      <a:pt x="14559" y="6507"/>
                    </a:lnTo>
                    <a:lnTo>
                      <a:pt x="14835" y="6443"/>
                    </a:lnTo>
                    <a:lnTo>
                      <a:pt x="15077" y="6367"/>
                    </a:lnTo>
                    <a:lnTo>
                      <a:pt x="15319" y="6285"/>
                    </a:lnTo>
                    <a:lnTo>
                      <a:pt x="15527" y="6192"/>
                    </a:lnTo>
                    <a:lnTo>
                      <a:pt x="15734" y="6093"/>
                    </a:lnTo>
                    <a:lnTo>
                      <a:pt x="15907" y="5982"/>
                    </a:lnTo>
                    <a:lnTo>
                      <a:pt x="16080" y="5872"/>
                    </a:lnTo>
                    <a:lnTo>
                      <a:pt x="16219" y="5743"/>
                    </a:lnTo>
                    <a:lnTo>
                      <a:pt x="16340" y="5609"/>
                    </a:lnTo>
                    <a:lnTo>
                      <a:pt x="16461" y="5469"/>
                    </a:lnTo>
                    <a:lnTo>
                      <a:pt x="16547" y="5318"/>
                    </a:lnTo>
                    <a:lnTo>
                      <a:pt x="16616" y="5160"/>
                    </a:lnTo>
                    <a:lnTo>
                      <a:pt x="16651" y="4991"/>
                    </a:lnTo>
                    <a:lnTo>
                      <a:pt x="16685" y="4816"/>
                    </a:lnTo>
                    <a:lnTo>
                      <a:pt x="16685" y="4630"/>
                    </a:lnTo>
                    <a:lnTo>
                      <a:pt x="16668" y="4461"/>
                    </a:lnTo>
                    <a:lnTo>
                      <a:pt x="16634" y="4297"/>
                    </a:lnTo>
                    <a:lnTo>
                      <a:pt x="16564" y="4128"/>
                    </a:lnTo>
                    <a:lnTo>
                      <a:pt x="16495" y="3971"/>
                    </a:lnTo>
                    <a:lnTo>
                      <a:pt x="16391" y="3808"/>
                    </a:lnTo>
                    <a:lnTo>
                      <a:pt x="16253" y="3656"/>
                    </a:lnTo>
                    <a:lnTo>
                      <a:pt x="16115" y="3498"/>
                    </a:lnTo>
                    <a:lnTo>
                      <a:pt x="15942" y="3347"/>
                    </a:lnTo>
                    <a:lnTo>
                      <a:pt x="15769" y="3201"/>
                    </a:lnTo>
                    <a:lnTo>
                      <a:pt x="15562" y="3055"/>
                    </a:lnTo>
                    <a:lnTo>
                      <a:pt x="15354" y="2915"/>
                    </a:lnTo>
                    <a:lnTo>
                      <a:pt x="15112" y="2776"/>
                    </a:lnTo>
                    <a:lnTo>
                      <a:pt x="14870" y="2636"/>
                    </a:lnTo>
                    <a:lnTo>
                      <a:pt x="14611" y="2501"/>
                    </a:lnTo>
                    <a:lnTo>
                      <a:pt x="14334" y="2367"/>
                    </a:lnTo>
                    <a:lnTo>
                      <a:pt x="14040" y="2239"/>
                    </a:lnTo>
                    <a:lnTo>
                      <a:pt x="13746" y="2117"/>
                    </a:lnTo>
                    <a:lnTo>
                      <a:pt x="13418" y="1994"/>
                    </a:lnTo>
                    <a:lnTo>
                      <a:pt x="13089" y="1872"/>
                    </a:lnTo>
                    <a:lnTo>
                      <a:pt x="12761" y="1755"/>
                    </a:lnTo>
                    <a:lnTo>
                      <a:pt x="12415" y="1639"/>
                    </a:lnTo>
                    <a:lnTo>
                      <a:pt x="12052" y="1528"/>
                    </a:lnTo>
                    <a:lnTo>
                      <a:pt x="11689" y="1417"/>
                    </a:lnTo>
                    <a:lnTo>
                      <a:pt x="11326" y="1312"/>
                    </a:lnTo>
                    <a:lnTo>
                      <a:pt x="10945" y="1213"/>
                    </a:lnTo>
                    <a:lnTo>
                      <a:pt x="10547" y="1108"/>
                    </a:lnTo>
                    <a:lnTo>
                      <a:pt x="9769" y="921"/>
                    </a:lnTo>
                    <a:lnTo>
                      <a:pt x="8957" y="741"/>
                    </a:lnTo>
                    <a:lnTo>
                      <a:pt x="8144" y="577"/>
                    </a:lnTo>
                    <a:lnTo>
                      <a:pt x="7522" y="461"/>
                    </a:lnTo>
                    <a:lnTo>
                      <a:pt x="6934" y="356"/>
                    </a:lnTo>
                    <a:lnTo>
                      <a:pt x="6381" y="268"/>
                    </a:lnTo>
                    <a:lnTo>
                      <a:pt x="5845" y="193"/>
                    </a:lnTo>
                    <a:lnTo>
                      <a:pt x="5343" y="134"/>
                    </a:lnTo>
                    <a:lnTo>
                      <a:pt x="4859" y="82"/>
                    </a:lnTo>
                    <a:lnTo>
                      <a:pt x="4392" y="47"/>
                    </a:lnTo>
                    <a:lnTo>
                      <a:pt x="3960" y="18"/>
                    </a:lnTo>
                    <a:lnTo>
                      <a:pt x="3562" y="6"/>
                    </a:lnTo>
                    <a:lnTo>
                      <a:pt x="31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4"/>
              <p:cNvSpPr/>
              <p:nvPr/>
            </p:nvSpPr>
            <p:spPr>
              <a:xfrm flipH="1">
                <a:off x="-8356698" y="4202048"/>
                <a:ext cx="603836" cy="421949"/>
              </a:xfrm>
              <a:custGeom>
                <a:avLst/>
                <a:gdLst/>
                <a:ahLst/>
                <a:cxnLst/>
                <a:rect l="l" t="t" r="r" b="b"/>
                <a:pathLst>
                  <a:path w="57006" h="14729" extrusionOk="0">
                    <a:moveTo>
                      <a:pt x="11982" y="1"/>
                    </a:moveTo>
                    <a:lnTo>
                      <a:pt x="11239" y="13"/>
                    </a:lnTo>
                    <a:lnTo>
                      <a:pt x="10495" y="30"/>
                    </a:lnTo>
                    <a:lnTo>
                      <a:pt x="9735" y="59"/>
                    </a:lnTo>
                    <a:lnTo>
                      <a:pt x="8991" y="100"/>
                    </a:lnTo>
                    <a:lnTo>
                      <a:pt x="8265" y="152"/>
                    </a:lnTo>
                    <a:lnTo>
                      <a:pt x="7522" y="211"/>
                    </a:lnTo>
                    <a:lnTo>
                      <a:pt x="6795" y="281"/>
                    </a:lnTo>
                    <a:lnTo>
                      <a:pt x="6069" y="362"/>
                    </a:lnTo>
                    <a:lnTo>
                      <a:pt x="5343" y="456"/>
                    </a:lnTo>
                    <a:lnTo>
                      <a:pt x="4807" y="531"/>
                    </a:lnTo>
                    <a:lnTo>
                      <a:pt x="4288" y="619"/>
                    </a:lnTo>
                    <a:lnTo>
                      <a:pt x="3804" y="706"/>
                    </a:lnTo>
                    <a:lnTo>
                      <a:pt x="3355" y="800"/>
                    </a:lnTo>
                    <a:lnTo>
                      <a:pt x="2940" y="899"/>
                    </a:lnTo>
                    <a:lnTo>
                      <a:pt x="2542" y="1004"/>
                    </a:lnTo>
                    <a:lnTo>
                      <a:pt x="2162" y="1114"/>
                    </a:lnTo>
                    <a:lnTo>
                      <a:pt x="1833" y="1225"/>
                    </a:lnTo>
                    <a:lnTo>
                      <a:pt x="1522" y="1342"/>
                    </a:lnTo>
                    <a:lnTo>
                      <a:pt x="1228" y="1464"/>
                    </a:lnTo>
                    <a:lnTo>
                      <a:pt x="986" y="1587"/>
                    </a:lnTo>
                    <a:lnTo>
                      <a:pt x="761" y="1721"/>
                    </a:lnTo>
                    <a:lnTo>
                      <a:pt x="554" y="1849"/>
                    </a:lnTo>
                    <a:lnTo>
                      <a:pt x="398" y="1983"/>
                    </a:lnTo>
                    <a:lnTo>
                      <a:pt x="260" y="2123"/>
                    </a:lnTo>
                    <a:lnTo>
                      <a:pt x="139" y="2263"/>
                    </a:lnTo>
                    <a:lnTo>
                      <a:pt x="70" y="2409"/>
                    </a:lnTo>
                    <a:lnTo>
                      <a:pt x="18" y="2555"/>
                    </a:lnTo>
                    <a:lnTo>
                      <a:pt x="0" y="2700"/>
                    </a:lnTo>
                    <a:lnTo>
                      <a:pt x="0" y="2852"/>
                    </a:lnTo>
                    <a:lnTo>
                      <a:pt x="52" y="3004"/>
                    </a:lnTo>
                    <a:lnTo>
                      <a:pt x="121" y="3161"/>
                    </a:lnTo>
                    <a:lnTo>
                      <a:pt x="208" y="3313"/>
                    </a:lnTo>
                    <a:lnTo>
                      <a:pt x="346" y="3470"/>
                    </a:lnTo>
                    <a:lnTo>
                      <a:pt x="502" y="3627"/>
                    </a:lnTo>
                    <a:lnTo>
                      <a:pt x="692" y="3785"/>
                    </a:lnTo>
                    <a:lnTo>
                      <a:pt x="917" y="3942"/>
                    </a:lnTo>
                    <a:lnTo>
                      <a:pt x="1159" y="4100"/>
                    </a:lnTo>
                    <a:lnTo>
                      <a:pt x="1436" y="4263"/>
                    </a:lnTo>
                    <a:lnTo>
                      <a:pt x="1747" y="4420"/>
                    </a:lnTo>
                    <a:lnTo>
                      <a:pt x="2093" y="4578"/>
                    </a:lnTo>
                    <a:lnTo>
                      <a:pt x="2456" y="4735"/>
                    </a:lnTo>
                    <a:lnTo>
                      <a:pt x="2922" y="4916"/>
                    </a:lnTo>
                    <a:lnTo>
                      <a:pt x="3372" y="5073"/>
                    </a:lnTo>
                    <a:lnTo>
                      <a:pt x="3822" y="5213"/>
                    </a:lnTo>
                    <a:lnTo>
                      <a:pt x="4254" y="5336"/>
                    </a:lnTo>
                    <a:lnTo>
                      <a:pt x="4669" y="5435"/>
                    </a:lnTo>
                    <a:lnTo>
                      <a:pt x="5084" y="5517"/>
                    </a:lnTo>
                    <a:lnTo>
                      <a:pt x="5499" y="5587"/>
                    </a:lnTo>
                    <a:lnTo>
                      <a:pt x="5914" y="5633"/>
                    </a:lnTo>
                    <a:lnTo>
                      <a:pt x="6311" y="5674"/>
                    </a:lnTo>
                    <a:lnTo>
                      <a:pt x="6709" y="5697"/>
                    </a:lnTo>
                    <a:lnTo>
                      <a:pt x="7107" y="5709"/>
                    </a:lnTo>
                    <a:lnTo>
                      <a:pt x="7504" y="5709"/>
                    </a:lnTo>
                    <a:lnTo>
                      <a:pt x="7902" y="5697"/>
                    </a:lnTo>
                    <a:lnTo>
                      <a:pt x="8282" y="5680"/>
                    </a:lnTo>
                    <a:lnTo>
                      <a:pt x="8680" y="5651"/>
                    </a:lnTo>
                    <a:lnTo>
                      <a:pt x="9095" y="5616"/>
                    </a:lnTo>
                    <a:lnTo>
                      <a:pt x="9493" y="5575"/>
                    </a:lnTo>
                    <a:lnTo>
                      <a:pt x="9890" y="5528"/>
                    </a:lnTo>
                    <a:lnTo>
                      <a:pt x="10737" y="5423"/>
                    </a:lnTo>
                    <a:lnTo>
                      <a:pt x="11602" y="5307"/>
                    </a:lnTo>
                    <a:lnTo>
                      <a:pt x="12501" y="5190"/>
                    </a:lnTo>
                    <a:lnTo>
                      <a:pt x="12968" y="5132"/>
                    </a:lnTo>
                    <a:lnTo>
                      <a:pt x="13435" y="5073"/>
                    </a:lnTo>
                    <a:lnTo>
                      <a:pt x="13936" y="5021"/>
                    </a:lnTo>
                    <a:lnTo>
                      <a:pt x="14437" y="4974"/>
                    </a:lnTo>
                    <a:lnTo>
                      <a:pt x="14956" y="4933"/>
                    </a:lnTo>
                    <a:lnTo>
                      <a:pt x="15492" y="4899"/>
                    </a:lnTo>
                    <a:lnTo>
                      <a:pt x="16045" y="4869"/>
                    </a:lnTo>
                    <a:lnTo>
                      <a:pt x="16616" y="4852"/>
                    </a:lnTo>
                    <a:lnTo>
                      <a:pt x="17273" y="4840"/>
                    </a:lnTo>
                    <a:lnTo>
                      <a:pt x="17947" y="4834"/>
                    </a:lnTo>
                    <a:lnTo>
                      <a:pt x="18604" y="4846"/>
                    </a:lnTo>
                    <a:lnTo>
                      <a:pt x="19261" y="4864"/>
                    </a:lnTo>
                    <a:lnTo>
                      <a:pt x="19936" y="4887"/>
                    </a:lnTo>
                    <a:lnTo>
                      <a:pt x="20593" y="4922"/>
                    </a:lnTo>
                    <a:lnTo>
                      <a:pt x="21250" y="4963"/>
                    </a:lnTo>
                    <a:lnTo>
                      <a:pt x="21889" y="5015"/>
                    </a:lnTo>
                    <a:lnTo>
                      <a:pt x="22546" y="5073"/>
                    </a:lnTo>
                    <a:lnTo>
                      <a:pt x="23186" y="5143"/>
                    </a:lnTo>
                    <a:lnTo>
                      <a:pt x="23826" y="5213"/>
                    </a:lnTo>
                    <a:lnTo>
                      <a:pt x="24466" y="5295"/>
                    </a:lnTo>
                    <a:lnTo>
                      <a:pt x="25105" y="5382"/>
                    </a:lnTo>
                    <a:lnTo>
                      <a:pt x="25728" y="5476"/>
                    </a:lnTo>
                    <a:lnTo>
                      <a:pt x="26350" y="5575"/>
                    </a:lnTo>
                    <a:lnTo>
                      <a:pt x="26955" y="5674"/>
                    </a:lnTo>
                    <a:lnTo>
                      <a:pt x="27561" y="5785"/>
                    </a:lnTo>
                    <a:lnTo>
                      <a:pt x="28166" y="5901"/>
                    </a:lnTo>
                    <a:lnTo>
                      <a:pt x="28771" y="6018"/>
                    </a:lnTo>
                    <a:lnTo>
                      <a:pt x="29359" y="6140"/>
                    </a:lnTo>
                    <a:lnTo>
                      <a:pt x="29929" y="6263"/>
                    </a:lnTo>
                    <a:lnTo>
                      <a:pt x="30500" y="6397"/>
                    </a:lnTo>
                    <a:lnTo>
                      <a:pt x="31070" y="6525"/>
                    </a:lnTo>
                    <a:lnTo>
                      <a:pt x="31624" y="6659"/>
                    </a:lnTo>
                    <a:lnTo>
                      <a:pt x="32160" y="6799"/>
                    </a:lnTo>
                    <a:lnTo>
                      <a:pt x="32696" y="6939"/>
                    </a:lnTo>
                    <a:lnTo>
                      <a:pt x="33750" y="7219"/>
                    </a:lnTo>
                    <a:lnTo>
                      <a:pt x="34736" y="7511"/>
                    </a:lnTo>
                    <a:lnTo>
                      <a:pt x="35687" y="7796"/>
                    </a:lnTo>
                    <a:lnTo>
                      <a:pt x="36205" y="7965"/>
                    </a:lnTo>
                    <a:lnTo>
                      <a:pt x="36707" y="8134"/>
                    </a:lnTo>
                    <a:lnTo>
                      <a:pt x="37191" y="8304"/>
                    </a:lnTo>
                    <a:lnTo>
                      <a:pt x="37641" y="8478"/>
                    </a:lnTo>
                    <a:lnTo>
                      <a:pt x="38090" y="8653"/>
                    </a:lnTo>
                    <a:lnTo>
                      <a:pt x="38540" y="8834"/>
                    </a:lnTo>
                    <a:lnTo>
                      <a:pt x="38955" y="9015"/>
                    </a:lnTo>
                    <a:lnTo>
                      <a:pt x="39370" y="9196"/>
                    </a:lnTo>
                    <a:lnTo>
                      <a:pt x="39767" y="9382"/>
                    </a:lnTo>
                    <a:lnTo>
                      <a:pt x="40165" y="9569"/>
                    </a:lnTo>
                    <a:lnTo>
                      <a:pt x="40908" y="9948"/>
                    </a:lnTo>
                    <a:lnTo>
                      <a:pt x="41652" y="10327"/>
                    </a:lnTo>
                    <a:lnTo>
                      <a:pt x="42361" y="10712"/>
                    </a:lnTo>
                    <a:lnTo>
                      <a:pt x="43778" y="11487"/>
                    </a:lnTo>
                    <a:lnTo>
                      <a:pt x="44487" y="11866"/>
                    </a:lnTo>
                    <a:lnTo>
                      <a:pt x="45213" y="12245"/>
                    </a:lnTo>
                    <a:lnTo>
                      <a:pt x="45974" y="12618"/>
                    </a:lnTo>
                    <a:lnTo>
                      <a:pt x="46372" y="12805"/>
                    </a:lnTo>
                    <a:lnTo>
                      <a:pt x="46770" y="12985"/>
                    </a:lnTo>
                    <a:lnTo>
                      <a:pt x="47185" y="13166"/>
                    </a:lnTo>
                    <a:lnTo>
                      <a:pt x="47600" y="13341"/>
                    </a:lnTo>
                    <a:lnTo>
                      <a:pt x="48032" y="13516"/>
                    </a:lnTo>
                    <a:lnTo>
                      <a:pt x="48481" y="13691"/>
                    </a:lnTo>
                    <a:lnTo>
                      <a:pt x="48827" y="13813"/>
                    </a:lnTo>
                    <a:lnTo>
                      <a:pt x="49190" y="13930"/>
                    </a:lnTo>
                    <a:lnTo>
                      <a:pt x="49553" y="14041"/>
                    </a:lnTo>
                    <a:lnTo>
                      <a:pt x="49916" y="14146"/>
                    </a:lnTo>
                    <a:lnTo>
                      <a:pt x="50279" y="14245"/>
                    </a:lnTo>
                    <a:lnTo>
                      <a:pt x="50660" y="14332"/>
                    </a:lnTo>
                    <a:lnTo>
                      <a:pt x="51040" y="14414"/>
                    </a:lnTo>
                    <a:lnTo>
                      <a:pt x="51403" y="14484"/>
                    </a:lnTo>
                    <a:lnTo>
                      <a:pt x="51784" y="14548"/>
                    </a:lnTo>
                    <a:lnTo>
                      <a:pt x="52147" y="14600"/>
                    </a:lnTo>
                    <a:lnTo>
                      <a:pt x="52510" y="14647"/>
                    </a:lnTo>
                    <a:lnTo>
                      <a:pt x="52873" y="14682"/>
                    </a:lnTo>
                    <a:lnTo>
                      <a:pt x="53219" y="14711"/>
                    </a:lnTo>
                    <a:lnTo>
                      <a:pt x="53565" y="14723"/>
                    </a:lnTo>
                    <a:lnTo>
                      <a:pt x="53910" y="14729"/>
                    </a:lnTo>
                    <a:lnTo>
                      <a:pt x="54239" y="14729"/>
                    </a:lnTo>
                    <a:lnTo>
                      <a:pt x="54550" y="14711"/>
                    </a:lnTo>
                    <a:lnTo>
                      <a:pt x="54844" y="14688"/>
                    </a:lnTo>
                    <a:lnTo>
                      <a:pt x="55138" y="14653"/>
                    </a:lnTo>
                    <a:lnTo>
                      <a:pt x="55415" y="14600"/>
                    </a:lnTo>
                    <a:lnTo>
                      <a:pt x="55657" y="14542"/>
                    </a:lnTo>
                    <a:lnTo>
                      <a:pt x="55899" y="14472"/>
                    </a:lnTo>
                    <a:lnTo>
                      <a:pt x="56123" y="14385"/>
                    </a:lnTo>
                    <a:lnTo>
                      <a:pt x="56314" y="14291"/>
                    </a:lnTo>
                    <a:lnTo>
                      <a:pt x="56487" y="14181"/>
                    </a:lnTo>
                    <a:lnTo>
                      <a:pt x="56642" y="14058"/>
                    </a:lnTo>
                    <a:lnTo>
                      <a:pt x="56763" y="13924"/>
                    </a:lnTo>
                    <a:lnTo>
                      <a:pt x="56867" y="13778"/>
                    </a:lnTo>
                    <a:lnTo>
                      <a:pt x="56953" y="13615"/>
                    </a:lnTo>
                    <a:lnTo>
                      <a:pt x="56988" y="13440"/>
                    </a:lnTo>
                    <a:lnTo>
                      <a:pt x="57005" y="13248"/>
                    </a:lnTo>
                    <a:lnTo>
                      <a:pt x="56988" y="13044"/>
                    </a:lnTo>
                    <a:lnTo>
                      <a:pt x="56971" y="12945"/>
                    </a:lnTo>
                    <a:lnTo>
                      <a:pt x="56953" y="12840"/>
                    </a:lnTo>
                    <a:lnTo>
                      <a:pt x="56850" y="12630"/>
                    </a:lnTo>
                    <a:lnTo>
                      <a:pt x="56729" y="12414"/>
                    </a:lnTo>
                    <a:lnTo>
                      <a:pt x="56556" y="12198"/>
                    </a:lnTo>
                    <a:lnTo>
                      <a:pt x="56348" y="11977"/>
                    </a:lnTo>
                    <a:lnTo>
                      <a:pt x="56106" y="11761"/>
                    </a:lnTo>
                    <a:lnTo>
                      <a:pt x="55847" y="11534"/>
                    </a:lnTo>
                    <a:lnTo>
                      <a:pt x="55536" y="11312"/>
                    </a:lnTo>
                    <a:lnTo>
                      <a:pt x="55207" y="11085"/>
                    </a:lnTo>
                    <a:lnTo>
                      <a:pt x="54861" y="10857"/>
                    </a:lnTo>
                    <a:lnTo>
                      <a:pt x="54481" y="10630"/>
                    </a:lnTo>
                    <a:lnTo>
                      <a:pt x="54083" y="10403"/>
                    </a:lnTo>
                    <a:lnTo>
                      <a:pt x="53668" y="10175"/>
                    </a:lnTo>
                    <a:lnTo>
                      <a:pt x="53236" y="9948"/>
                    </a:lnTo>
                    <a:lnTo>
                      <a:pt x="52786" y="9720"/>
                    </a:lnTo>
                    <a:lnTo>
                      <a:pt x="52337" y="9499"/>
                    </a:lnTo>
                    <a:lnTo>
                      <a:pt x="51853" y="9271"/>
                    </a:lnTo>
                    <a:lnTo>
                      <a:pt x="51386" y="9056"/>
                    </a:lnTo>
                    <a:lnTo>
                      <a:pt x="50400" y="8618"/>
                    </a:lnTo>
                    <a:lnTo>
                      <a:pt x="49415" y="8199"/>
                    </a:lnTo>
                    <a:lnTo>
                      <a:pt x="48429" y="7796"/>
                    </a:lnTo>
                    <a:lnTo>
                      <a:pt x="47478" y="7411"/>
                    </a:lnTo>
                    <a:lnTo>
                      <a:pt x="46562" y="7050"/>
                    </a:lnTo>
                    <a:lnTo>
                      <a:pt x="44902" y="6403"/>
                    </a:lnTo>
                    <a:lnTo>
                      <a:pt x="44020" y="6053"/>
                    </a:lnTo>
                    <a:lnTo>
                      <a:pt x="43121" y="5715"/>
                    </a:lnTo>
                    <a:lnTo>
                      <a:pt x="42188" y="5377"/>
                    </a:lnTo>
                    <a:lnTo>
                      <a:pt x="41254" y="5050"/>
                    </a:lnTo>
                    <a:lnTo>
                      <a:pt x="40286" y="4724"/>
                    </a:lnTo>
                    <a:lnTo>
                      <a:pt x="39318" y="4409"/>
                    </a:lnTo>
                    <a:lnTo>
                      <a:pt x="38315" y="4094"/>
                    </a:lnTo>
                    <a:lnTo>
                      <a:pt x="37312" y="3791"/>
                    </a:lnTo>
                    <a:lnTo>
                      <a:pt x="36275" y="3493"/>
                    </a:lnTo>
                    <a:lnTo>
                      <a:pt x="35220" y="3202"/>
                    </a:lnTo>
                    <a:lnTo>
                      <a:pt x="34148" y="2922"/>
                    </a:lnTo>
                    <a:lnTo>
                      <a:pt x="33059" y="2648"/>
                    </a:lnTo>
                    <a:lnTo>
                      <a:pt x="31952" y="2386"/>
                    </a:lnTo>
                    <a:lnTo>
                      <a:pt x="30828" y="2129"/>
                    </a:lnTo>
                    <a:lnTo>
                      <a:pt x="29670" y="1884"/>
                    </a:lnTo>
                    <a:lnTo>
                      <a:pt x="28511" y="1651"/>
                    </a:lnTo>
                    <a:lnTo>
                      <a:pt x="27872" y="1528"/>
                    </a:lnTo>
                    <a:lnTo>
                      <a:pt x="27215" y="1406"/>
                    </a:lnTo>
                    <a:lnTo>
                      <a:pt x="26540" y="1289"/>
                    </a:lnTo>
                    <a:lnTo>
                      <a:pt x="25866" y="1179"/>
                    </a:lnTo>
                    <a:lnTo>
                      <a:pt x="25192" y="1068"/>
                    </a:lnTo>
                    <a:lnTo>
                      <a:pt x="24500" y="957"/>
                    </a:lnTo>
                    <a:lnTo>
                      <a:pt x="23809" y="858"/>
                    </a:lnTo>
                    <a:lnTo>
                      <a:pt x="23100" y="759"/>
                    </a:lnTo>
                    <a:lnTo>
                      <a:pt x="22374" y="666"/>
                    </a:lnTo>
                    <a:lnTo>
                      <a:pt x="21665" y="578"/>
                    </a:lnTo>
                    <a:lnTo>
                      <a:pt x="20938" y="491"/>
                    </a:lnTo>
                    <a:lnTo>
                      <a:pt x="20212" y="415"/>
                    </a:lnTo>
                    <a:lnTo>
                      <a:pt x="19469" y="339"/>
                    </a:lnTo>
                    <a:lnTo>
                      <a:pt x="18725" y="275"/>
                    </a:lnTo>
                    <a:lnTo>
                      <a:pt x="17999" y="217"/>
                    </a:lnTo>
                    <a:lnTo>
                      <a:pt x="17238" y="164"/>
                    </a:lnTo>
                    <a:lnTo>
                      <a:pt x="16495" y="117"/>
                    </a:lnTo>
                    <a:lnTo>
                      <a:pt x="15752" y="77"/>
                    </a:lnTo>
                    <a:lnTo>
                      <a:pt x="14991" y="48"/>
                    </a:lnTo>
                    <a:lnTo>
                      <a:pt x="14247" y="24"/>
                    </a:lnTo>
                    <a:lnTo>
                      <a:pt x="13487" y="7"/>
                    </a:lnTo>
                    <a:lnTo>
                      <a:pt x="127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4"/>
              <p:cNvSpPr/>
              <p:nvPr/>
            </p:nvSpPr>
            <p:spPr>
              <a:xfrm flipH="1">
                <a:off x="-8461308" y="4142242"/>
                <a:ext cx="674576" cy="481736"/>
              </a:xfrm>
              <a:custGeom>
                <a:avLst/>
                <a:gdLst/>
                <a:ahLst/>
                <a:cxnLst/>
                <a:rect l="l" t="t" r="r" b="b"/>
                <a:pathLst>
                  <a:path w="65461" h="16816" extrusionOk="0">
                    <a:moveTo>
                      <a:pt x="21440" y="0"/>
                    </a:moveTo>
                    <a:lnTo>
                      <a:pt x="20627" y="6"/>
                    </a:lnTo>
                    <a:lnTo>
                      <a:pt x="19832" y="24"/>
                    </a:lnTo>
                    <a:lnTo>
                      <a:pt x="19054" y="47"/>
                    </a:lnTo>
                    <a:lnTo>
                      <a:pt x="18276" y="88"/>
                    </a:lnTo>
                    <a:lnTo>
                      <a:pt x="17515" y="135"/>
                    </a:lnTo>
                    <a:lnTo>
                      <a:pt x="16772" y="187"/>
                    </a:lnTo>
                    <a:lnTo>
                      <a:pt x="16011" y="251"/>
                    </a:lnTo>
                    <a:lnTo>
                      <a:pt x="15268" y="327"/>
                    </a:lnTo>
                    <a:lnTo>
                      <a:pt x="14541" y="403"/>
                    </a:lnTo>
                    <a:lnTo>
                      <a:pt x="13815" y="490"/>
                    </a:lnTo>
                    <a:lnTo>
                      <a:pt x="13089" y="583"/>
                    </a:lnTo>
                    <a:lnTo>
                      <a:pt x="12380" y="683"/>
                    </a:lnTo>
                    <a:lnTo>
                      <a:pt x="11671" y="793"/>
                    </a:lnTo>
                    <a:lnTo>
                      <a:pt x="10962" y="904"/>
                    </a:lnTo>
                    <a:lnTo>
                      <a:pt x="10254" y="1021"/>
                    </a:lnTo>
                    <a:lnTo>
                      <a:pt x="9562" y="1137"/>
                    </a:lnTo>
                    <a:lnTo>
                      <a:pt x="8870" y="1266"/>
                    </a:lnTo>
                    <a:lnTo>
                      <a:pt x="8179" y="1394"/>
                    </a:lnTo>
                    <a:lnTo>
                      <a:pt x="6813" y="1656"/>
                    </a:lnTo>
                    <a:lnTo>
                      <a:pt x="5447" y="1930"/>
                    </a:lnTo>
                    <a:lnTo>
                      <a:pt x="2732" y="2490"/>
                    </a:lnTo>
                    <a:lnTo>
                      <a:pt x="1367" y="2770"/>
                    </a:lnTo>
                    <a:lnTo>
                      <a:pt x="1" y="3038"/>
                    </a:lnTo>
                    <a:lnTo>
                      <a:pt x="537" y="2939"/>
                    </a:lnTo>
                    <a:lnTo>
                      <a:pt x="1090" y="2846"/>
                    </a:lnTo>
                    <a:lnTo>
                      <a:pt x="1643" y="2758"/>
                    </a:lnTo>
                    <a:lnTo>
                      <a:pt x="2179" y="2677"/>
                    </a:lnTo>
                    <a:lnTo>
                      <a:pt x="2750" y="2601"/>
                    </a:lnTo>
                    <a:lnTo>
                      <a:pt x="3303" y="2537"/>
                    </a:lnTo>
                    <a:lnTo>
                      <a:pt x="3856" y="2473"/>
                    </a:lnTo>
                    <a:lnTo>
                      <a:pt x="4427" y="2420"/>
                    </a:lnTo>
                    <a:lnTo>
                      <a:pt x="4980" y="2373"/>
                    </a:lnTo>
                    <a:lnTo>
                      <a:pt x="5551" y="2327"/>
                    </a:lnTo>
                    <a:lnTo>
                      <a:pt x="6121" y="2292"/>
                    </a:lnTo>
                    <a:lnTo>
                      <a:pt x="6692" y="2263"/>
                    </a:lnTo>
                    <a:lnTo>
                      <a:pt x="7262" y="2239"/>
                    </a:lnTo>
                    <a:lnTo>
                      <a:pt x="7833" y="2222"/>
                    </a:lnTo>
                    <a:lnTo>
                      <a:pt x="8421" y="2210"/>
                    </a:lnTo>
                    <a:lnTo>
                      <a:pt x="8991" y="2204"/>
                    </a:lnTo>
                    <a:lnTo>
                      <a:pt x="9562" y="2199"/>
                    </a:lnTo>
                    <a:lnTo>
                      <a:pt x="10150" y="2204"/>
                    </a:lnTo>
                    <a:lnTo>
                      <a:pt x="10720" y="2210"/>
                    </a:lnTo>
                    <a:lnTo>
                      <a:pt x="11308" y="2228"/>
                    </a:lnTo>
                    <a:lnTo>
                      <a:pt x="11879" y="2245"/>
                    </a:lnTo>
                    <a:lnTo>
                      <a:pt x="12467" y="2269"/>
                    </a:lnTo>
                    <a:lnTo>
                      <a:pt x="13037" y="2298"/>
                    </a:lnTo>
                    <a:lnTo>
                      <a:pt x="13625" y="2333"/>
                    </a:lnTo>
                    <a:lnTo>
                      <a:pt x="14196" y="2368"/>
                    </a:lnTo>
                    <a:lnTo>
                      <a:pt x="14783" y="2408"/>
                    </a:lnTo>
                    <a:lnTo>
                      <a:pt x="15354" y="2455"/>
                    </a:lnTo>
                    <a:lnTo>
                      <a:pt x="15925" y="2508"/>
                    </a:lnTo>
                    <a:lnTo>
                      <a:pt x="16495" y="2560"/>
                    </a:lnTo>
                    <a:lnTo>
                      <a:pt x="17083" y="2618"/>
                    </a:lnTo>
                    <a:lnTo>
                      <a:pt x="17654" y="2677"/>
                    </a:lnTo>
                    <a:lnTo>
                      <a:pt x="18207" y="2747"/>
                    </a:lnTo>
                    <a:lnTo>
                      <a:pt x="19348" y="2887"/>
                    </a:lnTo>
                    <a:lnTo>
                      <a:pt x="20472" y="3038"/>
                    </a:lnTo>
                    <a:lnTo>
                      <a:pt x="21578" y="3207"/>
                    </a:lnTo>
                    <a:lnTo>
                      <a:pt x="22685" y="3382"/>
                    </a:lnTo>
                    <a:lnTo>
                      <a:pt x="23774" y="3575"/>
                    </a:lnTo>
                    <a:lnTo>
                      <a:pt x="24829" y="3773"/>
                    </a:lnTo>
                    <a:lnTo>
                      <a:pt x="25884" y="3977"/>
                    </a:lnTo>
                    <a:lnTo>
                      <a:pt x="26921" y="4193"/>
                    </a:lnTo>
                    <a:lnTo>
                      <a:pt x="27941" y="4414"/>
                    </a:lnTo>
                    <a:lnTo>
                      <a:pt x="28927" y="4636"/>
                    </a:lnTo>
                    <a:lnTo>
                      <a:pt x="29895" y="4869"/>
                    </a:lnTo>
                    <a:lnTo>
                      <a:pt x="30846" y="5102"/>
                    </a:lnTo>
                    <a:lnTo>
                      <a:pt x="31762" y="5341"/>
                    </a:lnTo>
                    <a:lnTo>
                      <a:pt x="32661" y="5580"/>
                    </a:lnTo>
                    <a:lnTo>
                      <a:pt x="33526" y="5825"/>
                    </a:lnTo>
                    <a:lnTo>
                      <a:pt x="34356" y="6064"/>
                    </a:lnTo>
                    <a:lnTo>
                      <a:pt x="34874" y="6216"/>
                    </a:lnTo>
                    <a:lnTo>
                      <a:pt x="35462" y="6402"/>
                    </a:lnTo>
                    <a:lnTo>
                      <a:pt x="36136" y="6618"/>
                    </a:lnTo>
                    <a:lnTo>
                      <a:pt x="36880" y="6857"/>
                    </a:lnTo>
                    <a:lnTo>
                      <a:pt x="37675" y="7125"/>
                    </a:lnTo>
                    <a:lnTo>
                      <a:pt x="38540" y="7411"/>
                    </a:lnTo>
                    <a:lnTo>
                      <a:pt x="39439" y="7726"/>
                    </a:lnTo>
                    <a:lnTo>
                      <a:pt x="40373" y="8058"/>
                    </a:lnTo>
                    <a:lnTo>
                      <a:pt x="41341" y="8402"/>
                    </a:lnTo>
                    <a:lnTo>
                      <a:pt x="42326" y="8770"/>
                    </a:lnTo>
                    <a:lnTo>
                      <a:pt x="43329" y="9149"/>
                    </a:lnTo>
                    <a:lnTo>
                      <a:pt x="44332" y="9539"/>
                    </a:lnTo>
                    <a:lnTo>
                      <a:pt x="45335" y="9936"/>
                    </a:lnTo>
                    <a:lnTo>
                      <a:pt x="46320" y="10344"/>
                    </a:lnTo>
                    <a:lnTo>
                      <a:pt x="47288" y="10758"/>
                    </a:lnTo>
                    <a:lnTo>
                      <a:pt x="48239" y="11178"/>
                    </a:lnTo>
                    <a:lnTo>
                      <a:pt x="49138" y="11597"/>
                    </a:lnTo>
                    <a:lnTo>
                      <a:pt x="50003" y="12017"/>
                    </a:lnTo>
                    <a:lnTo>
                      <a:pt x="50401" y="12227"/>
                    </a:lnTo>
                    <a:lnTo>
                      <a:pt x="50798" y="12437"/>
                    </a:lnTo>
                    <a:lnTo>
                      <a:pt x="51179" y="12641"/>
                    </a:lnTo>
                    <a:lnTo>
                      <a:pt x="51559" y="12851"/>
                    </a:lnTo>
                    <a:lnTo>
                      <a:pt x="51905" y="13055"/>
                    </a:lnTo>
                    <a:lnTo>
                      <a:pt x="52233" y="13259"/>
                    </a:lnTo>
                    <a:lnTo>
                      <a:pt x="52545" y="13463"/>
                    </a:lnTo>
                    <a:lnTo>
                      <a:pt x="52821" y="13661"/>
                    </a:lnTo>
                    <a:lnTo>
                      <a:pt x="53098" y="13860"/>
                    </a:lnTo>
                    <a:lnTo>
                      <a:pt x="53340" y="14052"/>
                    </a:lnTo>
                    <a:lnTo>
                      <a:pt x="53565" y="14244"/>
                    </a:lnTo>
                    <a:lnTo>
                      <a:pt x="53755" y="14431"/>
                    </a:lnTo>
                    <a:lnTo>
                      <a:pt x="53928" y="14618"/>
                    </a:lnTo>
                    <a:lnTo>
                      <a:pt x="54083" y="14798"/>
                    </a:lnTo>
                    <a:lnTo>
                      <a:pt x="54204" y="14973"/>
                    </a:lnTo>
                    <a:lnTo>
                      <a:pt x="54291" y="15148"/>
                    </a:lnTo>
                    <a:lnTo>
                      <a:pt x="54343" y="15317"/>
                    </a:lnTo>
                    <a:lnTo>
                      <a:pt x="54377" y="15480"/>
                    </a:lnTo>
                    <a:lnTo>
                      <a:pt x="54377" y="15638"/>
                    </a:lnTo>
                    <a:lnTo>
                      <a:pt x="54343" y="15795"/>
                    </a:lnTo>
                    <a:lnTo>
                      <a:pt x="54274" y="15941"/>
                    </a:lnTo>
                    <a:lnTo>
                      <a:pt x="54170" y="16087"/>
                    </a:lnTo>
                    <a:lnTo>
                      <a:pt x="54032" y="16227"/>
                    </a:lnTo>
                    <a:lnTo>
                      <a:pt x="53945" y="16291"/>
                    </a:lnTo>
                    <a:lnTo>
                      <a:pt x="53859" y="16355"/>
                    </a:lnTo>
                    <a:lnTo>
                      <a:pt x="53755" y="16419"/>
                    </a:lnTo>
                    <a:lnTo>
                      <a:pt x="53651" y="16483"/>
                    </a:lnTo>
                    <a:lnTo>
                      <a:pt x="53530" y="16542"/>
                    </a:lnTo>
                    <a:lnTo>
                      <a:pt x="53392" y="16600"/>
                    </a:lnTo>
                    <a:lnTo>
                      <a:pt x="53253" y="16658"/>
                    </a:lnTo>
                    <a:lnTo>
                      <a:pt x="53115" y="16711"/>
                    </a:lnTo>
                    <a:lnTo>
                      <a:pt x="52942" y="16763"/>
                    </a:lnTo>
                    <a:lnTo>
                      <a:pt x="52769" y="16816"/>
                    </a:lnTo>
                    <a:lnTo>
                      <a:pt x="53132" y="16746"/>
                    </a:lnTo>
                    <a:lnTo>
                      <a:pt x="53513" y="16682"/>
                    </a:lnTo>
                    <a:lnTo>
                      <a:pt x="54360" y="16542"/>
                    </a:lnTo>
                    <a:lnTo>
                      <a:pt x="55294" y="16396"/>
                    </a:lnTo>
                    <a:lnTo>
                      <a:pt x="56296" y="16244"/>
                    </a:lnTo>
                    <a:lnTo>
                      <a:pt x="57334" y="16081"/>
                    </a:lnTo>
                    <a:lnTo>
                      <a:pt x="58389" y="15912"/>
                    </a:lnTo>
                    <a:lnTo>
                      <a:pt x="59443" y="15737"/>
                    </a:lnTo>
                    <a:lnTo>
                      <a:pt x="59962" y="15644"/>
                    </a:lnTo>
                    <a:lnTo>
                      <a:pt x="60481" y="15545"/>
                    </a:lnTo>
                    <a:lnTo>
                      <a:pt x="60982" y="15445"/>
                    </a:lnTo>
                    <a:lnTo>
                      <a:pt x="61466" y="15346"/>
                    </a:lnTo>
                    <a:lnTo>
                      <a:pt x="61950" y="15236"/>
                    </a:lnTo>
                    <a:lnTo>
                      <a:pt x="62400" y="15131"/>
                    </a:lnTo>
                    <a:lnTo>
                      <a:pt x="62832" y="15014"/>
                    </a:lnTo>
                    <a:lnTo>
                      <a:pt x="63247" y="14897"/>
                    </a:lnTo>
                    <a:lnTo>
                      <a:pt x="63627" y="14781"/>
                    </a:lnTo>
                    <a:lnTo>
                      <a:pt x="63990" y="14653"/>
                    </a:lnTo>
                    <a:lnTo>
                      <a:pt x="64302" y="14524"/>
                    </a:lnTo>
                    <a:lnTo>
                      <a:pt x="64596" y="14396"/>
                    </a:lnTo>
                    <a:lnTo>
                      <a:pt x="64855" y="14256"/>
                    </a:lnTo>
                    <a:lnTo>
                      <a:pt x="64959" y="14186"/>
                    </a:lnTo>
                    <a:lnTo>
                      <a:pt x="65062" y="14116"/>
                    </a:lnTo>
                    <a:lnTo>
                      <a:pt x="65149" y="14040"/>
                    </a:lnTo>
                    <a:lnTo>
                      <a:pt x="65235" y="13970"/>
                    </a:lnTo>
                    <a:lnTo>
                      <a:pt x="65287" y="13895"/>
                    </a:lnTo>
                    <a:lnTo>
                      <a:pt x="65356" y="13819"/>
                    </a:lnTo>
                    <a:lnTo>
                      <a:pt x="65391" y="13737"/>
                    </a:lnTo>
                    <a:lnTo>
                      <a:pt x="65426" y="13661"/>
                    </a:lnTo>
                    <a:lnTo>
                      <a:pt x="65443" y="13580"/>
                    </a:lnTo>
                    <a:lnTo>
                      <a:pt x="65460" y="13498"/>
                    </a:lnTo>
                    <a:lnTo>
                      <a:pt x="65460" y="13399"/>
                    </a:lnTo>
                    <a:lnTo>
                      <a:pt x="65443" y="13300"/>
                    </a:lnTo>
                    <a:lnTo>
                      <a:pt x="65426" y="13195"/>
                    </a:lnTo>
                    <a:lnTo>
                      <a:pt x="65391" y="13096"/>
                    </a:lnTo>
                    <a:lnTo>
                      <a:pt x="65339" y="12997"/>
                    </a:lnTo>
                    <a:lnTo>
                      <a:pt x="65287" y="12892"/>
                    </a:lnTo>
                    <a:lnTo>
                      <a:pt x="65149" y="12693"/>
                    </a:lnTo>
                    <a:lnTo>
                      <a:pt x="64959" y="12495"/>
                    </a:lnTo>
                    <a:lnTo>
                      <a:pt x="64751" y="12297"/>
                    </a:lnTo>
                    <a:lnTo>
                      <a:pt x="64526" y="12099"/>
                    </a:lnTo>
                    <a:lnTo>
                      <a:pt x="64267" y="11906"/>
                    </a:lnTo>
                    <a:lnTo>
                      <a:pt x="63973" y="11720"/>
                    </a:lnTo>
                    <a:lnTo>
                      <a:pt x="63697" y="11527"/>
                    </a:lnTo>
                    <a:lnTo>
                      <a:pt x="63385" y="11347"/>
                    </a:lnTo>
                    <a:lnTo>
                      <a:pt x="63074" y="11166"/>
                    </a:lnTo>
                    <a:lnTo>
                      <a:pt x="62469" y="10810"/>
                    </a:lnTo>
                    <a:lnTo>
                      <a:pt x="61881" y="10478"/>
                    </a:lnTo>
                    <a:lnTo>
                      <a:pt x="60930" y="9941"/>
                    </a:lnTo>
                    <a:lnTo>
                      <a:pt x="59927" y="9411"/>
                    </a:lnTo>
                    <a:lnTo>
                      <a:pt x="58907" y="8886"/>
                    </a:lnTo>
                    <a:lnTo>
                      <a:pt x="57853" y="8367"/>
                    </a:lnTo>
                    <a:lnTo>
                      <a:pt x="56763" y="7860"/>
                    </a:lnTo>
                    <a:lnTo>
                      <a:pt x="56210" y="7609"/>
                    </a:lnTo>
                    <a:lnTo>
                      <a:pt x="55639" y="7359"/>
                    </a:lnTo>
                    <a:lnTo>
                      <a:pt x="55069" y="7108"/>
                    </a:lnTo>
                    <a:lnTo>
                      <a:pt x="54481" y="6863"/>
                    </a:lnTo>
                    <a:lnTo>
                      <a:pt x="53893" y="6618"/>
                    </a:lnTo>
                    <a:lnTo>
                      <a:pt x="53305" y="6379"/>
                    </a:lnTo>
                    <a:lnTo>
                      <a:pt x="52683" y="6140"/>
                    </a:lnTo>
                    <a:lnTo>
                      <a:pt x="52078" y="5901"/>
                    </a:lnTo>
                    <a:lnTo>
                      <a:pt x="51438" y="5668"/>
                    </a:lnTo>
                    <a:lnTo>
                      <a:pt x="50816" y="5440"/>
                    </a:lnTo>
                    <a:lnTo>
                      <a:pt x="50176" y="5213"/>
                    </a:lnTo>
                    <a:lnTo>
                      <a:pt x="49519" y="4986"/>
                    </a:lnTo>
                    <a:lnTo>
                      <a:pt x="48862" y="4764"/>
                    </a:lnTo>
                    <a:lnTo>
                      <a:pt x="48188" y="4548"/>
                    </a:lnTo>
                    <a:lnTo>
                      <a:pt x="47513" y="4333"/>
                    </a:lnTo>
                    <a:lnTo>
                      <a:pt x="46822" y="4117"/>
                    </a:lnTo>
                    <a:lnTo>
                      <a:pt x="46130" y="3907"/>
                    </a:lnTo>
                    <a:lnTo>
                      <a:pt x="45438" y="3703"/>
                    </a:lnTo>
                    <a:lnTo>
                      <a:pt x="44730" y="3499"/>
                    </a:lnTo>
                    <a:lnTo>
                      <a:pt x="44003" y="3301"/>
                    </a:lnTo>
                    <a:lnTo>
                      <a:pt x="43277" y="3108"/>
                    </a:lnTo>
                    <a:lnTo>
                      <a:pt x="42534" y="2916"/>
                    </a:lnTo>
                    <a:lnTo>
                      <a:pt x="41479" y="2647"/>
                    </a:lnTo>
                    <a:lnTo>
                      <a:pt x="40390" y="2385"/>
                    </a:lnTo>
                    <a:lnTo>
                      <a:pt x="39283" y="2134"/>
                    </a:lnTo>
                    <a:lnTo>
                      <a:pt x="38142" y="1884"/>
                    </a:lnTo>
                    <a:lnTo>
                      <a:pt x="36984" y="1650"/>
                    </a:lnTo>
                    <a:lnTo>
                      <a:pt x="35808" y="1423"/>
                    </a:lnTo>
                    <a:lnTo>
                      <a:pt x="35203" y="1312"/>
                    </a:lnTo>
                    <a:lnTo>
                      <a:pt x="34598" y="1207"/>
                    </a:lnTo>
                    <a:lnTo>
                      <a:pt x="33993" y="1108"/>
                    </a:lnTo>
                    <a:lnTo>
                      <a:pt x="33387" y="1009"/>
                    </a:lnTo>
                    <a:lnTo>
                      <a:pt x="32765" y="910"/>
                    </a:lnTo>
                    <a:lnTo>
                      <a:pt x="32143" y="817"/>
                    </a:lnTo>
                    <a:lnTo>
                      <a:pt x="31520" y="729"/>
                    </a:lnTo>
                    <a:lnTo>
                      <a:pt x="30898" y="648"/>
                    </a:lnTo>
                    <a:lnTo>
                      <a:pt x="30258" y="566"/>
                    </a:lnTo>
                    <a:lnTo>
                      <a:pt x="29618" y="496"/>
                    </a:lnTo>
                    <a:lnTo>
                      <a:pt x="28978" y="426"/>
                    </a:lnTo>
                    <a:lnTo>
                      <a:pt x="28339" y="356"/>
                    </a:lnTo>
                    <a:lnTo>
                      <a:pt x="27682" y="298"/>
                    </a:lnTo>
                    <a:lnTo>
                      <a:pt x="27042" y="239"/>
                    </a:lnTo>
                    <a:lnTo>
                      <a:pt x="26385" y="193"/>
                    </a:lnTo>
                    <a:lnTo>
                      <a:pt x="25728" y="146"/>
                    </a:lnTo>
                    <a:lnTo>
                      <a:pt x="25071" y="105"/>
                    </a:lnTo>
                    <a:lnTo>
                      <a:pt x="24397" y="70"/>
                    </a:lnTo>
                    <a:lnTo>
                      <a:pt x="23740" y="47"/>
                    </a:lnTo>
                    <a:lnTo>
                      <a:pt x="23065" y="24"/>
                    </a:lnTo>
                    <a:lnTo>
                      <a:pt x="22253" y="6"/>
                    </a:lnTo>
                    <a:lnTo>
                      <a:pt x="2144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4"/>
              <p:cNvSpPr/>
              <p:nvPr/>
            </p:nvSpPr>
            <p:spPr>
              <a:xfrm flipH="1">
                <a:off x="-8480982" y="3948280"/>
                <a:ext cx="884039" cy="570286"/>
              </a:xfrm>
              <a:custGeom>
                <a:avLst/>
                <a:gdLst/>
                <a:ahLst/>
                <a:cxnLst/>
                <a:rect l="l" t="t" r="r" b="b"/>
                <a:pathLst>
                  <a:path w="83459" h="19907" extrusionOk="0">
                    <a:moveTo>
                      <a:pt x="17031" y="1"/>
                    </a:moveTo>
                    <a:lnTo>
                      <a:pt x="16097" y="6"/>
                    </a:lnTo>
                    <a:lnTo>
                      <a:pt x="15163" y="18"/>
                    </a:lnTo>
                    <a:lnTo>
                      <a:pt x="14212" y="41"/>
                    </a:lnTo>
                    <a:lnTo>
                      <a:pt x="13279" y="71"/>
                    </a:lnTo>
                    <a:lnTo>
                      <a:pt x="12570" y="106"/>
                    </a:lnTo>
                    <a:lnTo>
                      <a:pt x="11826" y="146"/>
                    </a:lnTo>
                    <a:lnTo>
                      <a:pt x="11083" y="205"/>
                    </a:lnTo>
                    <a:lnTo>
                      <a:pt x="10305" y="269"/>
                    </a:lnTo>
                    <a:lnTo>
                      <a:pt x="9527" y="345"/>
                    </a:lnTo>
                    <a:lnTo>
                      <a:pt x="8749" y="426"/>
                    </a:lnTo>
                    <a:lnTo>
                      <a:pt x="7971" y="520"/>
                    </a:lnTo>
                    <a:lnTo>
                      <a:pt x="7193" y="625"/>
                    </a:lnTo>
                    <a:lnTo>
                      <a:pt x="6432" y="735"/>
                    </a:lnTo>
                    <a:lnTo>
                      <a:pt x="5689" y="858"/>
                    </a:lnTo>
                    <a:lnTo>
                      <a:pt x="4962" y="992"/>
                    </a:lnTo>
                    <a:lnTo>
                      <a:pt x="4271" y="1126"/>
                    </a:lnTo>
                    <a:lnTo>
                      <a:pt x="3596" y="1272"/>
                    </a:lnTo>
                    <a:lnTo>
                      <a:pt x="3285" y="1348"/>
                    </a:lnTo>
                    <a:lnTo>
                      <a:pt x="2974" y="1429"/>
                    </a:lnTo>
                    <a:lnTo>
                      <a:pt x="2680" y="1505"/>
                    </a:lnTo>
                    <a:lnTo>
                      <a:pt x="2403" y="1587"/>
                    </a:lnTo>
                    <a:lnTo>
                      <a:pt x="2127" y="1674"/>
                    </a:lnTo>
                    <a:lnTo>
                      <a:pt x="1868" y="1756"/>
                    </a:lnTo>
                    <a:lnTo>
                      <a:pt x="1625" y="1843"/>
                    </a:lnTo>
                    <a:lnTo>
                      <a:pt x="1401" y="1931"/>
                    </a:lnTo>
                    <a:lnTo>
                      <a:pt x="1176" y="2024"/>
                    </a:lnTo>
                    <a:lnTo>
                      <a:pt x="986" y="2111"/>
                    </a:lnTo>
                    <a:lnTo>
                      <a:pt x="796" y="2205"/>
                    </a:lnTo>
                    <a:lnTo>
                      <a:pt x="640" y="2304"/>
                    </a:lnTo>
                    <a:lnTo>
                      <a:pt x="484" y="2397"/>
                    </a:lnTo>
                    <a:lnTo>
                      <a:pt x="346" y="2496"/>
                    </a:lnTo>
                    <a:lnTo>
                      <a:pt x="242" y="2595"/>
                    </a:lnTo>
                    <a:lnTo>
                      <a:pt x="156" y="2694"/>
                    </a:lnTo>
                    <a:lnTo>
                      <a:pt x="87" y="2793"/>
                    </a:lnTo>
                    <a:lnTo>
                      <a:pt x="35" y="2898"/>
                    </a:lnTo>
                    <a:lnTo>
                      <a:pt x="0" y="3003"/>
                    </a:lnTo>
                    <a:lnTo>
                      <a:pt x="0" y="3108"/>
                    </a:lnTo>
                    <a:lnTo>
                      <a:pt x="17" y="3213"/>
                    </a:lnTo>
                    <a:lnTo>
                      <a:pt x="52" y="3324"/>
                    </a:lnTo>
                    <a:lnTo>
                      <a:pt x="121" y="3435"/>
                    </a:lnTo>
                    <a:lnTo>
                      <a:pt x="208" y="3546"/>
                    </a:lnTo>
                    <a:lnTo>
                      <a:pt x="329" y="3656"/>
                    </a:lnTo>
                    <a:lnTo>
                      <a:pt x="467" y="3767"/>
                    </a:lnTo>
                    <a:lnTo>
                      <a:pt x="640" y="3878"/>
                    </a:lnTo>
                    <a:lnTo>
                      <a:pt x="830" y="3995"/>
                    </a:lnTo>
                    <a:lnTo>
                      <a:pt x="1055" y="4111"/>
                    </a:lnTo>
                    <a:lnTo>
                      <a:pt x="1314" y="4228"/>
                    </a:lnTo>
                    <a:lnTo>
                      <a:pt x="1591" y="4344"/>
                    </a:lnTo>
                    <a:lnTo>
                      <a:pt x="1902" y="4461"/>
                    </a:lnTo>
                    <a:lnTo>
                      <a:pt x="2248" y="4583"/>
                    </a:lnTo>
                    <a:lnTo>
                      <a:pt x="2628" y="4700"/>
                    </a:lnTo>
                    <a:lnTo>
                      <a:pt x="3026" y="4822"/>
                    </a:lnTo>
                    <a:lnTo>
                      <a:pt x="3475" y="4939"/>
                    </a:lnTo>
                    <a:lnTo>
                      <a:pt x="3942" y="5062"/>
                    </a:lnTo>
                    <a:lnTo>
                      <a:pt x="4461" y="5184"/>
                    </a:lnTo>
                    <a:lnTo>
                      <a:pt x="4841" y="5271"/>
                    </a:lnTo>
                    <a:lnTo>
                      <a:pt x="5204" y="5341"/>
                    </a:lnTo>
                    <a:lnTo>
                      <a:pt x="5568" y="5406"/>
                    </a:lnTo>
                    <a:lnTo>
                      <a:pt x="5913" y="5458"/>
                    </a:lnTo>
                    <a:lnTo>
                      <a:pt x="6242" y="5505"/>
                    </a:lnTo>
                    <a:lnTo>
                      <a:pt x="6570" y="5540"/>
                    </a:lnTo>
                    <a:lnTo>
                      <a:pt x="6899" y="5569"/>
                    </a:lnTo>
                    <a:lnTo>
                      <a:pt x="7210" y="5586"/>
                    </a:lnTo>
                    <a:lnTo>
                      <a:pt x="7521" y="5598"/>
                    </a:lnTo>
                    <a:lnTo>
                      <a:pt x="7833" y="5604"/>
                    </a:lnTo>
                    <a:lnTo>
                      <a:pt x="8144" y="5604"/>
                    </a:lnTo>
                    <a:lnTo>
                      <a:pt x="8438" y="5592"/>
                    </a:lnTo>
                    <a:lnTo>
                      <a:pt x="8732" y="5580"/>
                    </a:lnTo>
                    <a:lnTo>
                      <a:pt x="9026" y="5563"/>
                    </a:lnTo>
                    <a:lnTo>
                      <a:pt x="9319" y="5534"/>
                    </a:lnTo>
                    <a:lnTo>
                      <a:pt x="9613" y="5510"/>
                    </a:lnTo>
                    <a:lnTo>
                      <a:pt x="10201" y="5441"/>
                    </a:lnTo>
                    <a:lnTo>
                      <a:pt x="10789" y="5359"/>
                    </a:lnTo>
                    <a:lnTo>
                      <a:pt x="12034" y="5172"/>
                    </a:lnTo>
                    <a:lnTo>
                      <a:pt x="12708" y="5079"/>
                    </a:lnTo>
                    <a:lnTo>
                      <a:pt x="13400" y="4980"/>
                    </a:lnTo>
                    <a:lnTo>
                      <a:pt x="14126" y="4892"/>
                    </a:lnTo>
                    <a:lnTo>
                      <a:pt x="14506" y="4852"/>
                    </a:lnTo>
                    <a:lnTo>
                      <a:pt x="14904" y="4811"/>
                    </a:lnTo>
                    <a:lnTo>
                      <a:pt x="15630" y="4747"/>
                    </a:lnTo>
                    <a:lnTo>
                      <a:pt x="16356" y="4688"/>
                    </a:lnTo>
                    <a:lnTo>
                      <a:pt x="17100" y="4642"/>
                    </a:lnTo>
                    <a:lnTo>
                      <a:pt x="17826" y="4601"/>
                    </a:lnTo>
                    <a:lnTo>
                      <a:pt x="18570" y="4572"/>
                    </a:lnTo>
                    <a:lnTo>
                      <a:pt x="19313" y="4543"/>
                    </a:lnTo>
                    <a:lnTo>
                      <a:pt x="20056" y="4525"/>
                    </a:lnTo>
                    <a:lnTo>
                      <a:pt x="20800" y="4519"/>
                    </a:lnTo>
                    <a:lnTo>
                      <a:pt x="21561" y="4513"/>
                    </a:lnTo>
                    <a:lnTo>
                      <a:pt x="22304" y="4513"/>
                    </a:lnTo>
                    <a:lnTo>
                      <a:pt x="23048" y="4525"/>
                    </a:lnTo>
                    <a:lnTo>
                      <a:pt x="23791" y="4543"/>
                    </a:lnTo>
                    <a:lnTo>
                      <a:pt x="24535" y="4560"/>
                    </a:lnTo>
                    <a:lnTo>
                      <a:pt x="25278" y="4589"/>
                    </a:lnTo>
                    <a:lnTo>
                      <a:pt x="26021" y="4624"/>
                    </a:lnTo>
                    <a:lnTo>
                      <a:pt x="26765" y="4659"/>
                    </a:lnTo>
                    <a:lnTo>
                      <a:pt x="27664" y="4712"/>
                    </a:lnTo>
                    <a:lnTo>
                      <a:pt x="28546" y="4776"/>
                    </a:lnTo>
                    <a:lnTo>
                      <a:pt x="29445" y="4840"/>
                    </a:lnTo>
                    <a:lnTo>
                      <a:pt x="30327" y="4916"/>
                    </a:lnTo>
                    <a:lnTo>
                      <a:pt x="31191" y="5003"/>
                    </a:lnTo>
                    <a:lnTo>
                      <a:pt x="32073" y="5091"/>
                    </a:lnTo>
                    <a:lnTo>
                      <a:pt x="32937" y="5184"/>
                    </a:lnTo>
                    <a:lnTo>
                      <a:pt x="33802" y="5289"/>
                    </a:lnTo>
                    <a:lnTo>
                      <a:pt x="34649" y="5394"/>
                    </a:lnTo>
                    <a:lnTo>
                      <a:pt x="35496" y="5510"/>
                    </a:lnTo>
                    <a:lnTo>
                      <a:pt x="36344" y="5627"/>
                    </a:lnTo>
                    <a:lnTo>
                      <a:pt x="37173" y="5755"/>
                    </a:lnTo>
                    <a:lnTo>
                      <a:pt x="38003" y="5884"/>
                    </a:lnTo>
                    <a:lnTo>
                      <a:pt x="38833" y="6024"/>
                    </a:lnTo>
                    <a:lnTo>
                      <a:pt x="39646" y="6164"/>
                    </a:lnTo>
                    <a:lnTo>
                      <a:pt x="40459" y="6309"/>
                    </a:lnTo>
                    <a:lnTo>
                      <a:pt x="41254" y="6455"/>
                    </a:lnTo>
                    <a:lnTo>
                      <a:pt x="42049" y="6612"/>
                    </a:lnTo>
                    <a:lnTo>
                      <a:pt x="42845" y="6770"/>
                    </a:lnTo>
                    <a:lnTo>
                      <a:pt x="43623" y="6933"/>
                    </a:lnTo>
                    <a:lnTo>
                      <a:pt x="44401" y="7102"/>
                    </a:lnTo>
                    <a:lnTo>
                      <a:pt x="45179" y="7271"/>
                    </a:lnTo>
                    <a:lnTo>
                      <a:pt x="45939" y="7440"/>
                    </a:lnTo>
                    <a:lnTo>
                      <a:pt x="46683" y="7621"/>
                    </a:lnTo>
                    <a:lnTo>
                      <a:pt x="47444" y="7796"/>
                    </a:lnTo>
                    <a:lnTo>
                      <a:pt x="48170" y="7983"/>
                    </a:lnTo>
                    <a:lnTo>
                      <a:pt x="48913" y="8163"/>
                    </a:lnTo>
                    <a:lnTo>
                      <a:pt x="49622" y="8356"/>
                    </a:lnTo>
                    <a:lnTo>
                      <a:pt x="51040" y="8735"/>
                    </a:lnTo>
                    <a:lnTo>
                      <a:pt x="52440" y="9120"/>
                    </a:lnTo>
                    <a:lnTo>
                      <a:pt x="53806" y="9522"/>
                    </a:lnTo>
                    <a:lnTo>
                      <a:pt x="55155" y="9930"/>
                    </a:lnTo>
                    <a:lnTo>
                      <a:pt x="56469" y="10350"/>
                    </a:lnTo>
                    <a:lnTo>
                      <a:pt x="57766" y="10781"/>
                    </a:lnTo>
                    <a:lnTo>
                      <a:pt x="59045" y="11219"/>
                    </a:lnTo>
                    <a:lnTo>
                      <a:pt x="60290" y="11662"/>
                    </a:lnTo>
                    <a:lnTo>
                      <a:pt x="61500" y="12116"/>
                    </a:lnTo>
                    <a:lnTo>
                      <a:pt x="62693" y="12577"/>
                    </a:lnTo>
                    <a:lnTo>
                      <a:pt x="63869" y="13044"/>
                    </a:lnTo>
                    <a:lnTo>
                      <a:pt x="65010" y="13522"/>
                    </a:lnTo>
                    <a:lnTo>
                      <a:pt x="66134" y="14006"/>
                    </a:lnTo>
                    <a:lnTo>
                      <a:pt x="67223" y="14495"/>
                    </a:lnTo>
                    <a:lnTo>
                      <a:pt x="68295" y="14991"/>
                    </a:lnTo>
                    <a:lnTo>
                      <a:pt x="69333" y="15487"/>
                    </a:lnTo>
                    <a:lnTo>
                      <a:pt x="70353" y="15994"/>
                    </a:lnTo>
                    <a:lnTo>
                      <a:pt x="71338" y="16507"/>
                    </a:lnTo>
                    <a:lnTo>
                      <a:pt x="71684" y="16693"/>
                    </a:lnTo>
                    <a:lnTo>
                      <a:pt x="72064" y="16921"/>
                    </a:lnTo>
                    <a:lnTo>
                      <a:pt x="72912" y="17446"/>
                    </a:lnTo>
                    <a:lnTo>
                      <a:pt x="73396" y="17731"/>
                    </a:lnTo>
                    <a:lnTo>
                      <a:pt x="73897" y="18023"/>
                    </a:lnTo>
                    <a:lnTo>
                      <a:pt x="74433" y="18320"/>
                    </a:lnTo>
                    <a:lnTo>
                      <a:pt x="74710" y="18466"/>
                    </a:lnTo>
                    <a:lnTo>
                      <a:pt x="75004" y="18606"/>
                    </a:lnTo>
                    <a:lnTo>
                      <a:pt x="75298" y="18746"/>
                    </a:lnTo>
                    <a:lnTo>
                      <a:pt x="75592" y="18880"/>
                    </a:lnTo>
                    <a:lnTo>
                      <a:pt x="75903" y="19014"/>
                    </a:lnTo>
                    <a:lnTo>
                      <a:pt x="76214" y="19136"/>
                    </a:lnTo>
                    <a:lnTo>
                      <a:pt x="76543" y="19259"/>
                    </a:lnTo>
                    <a:lnTo>
                      <a:pt x="76871" y="19370"/>
                    </a:lnTo>
                    <a:lnTo>
                      <a:pt x="77200" y="19475"/>
                    </a:lnTo>
                    <a:lnTo>
                      <a:pt x="77545" y="19568"/>
                    </a:lnTo>
                    <a:lnTo>
                      <a:pt x="77891" y="19655"/>
                    </a:lnTo>
                    <a:lnTo>
                      <a:pt x="78254" y="19725"/>
                    </a:lnTo>
                    <a:lnTo>
                      <a:pt x="78617" y="19789"/>
                    </a:lnTo>
                    <a:lnTo>
                      <a:pt x="78980" y="19842"/>
                    </a:lnTo>
                    <a:lnTo>
                      <a:pt x="79361" y="19877"/>
                    </a:lnTo>
                    <a:lnTo>
                      <a:pt x="79551" y="19889"/>
                    </a:lnTo>
                    <a:lnTo>
                      <a:pt x="79741" y="19900"/>
                    </a:lnTo>
                    <a:lnTo>
                      <a:pt x="79931" y="19906"/>
                    </a:lnTo>
                    <a:lnTo>
                      <a:pt x="80329" y="19906"/>
                    </a:lnTo>
                    <a:lnTo>
                      <a:pt x="80537" y="19900"/>
                    </a:lnTo>
                    <a:lnTo>
                      <a:pt x="80934" y="19877"/>
                    </a:lnTo>
                    <a:lnTo>
                      <a:pt x="81315" y="19848"/>
                    </a:lnTo>
                    <a:lnTo>
                      <a:pt x="81643" y="19807"/>
                    </a:lnTo>
                    <a:lnTo>
                      <a:pt x="81954" y="19760"/>
                    </a:lnTo>
                    <a:lnTo>
                      <a:pt x="82231" y="19702"/>
                    </a:lnTo>
                    <a:lnTo>
                      <a:pt x="82473" y="19638"/>
                    </a:lnTo>
                    <a:lnTo>
                      <a:pt x="82680" y="19568"/>
                    </a:lnTo>
                    <a:lnTo>
                      <a:pt x="82853" y="19492"/>
                    </a:lnTo>
                    <a:lnTo>
                      <a:pt x="83009" y="19410"/>
                    </a:lnTo>
                    <a:lnTo>
                      <a:pt x="83147" y="19323"/>
                    </a:lnTo>
                    <a:lnTo>
                      <a:pt x="83251" y="19230"/>
                    </a:lnTo>
                    <a:lnTo>
                      <a:pt x="83337" y="19131"/>
                    </a:lnTo>
                    <a:lnTo>
                      <a:pt x="83389" y="19031"/>
                    </a:lnTo>
                    <a:lnTo>
                      <a:pt x="83441" y="18927"/>
                    </a:lnTo>
                    <a:lnTo>
                      <a:pt x="83458" y="18816"/>
                    </a:lnTo>
                    <a:lnTo>
                      <a:pt x="83458" y="18705"/>
                    </a:lnTo>
                    <a:lnTo>
                      <a:pt x="83441" y="18594"/>
                    </a:lnTo>
                    <a:lnTo>
                      <a:pt x="83407" y="18478"/>
                    </a:lnTo>
                    <a:lnTo>
                      <a:pt x="83372" y="18367"/>
                    </a:lnTo>
                    <a:lnTo>
                      <a:pt x="83320" y="18250"/>
                    </a:lnTo>
                    <a:lnTo>
                      <a:pt x="83251" y="18134"/>
                    </a:lnTo>
                    <a:lnTo>
                      <a:pt x="83165" y="18017"/>
                    </a:lnTo>
                    <a:lnTo>
                      <a:pt x="82992" y="17790"/>
                    </a:lnTo>
                    <a:lnTo>
                      <a:pt x="82784" y="17568"/>
                    </a:lnTo>
                    <a:lnTo>
                      <a:pt x="82559" y="17358"/>
                    </a:lnTo>
                    <a:lnTo>
                      <a:pt x="82335" y="17166"/>
                    </a:lnTo>
                    <a:lnTo>
                      <a:pt x="82110" y="16991"/>
                    </a:lnTo>
                    <a:lnTo>
                      <a:pt x="81747" y="16723"/>
                    </a:lnTo>
                    <a:lnTo>
                      <a:pt x="81384" y="16454"/>
                    </a:lnTo>
                    <a:lnTo>
                      <a:pt x="80986" y="16186"/>
                    </a:lnTo>
                    <a:lnTo>
                      <a:pt x="80588" y="15918"/>
                    </a:lnTo>
                    <a:lnTo>
                      <a:pt x="80191" y="15650"/>
                    </a:lnTo>
                    <a:lnTo>
                      <a:pt x="79758" y="15387"/>
                    </a:lnTo>
                    <a:lnTo>
                      <a:pt x="79326" y="15119"/>
                    </a:lnTo>
                    <a:lnTo>
                      <a:pt x="78877" y="14851"/>
                    </a:lnTo>
                    <a:lnTo>
                      <a:pt x="78427" y="14589"/>
                    </a:lnTo>
                    <a:lnTo>
                      <a:pt x="77960" y="14326"/>
                    </a:lnTo>
                    <a:lnTo>
                      <a:pt x="77476" y="14064"/>
                    </a:lnTo>
                    <a:lnTo>
                      <a:pt x="76975" y="13801"/>
                    </a:lnTo>
                    <a:lnTo>
                      <a:pt x="75972" y="13277"/>
                    </a:lnTo>
                    <a:lnTo>
                      <a:pt x="74917" y="12758"/>
                    </a:lnTo>
                    <a:lnTo>
                      <a:pt x="73811" y="12245"/>
                    </a:lnTo>
                    <a:lnTo>
                      <a:pt x="72687" y="11737"/>
                    </a:lnTo>
                    <a:lnTo>
                      <a:pt x="71511" y="11230"/>
                    </a:lnTo>
                    <a:lnTo>
                      <a:pt x="70318" y="10735"/>
                    </a:lnTo>
                    <a:lnTo>
                      <a:pt x="69073" y="10239"/>
                    </a:lnTo>
                    <a:lnTo>
                      <a:pt x="67811" y="9755"/>
                    </a:lnTo>
                    <a:lnTo>
                      <a:pt x="66514" y="9271"/>
                    </a:lnTo>
                    <a:lnTo>
                      <a:pt x="65200" y="8805"/>
                    </a:lnTo>
                    <a:lnTo>
                      <a:pt x="63869" y="8338"/>
                    </a:lnTo>
                    <a:lnTo>
                      <a:pt x="62503" y="7884"/>
                    </a:lnTo>
                    <a:lnTo>
                      <a:pt x="61103" y="7435"/>
                    </a:lnTo>
                    <a:lnTo>
                      <a:pt x="59702" y="6997"/>
                    </a:lnTo>
                    <a:lnTo>
                      <a:pt x="58284" y="6566"/>
                    </a:lnTo>
                    <a:lnTo>
                      <a:pt x="56849" y="6146"/>
                    </a:lnTo>
                    <a:lnTo>
                      <a:pt x="55397" y="5738"/>
                    </a:lnTo>
                    <a:lnTo>
                      <a:pt x="53927" y="5341"/>
                    </a:lnTo>
                    <a:lnTo>
                      <a:pt x="52458" y="4951"/>
                    </a:lnTo>
                    <a:lnTo>
                      <a:pt x="50971" y="4578"/>
                    </a:lnTo>
                    <a:lnTo>
                      <a:pt x="49484" y="4216"/>
                    </a:lnTo>
                    <a:lnTo>
                      <a:pt x="47997" y="3860"/>
                    </a:lnTo>
                    <a:lnTo>
                      <a:pt x="46493" y="3522"/>
                    </a:lnTo>
                    <a:lnTo>
                      <a:pt x="44988" y="3196"/>
                    </a:lnTo>
                    <a:lnTo>
                      <a:pt x="43502" y="2887"/>
                    </a:lnTo>
                    <a:lnTo>
                      <a:pt x="42015" y="2589"/>
                    </a:lnTo>
                    <a:lnTo>
                      <a:pt x="41202" y="2432"/>
                    </a:lnTo>
                    <a:lnTo>
                      <a:pt x="40389" y="2280"/>
                    </a:lnTo>
                    <a:lnTo>
                      <a:pt x="39559" y="2135"/>
                    </a:lnTo>
                    <a:lnTo>
                      <a:pt x="38730" y="1989"/>
                    </a:lnTo>
                    <a:lnTo>
                      <a:pt x="37882" y="1843"/>
                    </a:lnTo>
                    <a:lnTo>
                      <a:pt x="37035" y="1703"/>
                    </a:lnTo>
                    <a:lnTo>
                      <a:pt x="36188" y="1569"/>
                    </a:lnTo>
                    <a:lnTo>
                      <a:pt x="35323" y="1441"/>
                    </a:lnTo>
                    <a:lnTo>
                      <a:pt x="34442" y="1313"/>
                    </a:lnTo>
                    <a:lnTo>
                      <a:pt x="33577" y="1190"/>
                    </a:lnTo>
                    <a:lnTo>
                      <a:pt x="32695" y="1073"/>
                    </a:lnTo>
                    <a:lnTo>
                      <a:pt x="31796" y="957"/>
                    </a:lnTo>
                    <a:lnTo>
                      <a:pt x="30915" y="852"/>
                    </a:lnTo>
                    <a:lnTo>
                      <a:pt x="30015" y="747"/>
                    </a:lnTo>
                    <a:lnTo>
                      <a:pt x="29099" y="654"/>
                    </a:lnTo>
                    <a:lnTo>
                      <a:pt x="28200" y="560"/>
                    </a:lnTo>
                    <a:lnTo>
                      <a:pt x="27284" y="473"/>
                    </a:lnTo>
                    <a:lnTo>
                      <a:pt x="26367" y="397"/>
                    </a:lnTo>
                    <a:lnTo>
                      <a:pt x="25434" y="321"/>
                    </a:lnTo>
                    <a:lnTo>
                      <a:pt x="24517" y="257"/>
                    </a:lnTo>
                    <a:lnTo>
                      <a:pt x="23584" y="199"/>
                    </a:lnTo>
                    <a:lnTo>
                      <a:pt x="22667" y="146"/>
                    </a:lnTo>
                    <a:lnTo>
                      <a:pt x="21734" y="106"/>
                    </a:lnTo>
                    <a:lnTo>
                      <a:pt x="20800" y="65"/>
                    </a:lnTo>
                    <a:lnTo>
                      <a:pt x="19849" y="36"/>
                    </a:lnTo>
                    <a:lnTo>
                      <a:pt x="18915" y="18"/>
                    </a:lnTo>
                    <a:lnTo>
                      <a:pt x="17982" y="6"/>
                    </a:lnTo>
                    <a:lnTo>
                      <a:pt x="1703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4"/>
              <p:cNvSpPr/>
              <p:nvPr/>
            </p:nvSpPr>
            <p:spPr>
              <a:xfrm flipH="1">
                <a:off x="-8591329" y="3888034"/>
                <a:ext cx="958685" cy="630560"/>
              </a:xfrm>
              <a:custGeom>
                <a:avLst/>
                <a:gdLst/>
                <a:ahLst/>
                <a:cxnLst/>
                <a:rect l="l" t="t" r="r" b="b"/>
                <a:pathLst>
                  <a:path w="92761" h="22011" extrusionOk="0">
                    <a:moveTo>
                      <a:pt x="27042" y="0"/>
                    </a:moveTo>
                    <a:lnTo>
                      <a:pt x="26005" y="6"/>
                    </a:lnTo>
                    <a:lnTo>
                      <a:pt x="25002" y="24"/>
                    </a:lnTo>
                    <a:lnTo>
                      <a:pt x="23999" y="47"/>
                    </a:lnTo>
                    <a:lnTo>
                      <a:pt x="23031" y="88"/>
                    </a:lnTo>
                    <a:lnTo>
                      <a:pt x="22062" y="134"/>
                    </a:lnTo>
                    <a:lnTo>
                      <a:pt x="21112" y="193"/>
                    </a:lnTo>
                    <a:lnTo>
                      <a:pt x="20161" y="257"/>
                    </a:lnTo>
                    <a:lnTo>
                      <a:pt x="19227" y="333"/>
                    </a:lnTo>
                    <a:lnTo>
                      <a:pt x="18311" y="420"/>
                    </a:lnTo>
                    <a:lnTo>
                      <a:pt x="17394" y="513"/>
                    </a:lnTo>
                    <a:lnTo>
                      <a:pt x="16495" y="618"/>
                    </a:lnTo>
                    <a:lnTo>
                      <a:pt x="15596" y="723"/>
                    </a:lnTo>
                    <a:lnTo>
                      <a:pt x="14714" y="840"/>
                    </a:lnTo>
                    <a:lnTo>
                      <a:pt x="13833" y="968"/>
                    </a:lnTo>
                    <a:lnTo>
                      <a:pt x="12951" y="1097"/>
                    </a:lnTo>
                    <a:lnTo>
                      <a:pt x="12086" y="1231"/>
                    </a:lnTo>
                    <a:lnTo>
                      <a:pt x="11222" y="1371"/>
                    </a:lnTo>
                    <a:lnTo>
                      <a:pt x="10357" y="1516"/>
                    </a:lnTo>
                    <a:lnTo>
                      <a:pt x="9493" y="1668"/>
                    </a:lnTo>
                    <a:lnTo>
                      <a:pt x="8646" y="1820"/>
                    </a:lnTo>
                    <a:lnTo>
                      <a:pt x="6934" y="2140"/>
                    </a:lnTo>
                    <a:lnTo>
                      <a:pt x="5205" y="2473"/>
                    </a:lnTo>
                    <a:lnTo>
                      <a:pt x="3493" y="2817"/>
                    </a:lnTo>
                    <a:lnTo>
                      <a:pt x="1" y="3505"/>
                    </a:lnTo>
                    <a:lnTo>
                      <a:pt x="796" y="3359"/>
                    </a:lnTo>
                    <a:lnTo>
                      <a:pt x="1591" y="3219"/>
                    </a:lnTo>
                    <a:lnTo>
                      <a:pt x="2387" y="3085"/>
                    </a:lnTo>
                    <a:lnTo>
                      <a:pt x="3199" y="2968"/>
                    </a:lnTo>
                    <a:lnTo>
                      <a:pt x="4012" y="2857"/>
                    </a:lnTo>
                    <a:lnTo>
                      <a:pt x="4824" y="2752"/>
                    </a:lnTo>
                    <a:lnTo>
                      <a:pt x="5654" y="2659"/>
                    </a:lnTo>
                    <a:lnTo>
                      <a:pt x="6467" y="2577"/>
                    </a:lnTo>
                    <a:lnTo>
                      <a:pt x="7297" y="2502"/>
                    </a:lnTo>
                    <a:lnTo>
                      <a:pt x="8144" y="2438"/>
                    </a:lnTo>
                    <a:lnTo>
                      <a:pt x="8974" y="2379"/>
                    </a:lnTo>
                    <a:lnTo>
                      <a:pt x="9804" y="2333"/>
                    </a:lnTo>
                    <a:lnTo>
                      <a:pt x="10651" y="2292"/>
                    </a:lnTo>
                    <a:lnTo>
                      <a:pt x="11498" y="2257"/>
                    </a:lnTo>
                    <a:lnTo>
                      <a:pt x="12346" y="2233"/>
                    </a:lnTo>
                    <a:lnTo>
                      <a:pt x="13193" y="2216"/>
                    </a:lnTo>
                    <a:lnTo>
                      <a:pt x="14040" y="2204"/>
                    </a:lnTo>
                    <a:lnTo>
                      <a:pt x="14887" y="2204"/>
                    </a:lnTo>
                    <a:lnTo>
                      <a:pt x="15734" y="2210"/>
                    </a:lnTo>
                    <a:lnTo>
                      <a:pt x="16599" y="2222"/>
                    </a:lnTo>
                    <a:lnTo>
                      <a:pt x="17446" y="2239"/>
                    </a:lnTo>
                    <a:lnTo>
                      <a:pt x="18293" y="2268"/>
                    </a:lnTo>
                    <a:lnTo>
                      <a:pt x="19158" y="2298"/>
                    </a:lnTo>
                    <a:lnTo>
                      <a:pt x="20005" y="2338"/>
                    </a:lnTo>
                    <a:lnTo>
                      <a:pt x="20869" y="2385"/>
                    </a:lnTo>
                    <a:lnTo>
                      <a:pt x="21717" y="2438"/>
                    </a:lnTo>
                    <a:lnTo>
                      <a:pt x="22564" y="2496"/>
                    </a:lnTo>
                    <a:lnTo>
                      <a:pt x="23411" y="2554"/>
                    </a:lnTo>
                    <a:lnTo>
                      <a:pt x="24258" y="2624"/>
                    </a:lnTo>
                    <a:lnTo>
                      <a:pt x="25106" y="2700"/>
                    </a:lnTo>
                    <a:lnTo>
                      <a:pt x="25953" y="2782"/>
                    </a:lnTo>
                    <a:lnTo>
                      <a:pt x="26800" y="2869"/>
                    </a:lnTo>
                    <a:lnTo>
                      <a:pt x="27630" y="2956"/>
                    </a:lnTo>
                    <a:lnTo>
                      <a:pt x="28477" y="3056"/>
                    </a:lnTo>
                    <a:lnTo>
                      <a:pt x="29307" y="3155"/>
                    </a:lnTo>
                    <a:lnTo>
                      <a:pt x="30137" y="3260"/>
                    </a:lnTo>
                    <a:lnTo>
                      <a:pt x="30967" y="3370"/>
                    </a:lnTo>
                    <a:lnTo>
                      <a:pt x="31779" y="3481"/>
                    </a:lnTo>
                    <a:lnTo>
                      <a:pt x="32609" y="3598"/>
                    </a:lnTo>
                    <a:lnTo>
                      <a:pt x="33422" y="3720"/>
                    </a:lnTo>
                    <a:lnTo>
                      <a:pt x="34235" y="3849"/>
                    </a:lnTo>
                    <a:lnTo>
                      <a:pt x="35030" y="3977"/>
                    </a:lnTo>
                    <a:lnTo>
                      <a:pt x="35843" y="4111"/>
                    </a:lnTo>
                    <a:lnTo>
                      <a:pt x="36638" y="4245"/>
                    </a:lnTo>
                    <a:lnTo>
                      <a:pt x="37416" y="4385"/>
                    </a:lnTo>
                    <a:lnTo>
                      <a:pt x="38211" y="4531"/>
                    </a:lnTo>
                    <a:lnTo>
                      <a:pt x="39750" y="4822"/>
                    </a:lnTo>
                    <a:lnTo>
                      <a:pt x="41272" y="5125"/>
                    </a:lnTo>
                    <a:lnTo>
                      <a:pt x="42758" y="5440"/>
                    </a:lnTo>
                    <a:lnTo>
                      <a:pt x="44228" y="5761"/>
                    </a:lnTo>
                    <a:lnTo>
                      <a:pt x="45646" y="6087"/>
                    </a:lnTo>
                    <a:lnTo>
                      <a:pt x="47046" y="6420"/>
                    </a:lnTo>
                    <a:lnTo>
                      <a:pt x="48395" y="6758"/>
                    </a:lnTo>
                    <a:lnTo>
                      <a:pt x="49709" y="7096"/>
                    </a:lnTo>
                    <a:lnTo>
                      <a:pt x="50988" y="7440"/>
                    </a:lnTo>
                    <a:lnTo>
                      <a:pt x="51507" y="7586"/>
                    </a:lnTo>
                    <a:lnTo>
                      <a:pt x="52181" y="7790"/>
                    </a:lnTo>
                    <a:lnTo>
                      <a:pt x="53011" y="8047"/>
                    </a:lnTo>
                    <a:lnTo>
                      <a:pt x="53980" y="8350"/>
                    </a:lnTo>
                    <a:lnTo>
                      <a:pt x="55052" y="8700"/>
                    </a:lnTo>
                    <a:lnTo>
                      <a:pt x="56227" y="9090"/>
                    </a:lnTo>
                    <a:lnTo>
                      <a:pt x="57507" y="9516"/>
                    </a:lnTo>
                    <a:lnTo>
                      <a:pt x="58855" y="9976"/>
                    </a:lnTo>
                    <a:lnTo>
                      <a:pt x="60273" y="10472"/>
                    </a:lnTo>
                    <a:lnTo>
                      <a:pt x="61743" y="10991"/>
                    </a:lnTo>
                    <a:lnTo>
                      <a:pt x="63247" y="11533"/>
                    </a:lnTo>
                    <a:lnTo>
                      <a:pt x="64786" y="12093"/>
                    </a:lnTo>
                    <a:lnTo>
                      <a:pt x="66325" y="12670"/>
                    </a:lnTo>
                    <a:lnTo>
                      <a:pt x="67863" y="13265"/>
                    </a:lnTo>
                    <a:lnTo>
                      <a:pt x="69385" y="13860"/>
                    </a:lnTo>
                    <a:lnTo>
                      <a:pt x="70889" y="14466"/>
                    </a:lnTo>
                    <a:lnTo>
                      <a:pt x="72324" y="15078"/>
                    </a:lnTo>
                    <a:lnTo>
                      <a:pt x="73033" y="15381"/>
                    </a:lnTo>
                    <a:lnTo>
                      <a:pt x="73725" y="15679"/>
                    </a:lnTo>
                    <a:lnTo>
                      <a:pt x="74399" y="15982"/>
                    </a:lnTo>
                    <a:lnTo>
                      <a:pt x="75056" y="16285"/>
                    </a:lnTo>
                    <a:lnTo>
                      <a:pt x="75678" y="16582"/>
                    </a:lnTo>
                    <a:lnTo>
                      <a:pt x="76284" y="16874"/>
                    </a:lnTo>
                    <a:lnTo>
                      <a:pt x="76871" y="17165"/>
                    </a:lnTo>
                    <a:lnTo>
                      <a:pt x="77425" y="17457"/>
                    </a:lnTo>
                    <a:lnTo>
                      <a:pt x="77961" y="17737"/>
                    </a:lnTo>
                    <a:lnTo>
                      <a:pt x="78462" y="18017"/>
                    </a:lnTo>
                    <a:lnTo>
                      <a:pt x="78929" y="18297"/>
                    </a:lnTo>
                    <a:lnTo>
                      <a:pt x="79378" y="18565"/>
                    </a:lnTo>
                    <a:lnTo>
                      <a:pt x="79776" y="18827"/>
                    </a:lnTo>
                    <a:lnTo>
                      <a:pt x="80139" y="19084"/>
                    </a:lnTo>
                    <a:lnTo>
                      <a:pt x="80468" y="19340"/>
                    </a:lnTo>
                    <a:lnTo>
                      <a:pt x="80762" y="19579"/>
                    </a:lnTo>
                    <a:lnTo>
                      <a:pt x="81021" y="19818"/>
                    </a:lnTo>
                    <a:lnTo>
                      <a:pt x="81211" y="20046"/>
                    </a:lnTo>
                    <a:lnTo>
                      <a:pt x="81384" y="20267"/>
                    </a:lnTo>
                    <a:lnTo>
                      <a:pt x="81453" y="20372"/>
                    </a:lnTo>
                    <a:lnTo>
                      <a:pt x="81505" y="20477"/>
                    </a:lnTo>
                    <a:lnTo>
                      <a:pt x="81540" y="20582"/>
                    </a:lnTo>
                    <a:lnTo>
                      <a:pt x="81574" y="20681"/>
                    </a:lnTo>
                    <a:lnTo>
                      <a:pt x="81574" y="20780"/>
                    </a:lnTo>
                    <a:lnTo>
                      <a:pt x="81592" y="20874"/>
                    </a:lnTo>
                    <a:lnTo>
                      <a:pt x="81574" y="20967"/>
                    </a:lnTo>
                    <a:lnTo>
                      <a:pt x="81557" y="21054"/>
                    </a:lnTo>
                    <a:lnTo>
                      <a:pt x="81522" y="21142"/>
                    </a:lnTo>
                    <a:lnTo>
                      <a:pt x="81471" y="21229"/>
                    </a:lnTo>
                    <a:lnTo>
                      <a:pt x="81401" y="21311"/>
                    </a:lnTo>
                    <a:lnTo>
                      <a:pt x="81332" y="21393"/>
                    </a:lnTo>
                    <a:lnTo>
                      <a:pt x="81228" y="21468"/>
                    </a:lnTo>
                    <a:lnTo>
                      <a:pt x="81125" y="21538"/>
                    </a:lnTo>
                    <a:lnTo>
                      <a:pt x="81004" y="21608"/>
                    </a:lnTo>
                    <a:lnTo>
                      <a:pt x="80883" y="21678"/>
                    </a:lnTo>
                    <a:lnTo>
                      <a:pt x="80727" y="21742"/>
                    </a:lnTo>
                    <a:lnTo>
                      <a:pt x="80554" y="21801"/>
                    </a:lnTo>
                    <a:lnTo>
                      <a:pt x="80381" y="21859"/>
                    </a:lnTo>
                    <a:lnTo>
                      <a:pt x="80191" y="21911"/>
                    </a:lnTo>
                    <a:lnTo>
                      <a:pt x="79984" y="21964"/>
                    </a:lnTo>
                    <a:lnTo>
                      <a:pt x="79742" y="22011"/>
                    </a:lnTo>
                    <a:lnTo>
                      <a:pt x="80122" y="21946"/>
                    </a:lnTo>
                    <a:lnTo>
                      <a:pt x="80502" y="21876"/>
                    </a:lnTo>
                    <a:lnTo>
                      <a:pt x="81384" y="21731"/>
                    </a:lnTo>
                    <a:lnTo>
                      <a:pt x="82335" y="21579"/>
                    </a:lnTo>
                    <a:lnTo>
                      <a:pt x="83372" y="21422"/>
                    </a:lnTo>
                    <a:lnTo>
                      <a:pt x="84444" y="21258"/>
                    </a:lnTo>
                    <a:lnTo>
                      <a:pt x="85534" y="21078"/>
                    </a:lnTo>
                    <a:lnTo>
                      <a:pt x="86640" y="20891"/>
                    </a:lnTo>
                    <a:lnTo>
                      <a:pt x="87176" y="20798"/>
                    </a:lnTo>
                    <a:lnTo>
                      <a:pt x="87712" y="20693"/>
                    </a:lnTo>
                    <a:lnTo>
                      <a:pt x="88231" y="20594"/>
                    </a:lnTo>
                    <a:lnTo>
                      <a:pt x="88732" y="20483"/>
                    </a:lnTo>
                    <a:lnTo>
                      <a:pt x="89216" y="20372"/>
                    </a:lnTo>
                    <a:lnTo>
                      <a:pt x="89701" y="20261"/>
                    </a:lnTo>
                    <a:lnTo>
                      <a:pt x="90133" y="20139"/>
                    </a:lnTo>
                    <a:lnTo>
                      <a:pt x="90565" y="20017"/>
                    </a:lnTo>
                    <a:lnTo>
                      <a:pt x="90963" y="19894"/>
                    </a:lnTo>
                    <a:lnTo>
                      <a:pt x="91308" y="19760"/>
                    </a:lnTo>
                    <a:lnTo>
                      <a:pt x="91637" y="19626"/>
                    </a:lnTo>
                    <a:lnTo>
                      <a:pt x="91931" y="19492"/>
                    </a:lnTo>
                    <a:lnTo>
                      <a:pt x="92069" y="19416"/>
                    </a:lnTo>
                    <a:lnTo>
                      <a:pt x="92190" y="19346"/>
                    </a:lnTo>
                    <a:lnTo>
                      <a:pt x="92294" y="19270"/>
                    </a:lnTo>
                    <a:lnTo>
                      <a:pt x="92398" y="19200"/>
                    </a:lnTo>
                    <a:lnTo>
                      <a:pt x="92484" y="19124"/>
                    </a:lnTo>
                    <a:lnTo>
                      <a:pt x="92571" y="19043"/>
                    </a:lnTo>
                    <a:lnTo>
                      <a:pt x="92623" y="18967"/>
                    </a:lnTo>
                    <a:lnTo>
                      <a:pt x="92674" y="18885"/>
                    </a:lnTo>
                    <a:lnTo>
                      <a:pt x="92726" y="18804"/>
                    </a:lnTo>
                    <a:lnTo>
                      <a:pt x="92744" y="18722"/>
                    </a:lnTo>
                    <a:lnTo>
                      <a:pt x="92761" y="18641"/>
                    </a:lnTo>
                    <a:lnTo>
                      <a:pt x="92761" y="18553"/>
                    </a:lnTo>
                    <a:lnTo>
                      <a:pt x="92744" y="18460"/>
                    </a:lnTo>
                    <a:lnTo>
                      <a:pt x="92726" y="18367"/>
                    </a:lnTo>
                    <a:lnTo>
                      <a:pt x="92709" y="18273"/>
                    </a:lnTo>
                    <a:lnTo>
                      <a:pt x="92674" y="18180"/>
                    </a:lnTo>
                    <a:lnTo>
                      <a:pt x="92553" y="17993"/>
                    </a:lnTo>
                    <a:lnTo>
                      <a:pt x="92415" y="17813"/>
                    </a:lnTo>
                    <a:lnTo>
                      <a:pt x="92242" y="17632"/>
                    </a:lnTo>
                    <a:lnTo>
                      <a:pt x="92035" y="17457"/>
                    </a:lnTo>
                    <a:lnTo>
                      <a:pt x="91810" y="17282"/>
                    </a:lnTo>
                    <a:lnTo>
                      <a:pt x="91551" y="17107"/>
                    </a:lnTo>
                    <a:lnTo>
                      <a:pt x="91291" y="16938"/>
                    </a:lnTo>
                    <a:lnTo>
                      <a:pt x="91015" y="16769"/>
                    </a:lnTo>
                    <a:lnTo>
                      <a:pt x="90427" y="16442"/>
                    </a:lnTo>
                    <a:lnTo>
                      <a:pt x="89822" y="16122"/>
                    </a:lnTo>
                    <a:lnTo>
                      <a:pt x="89251" y="15813"/>
                    </a:lnTo>
                    <a:lnTo>
                      <a:pt x="88559" y="15428"/>
                    </a:lnTo>
                    <a:lnTo>
                      <a:pt x="87851" y="15049"/>
                    </a:lnTo>
                    <a:lnTo>
                      <a:pt x="87124" y="14664"/>
                    </a:lnTo>
                    <a:lnTo>
                      <a:pt x="86398" y="14285"/>
                    </a:lnTo>
                    <a:lnTo>
                      <a:pt x="85655" y="13912"/>
                    </a:lnTo>
                    <a:lnTo>
                      <a:pt x="84894" y="13539"/>
                    </a:lnTo>
                    <a:lnTo>
                      <a:pt x="84133" y="13166"/>
                    </a:lnTo>
                    <a:lnTo>
                      <a:pt x="83355" y="12793"/>
                    </a:lnTo>
                    <a:lnTo>
                      <a:pt x="82577" y="12431"/>
                    </a:lnTo>
                    <a:lnTo>
                      <a:pt x="81782" y="12064"/>
                    </a:lnTo>
                    <a:lnTo>
                      <a:pt x="80969" y="11702"/>
                    </a:lnTo>
                    <a:lnTo>
                      <a:pt x="80157" y="11347"/>
                    </a:lnTo>
                    <a:lnTo>
                      <a:pt x="79327" y="10991"/>
                    </a:lnTo>
                    <a:lnTo>
                      <a:pt x="78479" y="10635"/>
                    </a:lnTo>
                    <a:lnTo>
                      <a:pt x="77632" y="10285"/>
                    </a:lnTo>
                    <a:lnTo>
                      <a:pt x="76768" y="9941"/>
                    </a:lnTo>
                    <a:lnTo>
                      <a:pt x="75903" y="9597"/>
                    </a:lnTo>
                    <a:lnTo>
                      <a:pt x="75021" y="9259"/>
                    </a:lnTo>
                    <a:lnTo>
                      <a:pt x="74122" y="8921"/>
                    </a:lnTo>
                    <a:lnTo>
                      <a:pt x="73223" y="8589"/>
                    </a:lnTo>
                    <a:lnTo>
                      <a:pt x="72290" y="8262"/>
                    </a:lnTo>
                    <a:lnTo>
                      <a:pt x="71373" y="7936"/>
                    </a:lnTo>
                    <a:lnTo>
                      <a:pt x="70422" y="7615"/>
                    </a:lnTo>
                    <a:lnTo>
                      <a:pt x="69471" y="7300"/>
                    </a:lnTo>
                    <a:lnTo>
                      <a:pt x="68503" y="6985"/>
                    </a:lnTo>
                    <a:lnTo>
                      <a:pt x="67535" y="6676"/>
                    </a:lnTo>
                    <a:lnTo>
                      <a:pt x="66532" y="6367"/>
                    </a:lnTo>
                    <a:lnTo>
                      <a:pt x="65547" y="6070"/>
                    </a:lnTo>
                    <a:lnTo>
                      <a:pt x="64526" y="5773"/>
                    </a:lnTo>
                    <a:lnTo>
                      <a:pt x="63506" y="5481"/>
                    </a:lnTo>
                    <a:lnTo>
                      <a:pt x="62469" y="5195"/>
                    </a:lnTo>
                    <a:lnTo>
                      <a:pt x="61414" y="4910"/>
                    </a:lnTo>
                    <a:lnTo>
                      <a:pt x="60550" y="4682"/>
                    </a:lnTo>
                    <a:lnTo>
                      <a:pt x="59668" y="4461"/>
                    </a:lnTo>
                    <a:lnTo>
                      <a:pt x="58769" y="4233"/>
                    </a:lnTo>
                    <a:lnTo>
                      <a:pt x="57870" y="4012"/>
                    </a:lnTo>
                    <a:lnTo>
                      <a:pt x="56953" y="3796"/>
                    </a:lnTo>
                    <a:lnTo>
                      <a:pt x="56037" y="3580"/>
                    </a:lnTo>
                    <a:lnTo>
                      <a:pt x="55103" y="3370"/>
                    </a:lnTo>
                    <a:lnTo>
                      <a:pt x="54153" y="3161"/>
                    </a:lnTo>
                    <a:lnTo>
                      <a:pt x="53202" y="2962"/>
                    </a:lnTo>
                    <a:lnTo>
                      <a:pt x="52251" y="2758"/>
                    </a:lnTo>
                    <a:lnTo>
                      <a:pt x="51282" y="2566"/>
                    </a:lnTo>
                    <a:lnTo>
                      <a:pt x="50297" y="2379"/>
                    </a:lnTo>
                    <a:lnTo>
                      <a:pt x="49311" y="2193"/>
                    </a:lnTo>
                    <a:lnTo>
                      <a:pt x="48309" y="2012"/>
                    </a:lnTo>
                    <a:lnTo>
                      <a:pt x="47306" y="1843"/>
                    </a:lnTo>
                    <a:lnTo>
                      <a:pt x="46286" y="1674"/>
                    </a:lnTo>
                    <a:lnTo>
                      <a:pt x="45266" y="1510"/>
                    </a:lnTo>
                    <a:lnTo>
                      <a:pt x="44245" y="1359"/>
                    </a:lnTo>
                    <a:lnTo>
                      <a:pt x="43208" y="1207"/>
                    </a:lnTo>
                    <a:lnTo>
                      <a:pt x="42153" y="1067"/>
                    </a:lnTo>
                    <a:lnTo>
                      <a:pt x="41099" y="933"/>
                    </a:lnTo>
                    <a:lnTo>
                      <a:pt x="40044" y="811"/>
                    </a:lnTo>
                    <a:lnTo>
                      <a:pt x="38989" y="694"/>
                    </a:lnTo>
                    <a:lnTo>
                      <a:pt x="37917" y="583"/>
                    </a:lnTo>
                    <a:lnTo>
                      <a:pt x="36828" y="484"/>
                    </a:lnTo>
                    <a:lnTo>
                      <a:pt x="35756" y="391"/>
                    </a:lnTo>
                    <a:lnTo>
                      <a:pt x="34667" y="304"/>
                    </a:lnTo>
                    <a:lnTo>
                      <a:pt x="33560" y="234"/>
                    </a:lnTo>
                    <a:lnTo>
                      <a:pt x="32471" y="169"/>
                    </a:lnTo>
                    <a:lnTo>
                      <a:pt x="31364" y="111"/>
                    </a:lnTo>
                    <a:lnTo>
                      <a:pt x="30258" y="70"/>
                    </a:lnTo>
                    <a:lnTo>
                      <a:pt x="29134" y="35"/>
                    </a:lnTo>
                    <a:lnTo>
                      <a:pt x="28079" y="12"/>
                    </a:lnTo>
                    <a:lnTo>
                      <a:pt x="270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4"/>
              <p:cNvSpPr/>
              <p:nvPr/>
            </p:nvSpPr>
            <p:spPr>
              <a:xfrm flipH="1">
                <a:off x="-8631031" y="3672903"/>
                <a:ext cx="1122509" cy="728764"/>
              </a:xfrm>
              <a:custGeom>
                <a:avLst/>
                <a:gdLst/>
                <a:ahLst/>
                <a:cxnLst/>
                <a:rect l="l" t="t" r="r" b="b"/>
                <a:pathLst>
                  <a:path w="108823" h="25439" extrusionOk="0">
                    <a:moveTo>
                      <a:pt x="20143" y="0"/>
                    </a:moveTo>
                    <a:lnTo>
                      <a:pt x="18933" y="6"/>
                    </a:lnTo>
                    <a:lnTo>
                      <a:pt x="17705" y="18"/>
                    </a:lnTo>
                    <a:lnTo>
                      <a:pt x="16858" y="35"/>
                    </a:lnTo>
                    <a:lnTo>
                      <a:pt x="15959" y="64"/>
                    </a:lnTo>
                    <a:lnTo>
                      <a:pt x="15042" y="93"/>
                    </a:lnTo>
                    <a:lnTo>
                      <a:pt x="14109" y="128"/>
                    </a:lnTo>
                    <a:lnTo>
                      <a:pt x="13158" y="175"/>
                    </a:lnTo>
                    <a:lnTo>
                      <a:pt x="12207" y="228"/>
                    </a:lnTo>
                    <a:lnTo>
                      <a:pt x="11256" y="286"/>
                    </a:lnTo>
                    <a:lnTo>
                      <a:pt x="10305" y="350"/>
                    </a:lnTo>
                    <a:lnTo>
                      <a:pt x="9354" y="426"/>
                    </a:lnTo>
                    <a:lnTo>
                      <a:pt x="8438" y="513"/>
                    </a:lnTo>
                    <a:lnTo>
                      <a:pt x="7521" y="607"/>
                    </a:lnTo>
                    <a:lnTo>
                      <a:pt x="6639" y="711"/>
                    </a:lnTo>
                    <a:lnTo>
                      <a:pt x="5792" y="828"/>
                    </a:lnTo>
                    <a:lnTo>
                      <a:pt x="5377" y="886"/>
                    </a:lnTo>
                    <a:lnTo>
                      <a:pt x="4980" y="951"/>
                    </a:lnTo>
                    <a:lnTo>
                      <a:pt x="4582" y="1015"/>
                    </a:lnTo>
                    <a:lnTo>
                      <a:pt x="4202" y="1085"/>
                    </a:lnTo>
                    <a:lnTo>
                      <a:pt x="3839" y="1155"/>
                    </a:lnTo>
                    <a:lnTo>
                      <a:pt x="3475" y="1230"/>
                    </a:lnTo>
                    <a:lnTo>
                      <a:pt x="3130" y="1306"/>
                    </a:lnTo>
                    <a:lnTo>
                      <a:pt x="2801" y="1388"/>
                    </a:lnTo>
                    <a:lnTo>
                      <a:pt x="2490" y="1469"/>
                    </a:lnTo>
                    <a:lnTo>
                      <a:pt x="2196" y="1557"/>
                    </a:lnTo>
                    <a:lnTo>
                      <a:pt x="1919" y="1644"/>
                    </a:lnTo>
                    <a:lnTo>
                      <a:pt x="1643" y="1738"/>
                    </a:lnTo>
                    <a:lnTo>
                      <a:pt x="1401" y="1831"/>
                    </a:lnTo>
                    <a:lnTo>
                      <a:pt x="1159" y="1930"/>
                    </a:lnTo>
                    <a:lnTo>
                      <a:pt x="951" y="2029"/>
                    </a:lnTo>
                    <a:lnTo>
                      <a:pt x="761" y="2134"/>
                    </a:lnTo>
                    <a:lnTo>
                      <a:pt x="588" y="2245"/>
                    </a:lnTo>
                    <a:lnTo>
                      <a:pt x="432" y="2356"/>
                    </a:lnTo>
                    <a:lnTo>
                      <a:pt x="311" y="2466"/>
                    </a:lnTo>
                    <a:lnTo>
                      <a:pt x="190" y="2583"/>
                    </a:lnTo>
                    <a:lnTo>
                      <a:pt x="104" y="2705"/>
                    </a:lnTo>
                    <a:lnTo>
                      <a:pt x="52" y="2828"/>
                    </a:lnTo>
                    <a:lnTo>
                      <a:pt x="17" y="2956"/>
                    </a:lnTo>
                    <a:lnTo>
                      <a:pt x="0" y="3090"/>
                    </a:lnTo>
                    <a:lnTo>
                      <a:pt x="17" y="3224"/>
                    </a:lnTo>
                    <a:lnTo>
                      <a:pt x="52" y="3364"/>
                    </a:lnTo>
                    <a:lnTo>
                      <a:pt x="121" y="3504"/>
                    </a:lnTo>
                    <a:lnTo>
                      <a:pt x="208" y="3656"/>
                    </a:lnTo>
                    <a:lnTo>
                      <a:pt x="329" y="3802"/>
                    </a:lnTo>
                    <a:lnTo>
                      <a:pt x="484" y="3959"/>
                    </a:lnTo>
                    <a:lnTo>
                      <a:pt x="657" y="4116"/>
                    </a:lnTo>
                    <a:lnTo>
                      <a:pt x="882" y="4274"/>
                    </a:lnTo>
                    <a:lnTo>
                      <a:pt x="1124" y="4443"/>
                    </a:lnTo>
                    <a:lnTo>
                      <a:pt x="1401" y="4612"/>
                    </a:lnTo>
                    <a:lnTo>
                      <a:pt x="1695" y="4787"/>
                    </a:lnTo>
                    <a:lnTo>
                      <a:pt x="2040" y="4962"/>
                    </a:lnTo>
                    <a:lnTo>
                      <a:pt x="2403" y="5143"/>
                    </a:lnTo>
                    <a:lnTo>
                      <a:pt x="2818" y="5329"/>
                    </a:lnTo>
                    <a:lnTo>
                      <a:pt x="3095" y="5446"/>
                    </a:lnTo>
                    <a:lnTo>
                      <a:pt x="3389" y="5557"/>
                    </a:lnTo>
                    <a:lnTo>
                      <a:pt x="3683" y="5662"/>
                    </a:lnTo>
                    <a:lnTo>
                      <a:pt x="3994" y="5755"/>
                    </a:lnTo>
                    <a:lnTo>
                      <a:pt x="4305" y="5842"/>
                    </a:lnTo>
                    <a:lnTo>
                      <a:pt x="4634" y="5924"/>
                    </a:lnTo>
                    <a:lnTo>
                      <a:pt x="4980" y="6000"/>
                    </a:lnTo>
                    <a:lnTo>
                      <a:pt x="5325" y="6064"/>
                    </a:lnTo>
                    <a:lnTo>
                      <a:pt x="5671" y="6128"/>
                    </a:lnTo>
                    <a:lnTo>
                      <a:pt x="6034" y="6186"/>
                    </a:lnTo>
                    <a:lnTo>
                      <a:pt x="6415" y="6233"/>
                    </a:lnTo>
                    <a:lnTo>
                      <a:pt x="6795" y="6280"/>
                    </a:lnTo>
                    <a:lnTo>
                      <a:pt x="7175" y="6320"/>
                    </a:lnTo>
                    <a:lnTo>
                      <a:pt x="7573" y="6355"/>
                    </a:lnTo>
                    <a:lnTo>
                      <a:pt x="7971" y="6385"/>
                    </a:lnTo>
                    <a:lnTo>
                      <a:pt x="8386" y="6408"/>
                    </a:lnTo>
                    <a:lnTo>
                      <a:pt x="8801" y="6431"/>
                    </a:lnTo>
                    <a:lnTo>
                      <a:pt x="9216" y="6443"/>
                    </a:lnTo>
                    <a:lnTo>
                      <a:pt x="9648" y="6455"/>
                    </a:lnTo>
                    <a:lnTo>
                      <a:pt x="10080" y="6460"/>
                    </a:lnTo>
                    <a:lnTo>
                      <a:pt x="10512" y="6466"/>
                    </a:lnTo>
                    <a:lnTo>
                      <a:pt x="10962" y="6466"/>
                    </a:lnTo>
                    <a:lnTo>
                      <a:pt x="11861" y="6455"/>
                    </a:lnTo>
                    <a:lnTo>
                      <a:pt x="12777" y="6431"/>
                    </a:lnTo>
                    <a:lnTo>
                      <a:pt x="13694" y="6396"/>
                    </a:lnTo>
                    <a:lnTo>
                      <a:pt x="14645" y="6350"/>
                    </a:lnTo>
                    <a:lnTo>
                      <a:pt x="15596" y="6303"/>
                    </a:lnTo>
                    <a:lnTo>
                      <a:pt x="16564" y="6239"/>
                    </a:lnTo>
                    <a:lnTo>
                      <a:pt x="17532" y="6180"/>
                    </a:lnTo>
                    <a:lnTo>
                      <a:pt x="19486" y="6041"/>
                    </a:lnTo>
                    <a:lnTo>
                      <a:pt x="21440" y="5901"/>
                    </a:lnTo>
                    <a:lnTo>
                      <a:pt x="22408" y="5836"/>
                    </a:lnTo>
                    <a:lnTo>
                      <a:pt x="23376" y="5772"/>
                    </a:lnTo>
                    <a:lnTo>
                      <a:pt x="24327" y="5714"/>
                    </a:lnTo>
                    <a:lnTo>
                      <a:pt x="25278" y="5667"/>
                    </a:lnTo>
                    <a:lnTo>
                      <a:pt x="26194" y="5621"/>
                    </a:lnTo>
                    <a:lnTo>
                      <a:pt x="27111" y="5592"/>
                    </a:lnTo>
                    <a:lnTo>
                      <a:pt x="28010" y="5568"/>
                    </a:lnTo>
                    <a:lnTo>
                      <a:pt x="28892" y="5562"/>
                    </a:lnTo>
                    <a:lnTo>
                      <a:pt x="29324" y="5562"/>
                    </a:lnTo>
                    <a:lnTo>
                      <a:pt x="29739" y="5568"/>
                    </a:lnTo>
                    <a:lnTo>
                      <a:pt x="30154" y="5580"/>
                    </a:lnTo>
                    <a:lnTo>
                      <a:pt x="30569" y="5592"/>
                    </a:lnTo>
                    <a:lnTo>
                      <a:pt x="31744" y="5644"/>
                    </a:lnTo>
                    <a:lnTo>
                      <a:pt x="32903" y="5702"/>
                    </a:lnTo>
                    <a:lnTo>
                      <a:pt x="34061" y="5772"/>
                    </a:lnTo>
                    <a:lnTo>
                      <a:pt x="35220" y="5848"/>
                    </a:lnTo>
                    <a:lnTo>
                      <a:pt x="36361" y="5936"/>
                    </a:lnTo>
                    <a:lnTo>
                      <a:pt x="37502" y="6029"/>
                    </a:lnTo>
                    <a:lnTo>
                      <a:pt x="38643" y="6128"/>
                    </a:lnTo>
                    <a:lnTo>
                      <a:pt x="39767" y="6245"/>
                    </a:lnTo>
                    <a:lnTo>
                      <a:pt x="40891" y="6361"/>
                    </a:lnTo>
                    <a:lnTo>
                      <a:pt x="42015" y="6489"/>
                    </a:lnTo>
                    <a:lnTo>
                      <a:pt x="43121" y="6624"/>
                    </a:lnTo>
                    <a:lnTo>
                      <a:pt x="44228" y="6764"/>
                    </a:lnTo>
                    <a:lnTo>
                      <a:pt x="45317" y="6909"/>
                    </a:lnTo>
                    <a:lnTo>
                      <a:pt x="46406" y="7067"/>
                    </a:lnTo>
                    <a:lnTo>
                      <a:pt x="47495" y="7224"/>
                    </a:lnTo>
                    <a:lnTo>
                      <a:pt x="48567" y="7393"/>
                    </a:lnTo>
                    <a:lnTo>
                      <a:pt x="49639" y="7568"/>
                    </a:lnTo>
                    <a:lnTo>
                      <a:pt x="50694" y="7749"/>
                    </a:lnTo>
                    <a:lnTo>
                      <a:pt x="51749" y="7930"/>
                    </a:lnTo>
                    <a:lnTo>
                      <a:pt x="52803" y="8122"/>
                    </a:lnTo>
                    <a:lnTo>
                      <a:pt x="53824" y="8314"/>
                    </a:lnTo>
                    <a:lnTo>
                      <a:pt x="54861" y="8519"/>
                    </a:lnTo>
                    <a:lnTo>
                      <a:pt x="55881" y="8723"/>
                    </a:lnTo>
                    <a:lnTo>
                      <a:pt x="56884" y="8932"/>
                    </a:lnTo>
                    <a:lnTo>
                      <a:pt x="57887" y="9142"/>
                    </a:lnTo>
                    <a:lnTo>
                      <a:pt x="58872" y="9358"/>
                    </a:lnTo>
                    <a:lnTo>
                      <a:pt x="59858" y="9580"/>
                    </a:lnTo>
                    <a:lnTo>
                      <a:pt x="60826" y="9801"/>
                    </a:lnTo>
                    <a:lnTo>
                      <a:pt x="61794" y="10029"/>
                    </a:lnTo>
                    <a:lnTo>
                      <a:pt x="62745" y="10262"/>
                    </a:lnTo>
                    <a:lnTo>
                      <a:pt x="63696" y="10495"/>
                    </a:lnTo>
                    <a:lnTo>
                      <a:pt x="64630" y="10728"/>
                    </a:lnTo>
                    <a:lnTo>
                      <a:pt x="65581" y="10973"/>
                    </a:lnTo>
                    <a:lnTo>
                      <a:pt x="66532" y="11224"/>
                    </a:lnTo>
                    <a:lnTo>
                      <a:pt x="67465" y="11475"/>
                    </a:lnTo>
                    <a:lnTo>
                      <a:pt x="68399" y="11731"/>
                    </a:lnTo>
                    <a:lnTo>
                      <a:pt x="69315" y="11988"/>
                    </a:lnTo>
                    <a:lnTo>
                      <a:pt x="70232" y="12250"/>
                    </a:lnTo>
                    <a:lnTo>
                      <a:pt x="71131" y="12518"/>
                    </a:lnTo>
                    <a:lnTo>
                      <a:pt x="72030" y="12786"/>
                    </a:lnTo>
                    <a:lnTo>
                      <a:pt x="72929" y="13060"/>
                    </a:lnTo>
                    <a:lnTo>
                      <a:pt x="73811" y="13335"/>
                    </a:lnTo>
                    <a:lnTo>
                      <a:pt x="74675" y="13614"/>
                    </a:lnTo>
                    <a:lnTo>
                      <a:pt x="75557" y="13894"/>
                    </a:lnTo>
                    <a:lnTo>
                      <a:pt x="76404" y="14174"/>
                    </a:lnTo>
                    <a:lnTo>
                      <a:pt x="77251" y="14466"/>
                    </a:lnTo>
                    <a:lnTo>
                      <a:pt x="78099" y="14751"/>
                    </a:lnTo>
                    <a:lnTo>
                      <a:pt x="78929" y="15043"/>
                    </a:lnTo>
                    <a:lnTo>
                      <a:pt x="79758" y="15340"/>
                    </a:lnTo>
                    <a:lnTo>
                      <a:pt x="80588" y="15632"/>
                    </a:lnTo>
                    <a:lnTo>
                      <a:pt x="81401" y="15935"/>
                    </a:lnTo>
                    <a:lnTo>
                      <a:pt x="82196" y="16238"/>
                    </a:lnTo>
                    <a:lnTo>
                      <a:pt x="82992" y="16541"/>
                    </a:lnTo>
                    <a:lnTo>
                      <a:pt x="83787" y="16844"/>
                    </a:lnTo>
                    <a:lnTo>
                      <a:pt x="85326" y="17463"/>
                    </a:lnTo>
                    <a:lnTo>
                      <a:pt x="86847" y="18092"/>
                    </a:lnTo>
                    <a:lnTo>
                      <a:pt x="88334" y="18728"/>
                    </a:lnTo>
                    <a:lnTo>
                      <a:pt x="89804" y="19369"/>
                    </a:lnTo>
                    <a:lnTo>
                      <a:pt x="91222" y="20022"/>
                    </a:lnTo>
                    <a:lnTo>
                      <a:pt x="91533" y="20162"/>
                    </a:lnTo>
                    <a:lnTo>
                      <a:pt x="91827" y="20314"/>
                    </a:lnTo>
                    <a:lnTo>
                      <a:pt x="92415" y="20634"/>
                    </a:lnTo>
                    <a:lnTo>
                      <a:pt x="93037" y="20978"/>
                    </a:lnTo>
                    <a:lnTo>
                      <a:pt x="93642" y="21346"/>
                    </a:lnTo>
                    <a:lnTo>
                      <a:pt x="94922" y="22115"/>
                    </a:lnTo>
                    <a:lnTo>
                      <a:pt x="95596" y="22506"/>
                    </a:lnTo>
                    <a:lnTo>
                      <a:pt x="96270" y="22897"/>
                    </a:lnTo>
                    <a:lnTo>
                      <a:pt x="96979" y="23276"/>
                    </a:lnTo>
                    <a:lnTo>
                      <a:pt x="97360" y="23462"/>
                    </a:lnTo>
                    <a:lnTo>
                      <a:pt x="97723" y="23643"/>
                    </a:lnTo>
                    <a:lnTo>
                      <a:pt x="98103" y="23818"/>
                    </a:lnTo>
                    <a:lnTo>
                      <a:pt x="98483" y="23987"/>
                    </a:lnTo>
                    <a:lnTo>
                      <a:pt x="98881" y="24150"/>
                    </a:lnTo>
                    <a:lnTo>
                      <a:pt x="99279" y="24308"/>
                    </a:lnTo>
                    <a:lnTo>
                      <a:pt x="99694" y="24453"/>
                    </a:lnTo>
                    <a:lnTo>
                      <a:pt x="100109" y="24593"/>
                    </a:lnTo>
                    <a:lnTo>
                      <a:pt x="100524" y="24727"/>
                    </a:lnTo>
                    <a:lnTo>
                      <a:pt x="100973" y="24844"/>
                    </a:lnTo>
                    <a:lnTo>
                      <a:pt x="101405" y="24955"/>
                    </a:lnTo>
                    <a:lnTo>
                      <a:pt x="101872" y="25054"/>
                    </a:lnTo>
                    <a:lnTo>
                      <a:pt x="102339" y="25141"/>
                    </a:lnTo>
                    <a:lnTo>
                      <a:pt x="102806" y="25211"/>
                    </a:lnTo>
                    <a:lnTo>
                      <a:pt x="103152" y="25258"/>
                    </a:lnTo>
                    <a:lnTo>
                      <a:pt x="103497" y="25299"/>
                    </a:lnTo>
                    <a:lnTo>
                      <a:pt x="103826" y="25334"/>
                    </a:lnTo>
                    <a:lnTo>
                      <a:pt x="104137" y="25369"/>
                    </a:lnTo>
                    <a:lnTo>
                      <a:pt x="104431" y="25392"/>
                    </a:lnTo>
                    <a:lnTo>
                      <a:pt x="104725" y="25410"/>
                    </a:lnTo>
                    <a:lnTo>
                      <a:pt x="105002" y="25421"/>
                    </a:lnTo>
                    <a:lnTo>
                      <a:pt x="105278" y="25433"/>
                    </a:lnTo>
                    <a:lnTo>
                      <a:pt x="105520" y="25439"/>
                    </a:lnTo>
                    <a:lnTo>
                      <a:pt x="105762" y="25439"/>
                    </a:lnTo>
                    <a:lnTo>
                      <a:pt x="106004" y="25433"/>
                    </a:lnTo>
                    <a:lnTo>
                      <a:pt x="106229" y="25421"/>
                    </a:lnTo>
                    <a:lnTo>
                      <a:pt x="106437" y="25410"/>
                    </a:lnTo>
                    <a:lnTo>
                      <a:pt x="106644" y="25392"/>
                    </a:lnTo>
                    <a:lnTo>
                      <a:pt x="106834" y="25369"/>
                    </a:lnTo>
                    <a:lnTo>
                      <a:pt x="107007" y="25340"/>
                    </a:lnTo>
                    <a:lnTo>
                      <a:pt x="107180" y="25310"/>
                    </a:lnTo>
                    <a:lnTo>
                      <a:pt x="107353" y="25275"/>
                    </a:lnTo>
                    <a:lnTo>
                      <a:pt x="107509" y="25240"/>
                    </a:lnTo>
                    <a:lnTo>
                      <a:pt x="107647" y="25200"/>
                    </a:lnTo>
                    <a:lnTo>
                      <a:pt x="107785" y="25153"/>
                    </a:lnTo>
                    <a:lnTo>
                      <a:pt x="107906" y="25106"/>
                    </a:lnTo>
                    <a:lnTo>
                      <a:pt x="108027" y="25054"/>
                    </a:lnTo>
                    <a:lnTo>
                      <a:pt x="108131" y="25001"/>
                    </a:lnTo>
                    <a:lnTo>
                      <a:pt x="108218" y="24949"/>
                    </a:lnTo>
                    <a:lnTo>
                      <a:pt x="108321" y="24885"/>
                    </a:lnTo>
                    <a:lnTo>
                      <a:pt x="108477" y="24762"/>
                    </a:lnTo>
                    <a:lnTo>
                      <a:pt x="108598" y="24628"/>
                    </a:lnTo>
                    <a:lnTo>
                      <a:pt x="108702" y="24482"/>
                    </a:lnTo>
                    <a:lnTo>
                      <a:pt x="108754" y="24331"/>
                    </a:lnTo>
                    <a:lnTo>
                      <a:pt x="108805" y="24173"/>
                    </a:lnTo>
                    <a:lnTo>
                      <a:pt x="108823" y="24010"/>
                    </a:lnTo>
                    <a:lnTo>
                      <a:pt x="108805" y="23841"/>
                    </a:lnTo>
                    <a:lnTo>
                      <a:pt x="108771" y="23672"/>
                    </a:lnTo>
                    <a:lnTo>
                      <a:pt x="108719" y="23497"/>
                    </a:lnTo>
                    <a:lnTo>
                      <a:pt x="108633" y="23322"/>
                    </a:lnTo>
                    <a:lnTo>
                      <a:pt x="108546" y="23147"/>
                    </a:lnTo>
                    <a:lnTo>
                      <a:pt x="108425" y="22967"/>
                    </a:lnTo>
                    <a:lnTo>
                      <a:pt x="108304" y="22797"/>
                    </a:lnTo>
                    <a:lnTo>
                      <a:pt x="108148" y="22623"/>
                    </a:lnTo>
                    <a:lnTo>
                      <a:pt x="107993" y="22459"/>
                    </a:lnTo>
                    <a:lnTo>
                      <a:pt x="107820" y="22296"/>
                    </a:lnTo>
                    <a:lnTo>
                      <a:pt x="107647" y="22133"/>
                    </a:lnTo>
                    <a:lnTo>
                      <a:pt x="107457" y="21987"/>
                    </a:lnTo>
                    <a:lnTo>
                      <a:pt x="107249" y="21841"/>
                    </a:lnTo>
                    <a:lnTo>
                      <a:pt x="106748" y="21497"/>
                    </a:lnTo>
                    <a:lnTo>
                      <a:pt x="106229" y="21159"/>
                    </a:lnTo>
                    <a:lnTo>
                      <a:pt x="105693" y="20815"/>
                    </a:lnTo>
                    <a:lnTo>
                      <a:pt x="105140" y="20477"/>
                    </a:lnTo>
                    <a:lnTo>
                      <a:pt x="104587" y="20139"/>
                    </a:lnTo>
                    <a:lnTo>
                      <a:pt x="103999" y="19801"/>
                    </a:lnTo>
                    <a:lnTo>
                      <a:pt x="103411" y="19462"/>
                    </a:lnTo>
                    <a:lnTo>
                      <a:pt x="102806" y="19124"/>
                    </a:lnTo>
                    <a:lnTo>
                      <a:pt x="102183" y="18792"/>
                    </a:lnTo>
                    <a:lnTo>
                      <a:pt x="101544" y="18454"/>
                    </a:lnTo>
                    <a:lnTo>
                      <a:pt x="100887" y="18121"/>
                    </a:lnTo>
                    <a:lnTo>
                      <a:pt x="100230" y="17789"/>
                    </a:lnTo>
                    <a:lnTo>
                      <a:pt x="99555" y="17457"/>
                    </a:lnTo>
                    <a:lnTo>
                      <a:pt x="98881" y="17130"/>
                    </a:lnTo>
                    <a:lnTo>
                      <a:pt x="98172" y="16798"/>
                    </a:lnTo>
                    <a:lnTo>
                      <a:pt x="97463" y="16471"/>
                    </a:lnTo>
                    <a:lnTo>
                      <a:pt x="96754" y="16145"/>
                    </a:lnTo>
                    <a:lnTo>
                      <a:pt x="96011" y="15824"/>
                    </a:lnTo>
                    <a:lnTo>
                      <a:pt x="95267" y="15498"/>
                    </a:lnTo>
                    <a:lnTo>
                      <a:pt x="94524" y="15177"/>
                    </a:lnTo>
                    <a:lnTo>
                      <a:pt x="93746" y="14862"/>
                    </a:lnTo>
                    <a:lnTo>
                      <a:pt x="92985" y="14541"/>
                    </a:lnTo>
                    <a:lnTo>
                      <a:pt x="92190" y="14227"/>
                    </a:lnTo>
                    <a:lnTo>
                      <a:pt x="91395" y="13912"/>
                    </a:lnTo>
                    <a:lnTo>
                      <a:pt x="90599" y="13603"/>
                    </a:lnTo>
                    <a:lnTo>
                      <a:pt x="89787" y="13288"/>
                    </a:lnTo>
                    <a:lnTo>
                      <a:pt x="88957" y="12985"/>
                    </a:lnTo>
                    <a:lnTo>
                      <a:pt x="88127" y="12676"/>
                    </a:lnTo>
                    <a:lnTo>
                      <a:pt x="87297" y="12372"/>
                    </a:lnTo>
                    <a:lnTo>
                      <a:pt x="86450" y="12069"/>
                    </a:lnTo>
                    <a:lnTo>
                      <a:pt x="84721" y="11475"/>
                    </a:lnTo>
                    <a:lnTo>
                      <a:pt x="82974" y="10892"/>
                    </a:lnTo>
                    <a:lnTo>
                      <a:pt x="81211" y="10314"/>
                    </a:lnTo>
                    <a:lnTo>
                      <a:pt x="79413" y="9749"/>
                    </a:lnTo>
                    <a:lnTo>
                      <a:pt x="77580" y="9189"/>
                    </a:lnTo>
                    <a:lnTo>
                      <a:pt x="75747" y="8647"/>
                    </a:lnTo>
                    <a:lnTo>
                      <a:pt x="73880" y="8116"/>
                    </a:lnTo>
                    <a:lnTo>
                      <a:pt x="71995" y="7597"/>
                    </a:lnTo>
                    <a:lnTo>
                      <a:pt x="70111" y="7090"/>
                    </a:lnTo>
                    <a:lnTo>
                      <a:pt x="68191" y="6600"/>
                    </a:lnTo>
                    <a:lnTo>
                      <a:pt x="66272" y="6122"/>
                    </a:lnTo>
                    <a:lnTo>
                      <a:pt x="64353" y="5656"/>
                    </a:lnTo>
                    <a:lnTo>
                      <a:pt x="62417" y="5207"/>
                    </a:lnTo>
                    <a:lnTo>
                      <a:pt x="60480" y="4775"/>
                    </a:lnTo>
                    <a:lnTo>
                      <a:pt x="58544" y="4356"/>
                    </a:lnTo>
                    <a:lnTo>
                      <a:pt x="56607" y="3953"/>
                    </a:lnTo>
                    <a:lnTo>
                      <a:pt x="55639" y="3755"/>
                    </a:lnTo>
                    <a:lnTo>
                      <a:pt x="54671" y="3568"/>
                    </a:lnTo>
                    <a:lnTo>
                      <a:pt x="53616" y="3364"/>
                    </a:lnTo>
                    <a:lnTo>
                      <a:pt x="52561" y="3166"/>
                    </a:lnTo>
                    <a:lnTo>
                      <a:pt x="51489" y="2974"/>
                    </a:lnTo>
                    <a:lnTo>
                      <a:pt x="50417" y="2781"/>
                    </a:lnTo>
                    <a:lnTo>
                      <a:pt x="49345" y="2601"/>
                    </a:lnTo>
                    <a:lnTo>
                      <a:pt x="48239" y="2420"/>
                    </a:lnTo>
                    <a:lnTo>
                      <a:pt x="47150" y="2239"/>
                    </a:lnTo>
                    <a:lnTo>
                      <a:pt x="46026" y="2070"/>
                    </a:lnTo>
                    <a:lnTo>
                      <a:pt x="44919" y="1901"/>
                    </a:lnTo>
                    <a:lnTo>
                      <a:pt x="43795" y="1738"/>
                    </a:lnTo>
                    <a:lnTo>
                      <a:pt x="42654" y="1586"/>
                    </a:lnTo>
                    <a:lnTo>
                      <a:pt x="41513" y="1434"/>
                    </a:lnTo>
                    <a:lnTo>
                      <a:pt x="40372" y="1289"/>
                    </a:lnTo>
                    <a:lnTo>
                      <a:pt x="39231" y="1155"/>
                    </a:lnTo>
                    <a:lnTo>
                      <a:pt x="38072" y="1020"/>
                    </a:lnTo>
                    <a:lnTo>
                      <a:pt x="36897" y="898"/>
                    </a:lnTo>
                    <a:lnTo>
                      <a:pt x="35738" y="781"/>
                    </a:lnTo>
                    <a:lnTo>
                      <a:pt x="34563" y="671"/>
                    </a:lnTo>
                    <a:lnTo>
                      <a:pt x="33370" y="566"/>
                    </a:lnTo>
                    <a:lnTo>
                      <a:pt x="32194" y="472"/>
                    </a:lnTo>
                    <a:lnTo>
                      <a:pt x="31001" y="385"/>
                    </a:lnTo>
                    <a:lnTo>
                      <a:pt x="29808" y="309"/>
                    </a:lnTo>
                    <a:lnTo>
                      <a:pt x="28615" y="233"/>
                    </a:lnTo>
                    <a:lnTo>
                      <a:pt x="27405" y="175"/>
                    </a:lnTo>
                    <a:lnTo>
                      <a:pt x="26212" y="123"/>
                    </a:lnTo>
                    <a:lnTo>
                      <a:pt x="25001" y="76"/>
                    </a:lnTo>
                    <a:lnTo>
                      <a:pt x="23791" y="41"/>
                    </a:lnTo>
                    <a:lnTo>
                      <a:pt x="22581" y="18"/>
                    </a:lnTo>
                    <a:lnTo>
                      <a:pt x="21370" y="6"/>
                    </a:lnTo>
                    <a:lnTo>
                      <a:pt x="201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4"/>
              <p:cNvSpPr/>
              <p:nvPr/>
            </p:nvSpPr>
            <p:spPr>
              <a:xfrm flipH="1">
                <a:off x="-8726151" y="3622635"/>
                <a:ext cx="1217628" cy="779069"/>
              </a:xfrm>
              <a:custGeom>
                <a:avLst/>
                <a:gdLst/>
                <a:ahLst/>
                <a:cxnLst/>
                <a:rect l="l" t="t" r="r" b="b"/>
                <a:pathLst>
                  <a:path w="118851" h="27585" extrusionOk="0">
                    <a:moveTo>
                      <a:pt x="30949" y="1"/>
                    </a:moveTo>
                    <a:lnTo>
                      <a:pt x="29722" y="7"/>
                    </a:lnTo>
                    <a:lnTo>
                      <a:pt x="28494" y="18"/>
                    </a:lnTo>
                    <a:lnTo>
                      <a:pt x="27301" y="47"/>
                    </a:lnTo>
                    <a:lnTo>
                      <a:pt x="26125" y="82"/>
                    </a:lnTo>
                    <a:lnTo>
                      <a:pt x="24967" y="135"/>
                    </a:lnTo>
                    <a:lnTo>
                      <a:pt x="23808" y="193"/>
                    </a:lnTo>
                    <a:lnTo>
                      <a:pt x="22667" y="263"/>
                    </a:lnTo>
                    <a:lnTo>
                      <a:pt x="21544" y="345"/>
                    </a:lnTo>
                    <a:lnTo>
                      <a:pt x="20437" y="438"/>
                    </a:lnTo>
                    <a:lnTo>
                      <a:pt x="19330" y="537"/>
                    </a:lnTo>
                    <a:lnTo>
                      <a:pt x="18241" y="648"/>
                    </a:lnTo>
                    <a:lnTo>
                      <a:pt x="17152" y="764"/>
                    </a:lnTo>
                    <a:lnTo>
                      <a:pt x="16080" y="893"/>
                    </a:lnTo>
                    <a:lnTo>
                      <a:pt x="15008" y="1027"/>
                    </a:lnTo>
                    <a:lnTo>
                      <a:pt x="13936" y="1167"/>
                    </a:lnTo>
                    <a:lnTo>
                      <a:pt x="12864" y="1318"/>
                    </a:lnTo>
                    <a:lnTo>
                      <a:pt x="11809" y="1476"/>
                    </a:lnTo>
                    <a:lnTo>
                      <a:pt x="10755" y="1639"/>
                    </a:lnTo>
                    <a:lnTo>
                      <a:pt x="9683" y="1814"/>
                    </a:lnTo>
                    <a:lnTo>
                      <a:pt x="8628" y="1989"/>
                    </a:lnTo>
                    <a:lnTo>
                      <a:pt x="7573" y="2170"/>
                    </a:lnTo>
                    <a:lnTo>
                      <a:pt x="6501" y="2362"/>
                    </a:lnTo>
                    <a:lnTo>
                      <a:pt x="5429" y="2554"/>
                    </a:lnTo>
                    <a:lnTo>
                      <a:pt x="4357" y="2753"/>
                    </a:lnTo>
                    <a:lnTo>
                      <a:pt x="2196" y="3167"/>
                    </a:lnTo>
                    <a:lnTo>
                      <a:pt x="0" y="3592"/>
                    </a:lnTo>
                    <a:lnTo>
                      <a:pt x="0" y="3592"/>
                    </a:lnTo>
                    <a:lnTo>
                      <a:pt x="519" y="3493"/>
                    </a:lnTo>
                    <a:lnTo>
                      <a:pt x="1038" y="3394"/>
                    </a:lnTo>
                    <a:lnTo>
                      <a:pt x="1574" y="3301"/>
                    </a:lnTo>
                    <a:lnTo>
                      <a:pt x="2092" y="3213"/>
                    </a:lnTo>
                    <a:lnTo>
                      <a:pt x="2628" y="3126"/>
                    </a:lnTo>
                    <a:lnTo>
                      <a:pt x="3164" y="3044"/>
                    </a:lnTo>
                    <a:lnTo>
                      <a:pt x="3700" y="2963"/>
                    </a:lnTo>
                    <a:lnTo>
                      <a:pt x="4254" y="2887"/>
                    </a:lnTo>
                    <a:lnTo>
                      <a:pt x="5343" y="2747"/>
                    </a:lnTo>
                    <a:lnTo>
                      <a:pt x="6432" y="2619"/>
                    </a:lnTo>
                    <a:lnTo>
                      <a:pt x="7539" y="2502"/>
                    </a:lnTo>
                    <a:lnTo>
                      <a:pt x="8645" y="2403"/>
                    </a:lnTo>
                    <a:lnTo>
                      <a:pt x="9769" y="2315"/>
                    </a:lnTo>
                    <a:lnTo>
                      <a:pt x="10910" y="2240"/>
                    </a:lnTo>
                    <a:lnTo>
                      <a:pt x="12034" y="2175"/>
                    </a:lnTo>
                    <a:lnTo>
                      <a:pt x="13175" y="2123"/>
                    </a:lnTo>
                    <a:lnTo>
                      <a:pt x="14334" y="2082"/>
                    </a:lnTo>
                    <a:lnTo>
                      <a:pt x="15475" y="2053"/>
                    </a:lnTo>
                    <a:lnTo>
                      <a:pt x="16633" y="2036"/>
                    </a:lnTo>
                    <a:lnTo>
                      <a:pt x="17792" y="2030"/>
                    </a:lnTo>
                    <a:lnTo>
                      <a:pt x="18967" y="2030"/>
                    </a:lnTo>
                    <a:lnTo>
                      <a:pt x="20126" y="2047"/>
                    </a:lnTo>
                    <a:lnTo>
                      <a:pt x="21301" y="2071"/>
                    </a:lnTo>
                    <a:lnTo>
                      <a:pt x="22477" y="2106"/>
                    </a:lnTo>
                    <a:lnTo>
                      <a:pt x="23653" y="2152"/>
                    </a:lnTo>
                    <a:lnTo>
                      <a:pt x="24829" y="2205"/>
                    </a:lnTo>
                    <a:lnTo>
                      <a:pt x="26004" y="2269"/>
                    </a:lnTo>
                    <a:lnTo>
                      <a:pt x="27197" y="2339"/>
                    </a:lnTo>
                    <a:lnTo>
                      <a:pt x="28373" y="2420"/>
                    </a:lnTo>
                    <a:lnTo>
                      <a:pt x="29549" y="2508"/>
                    </a:lnTo>
                    <a:lnTo>
                      <a:pt x="30724" y="2607"/>
                    </a:lnTo>
                    <a:lnTo>
                      <a:pt x="31900" y="2712"/>
                    </a:lnTo>
                    <a:lnTo>
                      <a:pt x="33076" y="2829"/>
                    </a:lnTo>
                    <a:lnTo>
                      <a:pt x="34252" y="2945"/>
                    </a:lnTo>
                    <a:lnTo>
                      <a:pt x="35410" y="3073"/>
                    </a:lnTo>
                    <a:lnTo>
                      <a:pt x="36586" y="3207"/>
                    </a:lnTo>
                    <a:lnTo>
                      <a:pt x="37744" y="3347"/>
                    </a:lnTo>
                    <a:lnTo>
                      <a:pt x="38903" y="3499"/>
                    </a:lnTo>
                    <a:lnTo>
                      <a:pt x="40044" y="3651"/>
                    </a:lnTo>
                    <a:lnTo>
                      <a:pt x="41202" y="3814"/>
                    </a:lnTo>
                    <a:lnTo>
                      <a:pt x="42326" y="3977"/>
                    </a:lnTo>
                    <a:lnTo>
                      <a:pt x="43467" y="4146"/>
                    </a:lnTo>
                    <a:lnTo>
                      <a:pt x="44591" y="4321"/>
                    </a:lnTo>
                    <a:lnTo>
                      <a:pt x="45715" y="4502"/>
                    </a:lnTo>
                    <a:lnTo>
                      <a:pt x="46839" y="4688"/>
                    </a:lnTo>
                    <a:lnTo>
                      <a:pt x="47928" y="4881"/>
                    </a:lnTo>
                    <a:lnTo>
                      <a:pt x="49034" y="5073"/>
                    </a:lnTo>
                    <a:lnTo>
                      <a:pt x="50124" y="5271"/>
                    </a:lnTo>
                    <a:lnTo>
                      <a:pt x="51196" y="5476"/>
                    </a:lnTo>
                    <a:lnTo>
                      <a:pt x="52268" y="5680"/>
                    </a:lnTo>
                    <a:lnTo>
                      <a:pt x="53322" y="5884"/>
                    </a:lnTo>
                    <a:lnTo>
                      <a:pt x="54360" y="6099"/>
                    </a:lnTo>
                    <a:lnTo>
                      <a:pt x="55397" y="6309"/>
                    </a:lnTo>
                    <a:lnTo>
                      <a:pt x="56417" y="6525"/>
                    </a:lnTo>
                    <a:lnTo>
                      <a:pt x="57437" y="6747"/>
                    </a:lnTo>
                    <a:lnTo>
                      <a:pt x="58423" y="6962"/>
                    </a:lnTo>
                    <a:lnTo>
                      <a:pt x="59408" y="7184"/>
                    </a:lnTo>
                    <a:lnTo>
                      <a:pt x="60377" y="7405"/>
                    </a:lnTo>
                    <a:lnTo>
                      <a:pt x="61345" y="7633"/>
                    </a:lnTo>
                    <a:lnTo>
                      <a:pt x="62278" y="7854"/>
                    </a:lnTo>
                    <a:lnTo>
                      <a:pt x="64111" y="8309"/>
                    </a:lnTo>
                    <a:lnTo>
                      <a:pt x="65875" y="8758"/>
                    </a:lnTo>
                    <a:lnTo>
                      <a:pt x="67569" y="9207"/>
                    </a:lnTo>
                    <a:lnTo>
                      <a:pt x="69212" y="9650"/>
                    </a:lnTo>
                    <a:lnTo>
                      <a:pt x="69851" y="9837"/>
                    </a:lnTo>
                    <a:lnTo>
                      <a:pt x="70716" y="10093"/>
                    </a:lnTo>
                    <a:lnTo>
                      <a:pt x="71753" y="10414"/>
                    </a:lnTo>
                    <a:lnTo>
                      <a:pt x="72964" y="10787"/>
                    </a:lnTo>
                    <a:lnTo>
                      <a:pt x="74312" y="11219"/>
                    </a:lnTo>
                    <a:lnTo>
                      <a:pt x="75799" y="11703"/>
                    </a:lnTo>
                    <a:lnTo>
                      <a:pt x="77407" y="12227"/>
                    </a:lnTo>
                    <a:lnTo>
                      <a:pt x="79102" y="12793"/>
                    </a:lnTo>
                    <a:lnTo>
                      <a:pt x="80882" y="13399"/>
                    </a:lnTo>
                    <a:lnTo>
                      <a:pt x="82732" y="14035"/>
                    </a:lnTo>
                    <a:lnTo>
                      <a:pt x="84634" y="14705"/>
                    </a:lnTo>
                    <a:lnTo>
                      <a:pt x="86553" y="15393"/>
                    </a:lnTo>
                    <a:lnTo>
                      <a:pt x="88507" y="16099"/>
                    </a:lnTo>
                    <a:lnTo>
                      <a:pt x="90444" y="16828"/>
                    </a:lnTo>
                    <a:lnTo>
                      <a:pt x="92363" y="17562"/>
                    </a:lnTo>
                    <a:lnTo>
                      <a:pt x="93314" y="17935"/>
                    </a:lnTo>
                    <a:lnTo>
                      <a:pt x="94247" y="18303"/>
                    </a:lnTo>
                    <a:lnTo>
                      <a:pt x="95164" y="18676"/>
                    </a:lnTo>
                    <a:lnTo>
                      <a:pt x="96080" y="19049"/>
                    </a:lnTo>
                    <a:lnTo>
                      <a:pt x="96962" y="19422"/>
                    </a:lnTo>
                    <a:lnTo>
                      <a:pt x="97826" y="19795"/>
                    </a:lnTo>
                    <a:lnTo>
                      <a:pt x="98674" y="20163"/>
                    </a:lnTo>
                    <a:lnTo>
                      <a:pt x="99504" y="20530"/>
                    </a:lnTo>
                    <a:lnTo>
                      <a:pt x="100299" y="20897"/>
                    </a:lnTo>
                    <a:lnTo>
                      <a:pt x="101060" y="21259"/>
                    </a:lnTo>
                    <a:lnTo>
                      <a:pt x="101803" y="21614"/>
                    </a:lnTo>
                    <a:lnTo>
                      <a:pt x="102512" y="21970"/>
                    </a:lnTo>
                    <a:lnTo>
                      <a:pt x="103186" y="22320"/>
                    </a:lnTo>
                    <a:lnTo>
                      <a:pt x="103809" y="22664"/>
                    </a:lnTo>
                    <a:lnTo>
                      <a:pt x="104414" y="23002"/>
                    </a:lnTo>
                    <a:lnTo>
                      <a:pt x="104967" y="23329"/>
                    </a:lnTo>
                    <a:lnTo>
                      <a:pt x="105469" y="23655"/>
                    </a:lnTo>
                    <a:lnTo>
                      <a:pt x="105935" y="23970"/>
                    </a:lnTo>
                    <a:lnTo>
                      <a:pt x="106368" y="24279"/>
                    </a:lnTo>
                    <a:lnTo>
                      <a:pt x="106731" y="24582"/>
                    </a:lnTo>
                    <a:lnTo>
                      <a:pt x="107042" y="24874"/>
                    </a:lnTo>
                    <a:lnTo>
                      <a:pt x="107180" y="25014"/>
                    </a:lnTo>
                    <a:lnTo>
                      <a:pt x="107319" y="25154"/>
                    </a:lnTo>
                    <a:lnTo>
                      <a:pt x="107422" y="25293"/>
                    </a:lnTo>
                    <a:lnTo>
                      <a:pt x="107526" y="25428"/>
                    </a:lnTo>
                    <a:lnTo>
                      <a:pt x="107595" y="25556"/>
                    </a:lnTo>
                    <a:lnTo>
                      <a:pt x="107664" y="25684"/>
                    </a:lnTo>
                    <a:lnTo>
                      <a:pt x="107716" y="25812"/>
                    </a:lnTo>
                    <a:lnTo>
                      <a:pt x="107768" y="25935"/>
                    </a:lnTo>
                    <a:lnTo>
                      <a:pt x="107785" y="26057"/>
                    </a:lnTo>
                    <a:lnTo>
                      <a:pt x="107785" y="26174"/>
                    </a:lnTo>
                    <a:lnTo>
                      <a:pt x="107785" y="26285"/>
                    </a:lnTo>
                    <a:lnTo>
                      <a:pt x="107751" y="26401"/>
                    </a:lnTo>
                    <a:lnTo>
                      <a:pt x="107716" y="26506"/>
                    </a:lnTo>
                    <a:lnTo>
                      <a:pt x="107647" y="26611"/>
                    </a:lnTo>
                    <a:lnTo>
                      <a:pt x="107578" y="26710"/>
                    </a:lnTo>
                    <a:lnTo>
                      <a:pt x="107474" y="26809"/>
                    </a:lnTo>
                    <a:lnTo>
                      <a:pt x="107371" y="26903"/>
                    </a:lnTo>
                    <a:lnTo>
                      <a:pt x="107232" y="26996"/>
                    </a:lnTo>
                    <a:lnTo>
                      <a:pt x="107094" y="27083"/>
                    </a:lnTo>
                    <a:lnTo>
                      <a:pt x="106921" y="27165"/>
                    </a:lnTo>
                    <a:lnTo>
                      <a:pt x="106731" y="27247"/>
                    </a:lnTo>
                    <a:lnTo>
                      <a:pt x="106541" y="27323"/>
                    </a:lnTo>
                    <a:lnTo>
                      <a:pt x="106316" y="27392"/>
                    </a:lnTo>
                    <a:lnTo>
                      <a:pt x="106074" y="27462"/>
                    </a:lnTo>
                    <a:lnTo>
                      <a:pt x="105797" y="27527"/>
                    </a:lnTo>
                    <a:lnTo>
                      <a:pt x="105520" y="27585"/>
                    </a:lnTo>
                    <a:lnTo>
                      <a:pt x="105918" y="27509"/>
                    </a:lnTo>
                    <a:lnTo>
                      <a:pt x="106368" y="27427"/>
                    </a:lnTo>
                    <a:lnTo>
                      <a:pt x="107301" y="27270"/>
                    </a:lnTo>
                    <a:lnTo>
                      <a:pt x="108321" y="27113"/>
                    </a:lnTo>
                    <a:lnTo>
                      <a:pt x="109393" y="26944"/>
                    </a:lnTo>
                    <a:lnTo>
                      <a:pt x="110500" y="26769"/>
                    </a:lnTo>
                    <a:lnTo>
                      <a:pt x="111624" y="26582"/>
                    </a:lnTo>
                    <a:lnTo>
                      <a:pt x="112177" y="26483"/>
                    </a:lnTo>
                    <a:lnTo>
                      <a:pt x="112730" y="26384"/>
                    </a:lnTo>
                    <a:lnTo>
                      <a:pt x="113284" y="26285"/>
                    </a:lnTo>
                    <a:lnTo>
                      <a:pt x="113820" y="26180"/>
                    </a:lnTo>
                    <a:lnTo>
                      <a:pt x="114338" y="26069"/>
                    </a:lnTo>
                    <a:lnTo>
                      <a:pt x="114857" y="25958"/>
                    </a:lnTo>
                    <a:lnTo>
                      <a:pt x="115341" y="25836"/>
                    </a:lnTo>
                    <a:lnTo>
                      <a:pt x="115808" y="25719"/>
                    </a:lnTo>
                    <a:lnTo>
                      <a:pt x="116258" y="25591"/>
                    </a:lnTo>
                    <a:lnTo>
                      <a:pt x="116672" y="25463"/>
                    </a:lnTo>
                    <a:lnTo>
                      <a:pt x="117070" y="25328"/>
                    </a:lnTo>
                    <a:lnTo>
                      <a:pt x="117433" y="25189"/>
                    </a:lnTo>
                    <a:lnTo>
                      <a:pt x="117762" y="25043"/>
                    </a:lnTo>
                    <a:lnTo>
                      <a:pt x="118038" y="24891"/>
                    </a:lnTo>
                    <a:lnTo>
                      <a:pt x="118177" y="24815"/>
                    </a:lnTo>
                    <a:lnTo>
                      <a:pt x="118298" y="24734"/>
                    </a:lnTo>
                    <a:lnTo>
                      <a:pt x="118401" y="24658"/>
                    </a:lnTo>
                    <a:lnTo>
                      <a:pt x="118505" y="24576"/>
                    </a:lnTo>
                    <a:lnTo>
                      <a:pt x="118592" y="24495"/>
                    </a:lnTo>
                    <a:lnTo>
                      <a:pt x="118661" y="24407"/>
                    </a:lnTo>
                    <a:lnTo>
                      <a:pt x="118730" y="24320"/>
                    </a:lnTo>
                    <a:lnTo>
                      <a:pt x="118782" y="24232"/>
                    </a:lnTo>
                    <a:lnTo>
                      <a:pt x="118816" y="24145"/>
                    </a:lnTo>
                    <a:lnTo>
                      <a:pt x="118834" y="24052"/>
                    </a:lnTo>
                    <a:lnTo>
                      <a:pt x="118851" y="23964"/>
                    </a:lnTo>
                    <a:lnTo>
                      <a:pt x="118851" y="23865"/>
                    </a:lnTo>
                    <a:lnTo>
                      <a:pt x="118816" y="23702"/>
                    </a:lnTo>
                    <a:lnTo>
                      <a:pt x="118782" y="23539"/>
                    </a:lnTo>
                    <a:lnTo>
                      <a:pt x="118695" y="23375"/>
                    </a:lnTo>
                    <a:lnTo>
                      <a:pt x="118609" y="23206"/>
                    </a:lnTo>
                    <a:lnTo>
                      <a:pt x="118505" y="23043"/>
                    </a:lnTo>
                    <a:lnTo>
                      <a:pt x="118367" y="22885"/>
                    </a:lnTo>
                    <a:lnTo>
                      <a:pt x="118211" y="22722"/>
                    </a:lnTo>
                    <a:lnTo>
                      <a:pt x="118056" y="22559"/>
                    </a:lnTo>
                    <a:lnTo>
                      <a:pt x="117865" y="22402"/>
                    </a:lnTo>
                    <a:lnTo>
                      <a:pt x="117675" y="22244"/>
                    </a:lnTo>
                    <a:lnTo>
                      <a:pt x="117468" y="22087"/>
                    </a:lnTo>
                    <a:lnTo>
                      <a:pt x="117243" y="21929"/>
                    </a:lnTo>
                    <a:lnTo>
                      <a:pt x="117001" y="21778"/>
                    </a:lnTo>
                    <a:lnTo>
                      <a:pt x="116759" y="21620"/>
                    </a:lnTo>
                    <a:lnTo>
                      <a:pt x="116240" y="21317"/>
                    </a:lnTo>
                    <a:lnTo>
                      <a:pt x="115687" y="21020"/>
                    </a:lnTo>
                    <a:lnTo>
                      <a:pt x="115116" y="20722"/>
                    </a:lnTo>
                    <a:lnTo>
                      <a:pt x="114546" y="20437"/>
                    </a:lnTo>
                    <a:lnTo>
                      <a:pt x="113958" y="20151"/>
                    </a:lnTo>
                    <a:lnTo>
                      <a:pt x="112800" y="19609"/>
                    </a:lnTo>
                    <a:lnTo>
                      <a:pt x="112264" y="19352"/>
                    </a:lnTo>
                    <a:lnTo>
                      <a:pt x="111745" y="19096"/>
                    </a:lnTo>
                    <a:lnTo>
                      <a:pt x="110725" y="18600"/>
                    </a:lnTo>
                    <a:lnTo>
                      <a:pt x="109705" y="18104"/>
                    </a:lnTo>
                    <a:lnTo>
                      <a:pt x="108667" y="17609"/>
                    </a:lnTo>
                    <a:lnTo>
                      <a:pt x="107595" y="17119"/>
                    </a:lnTo>
                    <a:lnTo>
                      <a:pt x="106541" y="16629"/>
                    </a:lnTo>
                    <a:lnTo>
                      <a:pt x="105451" y="16145"/>
                    </a:lnTo>
                    <a:lnTo>
                      <a:pt x="104345" y="15667"/>
                    </a:lnTo>
                    <a:lnTo>
                      <a:pt x="103238" y="15189"/>
                    </a:lnTo>
                    <a:lnTo>
                      <a:pt x="102097" y="14717"/>
                    </a:lnTo>
                    <a:lnTo>
                      <a:pt x="100956" y="14250"/>
                    </a:lnTo>
                    <a:lnTo>
                      <a:pt x="99798" y="13784"/>
                    </a:lnTo>
                    <a:lnTo>
                      <a:pt x="98622" y="13323"/>
                    </a:lnTo>
                    <a:lnTo>
                      <a:pt x="97429" y="12863"/>
                    </a:lnTo>
                    <a:lnTo>
                      <a:pt x="96236" y="12414"/>
                    </a:lnTo>
                    <a:lnTo>
                      <a:pt x="95008" y="11965"/>
                    </a:lnTo>
                    <a:lnTo>
                      <a:pt x="93781" y="11522"/>
                    </a:lnTo>
                    <a:lnTo>
                      <a:pt x="92536" y="11085"/>
                    </a:lnTo>
                    <a:lnTo>
                      <a:pt x="91274" y="10653"/>
                    </a:lnTo>
                    <a:lnTo>
                      <a:pt x="89994" y="10222"/>
                    </a:lnTo>
                    <a:lnTo>
                      <a:pt x="88697" y="9802"/>
                    </a:lnTo>
                    <a:lnTo>
                      <a:pt x="87383" y="9382"/>
                    </a:lnTo>
                    <a:lnTo>
                      <a:pt x="86069" y="8968"/>
                    </a:lnTo>
                    <a:lnTo>
                      <a:pt x="84721" y="8566"/>
                    </a:lnTo>
                    <a:lnTo>
                      <a:pt x="83372" y="8163"/>
                    </a:lnTo>
                    <a:lnTo>
                      <a:pt x="82006" y="7773"/>
                    </a:lnTo>
                    <a:lnTo>
                      <a:pt x="80623" y="7382"/>
                    </a:lnTo>
                    <a:lnTo>
                      <a:pt x="79223" y="7003"/>
                    </a:lnTo>
                    <a:lnTo>
                      <a:pt x="77822" y="6624"/>
                    </a:lnTo>
                    <a:lnTo>
                      <a:pt x="76387" y="6257"/>
                    </a:lnTo>
                    <a:lnTo>
                      <a:pt x="74952" y="5895"/>
                    </a:lnTo>
                    <a:lnTo>
                      <a:pt x="73500" y="5540"/>
                    </a:lnTo>
                    <a:lnTo>
                      <a:pt x="72013" y="5196"/>
                    </a:lnTo>
                    <a:lnTo>
                      <a:pt x="71010" y="4962"/>
                    </a:lnTo>
                    <a:lnTo>
                      <a:pt x="69990" y="4735"/>
                    </a:lnTo>
                    <a:lnTo>
                      <a:pt x="68970" y="4508"/>
                    </a:lnTo>
                    <a:lnTo>
                      <a:pt x="67950" y="4286"/>
                    </a:lnTo>
                    <a:lnTo>
                      <a:pt x="66895" y="4065"/>
                    </a:lnTo>
                    <a:lnTo>
                      <a:pt x="65857" y="3849"/>
                    </a:lnTo>
                    <a:lnTo>
                      <a:pt x="64803" y="3633"/>
                    </a:lnTo>
                    <a:lnTo>
                      <a:pt x="63731" y="3429"/>
                    </a:lnTo>
                    <a:lnTo>
                      <a:pt x="62659" y="3225"/>
                    </a:lnTo>
                    <a:lnTo>
                      <a:pt x="61570" y="3021"/>
                    </a:lnTo>
                    <a:lnTo>
                      <a:pt x="60480" y="2829"/>
                    </a:lnTo>
                    <a:lnTo>
                      <a:pt x="59391" y="2636"/>
                    </a:lnTo>
                    <a:lnTo>
                      <a:pt x="58285" y="2450"/>
                    </a:lnTo>
                    <a:lnTo>
                      <a:pt x="57178" y="2269"/>
                    </a:lnTo>
                    <a:lnTo>
                      <a:pt x="56054" y="2094"/>
                    </a:lnTo>
                    <a:lnTo>
                      <a:pt x="54930" y="1925"/>
                    </a:lnTo>
                    <a:lnTo>
                      <a:pt x="53789" y="1762"/>
                    </a:lnTo>
                    <a:lnTo>
                      <a:pt x="52665" y="1604"/>
                    </a:lnTo>
                    <a:lnTo>
                      <a:pt x="51507" y="1452"/>
                    </a:lnTo>
                    <a:lnTo>
                      <a:pt x="50366" y="1307"/>
                    </a:lnTo>
                    <a:lnTo>
                      <a:pt x="49207" y="1167"/>
                    </a:lnTo>
                    <a:lnTo>
                      <a:pt x="48032" y="1033"/>
                    </a:lnTo>
                    <a:lnTo>
                      <a:pt x="46873" y="910"/>
                    </a:lnTo>
                    <a:lnTo>
                      <a:pt x="45697" y="788"/>
                    </a:lnTo>
                    <a:lnTo>
                      <a:pt x="44504" y="677"/>
                    </a:lnTo>
                    <a:lnTo>
                      <a:pt x="43311" y="572"/>
                    </a:lnTo>
                    <a:lnTo>
                      <a:pt x="42118" y="479"/>
                    </a:lnTo>
                    <a:lnTo>
                      <a:pt x="40925" y="391"/>
                    </a:lnTo>
                    <a:lnTo>
                      <a:pt x="39732" y="310"/>
                    </a:lnTo>
                    <a:lnTo>
                      <a:pt x="38522" y="234"/>
                    </a:lnTo>
                    <a:lnTo>
                      <a:pt x="37295" y="170"/>
                    </a:lnTo>
                    <a:lnTo>
                      <a:pt x="36084" y="117"/>
                    </a:lnTo>
                    <a:lnTo>
                      <a:pt x="34770" y="71"/>
                    </a:lnTo>
                    <a:lnTo>
                      <a:pt x="33474" y="30"/>
                    </a:lnTo>
                    <a:lnTo>
                      <a:pt x="32194" y="12"/>
                    </a:lnTo>
                    <a:lnTo>
                      <a:pt x="309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8" name="Google Shape;2138;p34"/>
          <p:cNvGrpSpPr/>
          <p:nvPr/>
        </p:nvGrpSpPr>
        <p:grpSpPr>
          <a:xfrm>
            <a:off x="3794911" y="1080179"/>
            <a:ext cx="1458845" cy="1149212"/>
            <a:chOff x="3139351" y="2011698"/>
            <a:chExt cx="2929996" cy="2308119"/>
          </a:xfrm>
        </p:grpSpPr>
        <p:grpSp>
          <p:nvGrpSpPr>
            <p:cNvPr id="2139" name="Google Shape;2139;p34"/>
            <p:cNvGrpSpPr/>
            <p:nvPr/>
          </p:nvGrpSpPr>
          <p:grpSpPr>
            <a:xfrm>
              <a:off x="3139351" y="2011698"/>
              <a:ext cx="2929996" cy="2250129"/>
              <a:chOff x="-2691874" y="940748"/>
              <a:chExt cx="2929996" cy="2250129"/>
            </a:xfrm>
          </p:grpSpPr>
          <p:sp>
            <p:nvSpPr>
              <p:cNvPr id="2140" name="Google Shape;2140;p34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4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4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4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4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45" name="Google Shape;2145;p34"/>
            <p:cNvSpPr/>
            <p:nvPr/>
          </p:nvSpPr>
          <p:spPr>
            <a:xfrm flipH="1">
              <a:off x="4452884" y="2813187"/>
              <a:ext cx="1138609" cy="1506629"/>
            </a:xfrm>
            <a:custGeom>
              <a:avLst/>
              <a:gdLst/>
              <a:ahLst/>
              <a:cxnLst/>
              <a:rect l="l" t="t" r="r" b="b"/>
              <a:pathLst>
                <a:path w="107492" h="52592" extrusionOk="0">
                  <a:moveTo>
                    <a:pt x="30119" y="1"/>
                  </a:moveTo>
                  <a:lnTo>
                    <a:pt x="29238" y="7"/>
                  </a:lnTo>
                  <a:lnTo>
                    <a:pt x="28356" y="18"/>
                  </a:lnTo>
                  <a:lnTo>
                    <a:pt x="27491" y="42"/>
                  </a:lnTo>
                  <a:lnTo>
                    <a:pt x="26610" y="71"/>
                  </a:lnTo>
                  <a:lnTo>
                    <a:pt x="25745" y="106"/>
                  </a:lnTo>
                  <a:lnTo>
                    <a:pt x="24898" y="146"/>
                  </a:lnTo>
                  <a:lnTo>
                    <a:pt x="24051" y="199"/>
                  </a:lnTo>
                  <a:lnTo>
                    <a:pt x="23203" y="257"/>
                  </a:lnTo>
                  <a:lnTo>
                    <a:pt x="22374" y="327"/>
                  </a:lnTo>
                  <a:lnTo>
                    <a:pt x="21544" y="403"/>
                  </a:lnTo>
                  <a:lnTo>
                    <a:pt x="20714" y="485"/>
                  </a:lnTo>
                  <a:lnTo>
                    <a:pt x="19901" y="578"/>
                  </a:lnTo>
                  <a:lnTo>
                    <a:pt x="19106" y="677"/>
                  </a:lnTo>
                  <a:lnTo>
                    <a:pt x="18310" y="788"/>
                  </a:lnTo>
                  <a:lnTo>
                    <a:pt x="17532" y="910"/>
                  </a:lnTo>
                  <a:lnTo>
                    <a:pt x="16772" y="1033"/>
                  </a:lnTo>
                  <a:lnTo>
                    <a:pt x="16011" y="1173"/>
                  </a:lnTo>
                  <a:lnTo>
                    <a:pt x="15267" y="1318"/>
                  </a:lnTo>
                  <a:lnTo>
                    <a:pt x="14524" y="1470"/>
                  </a:lnTo>
                  <a:lnTo>
                    <a:pt x="13815" y="1633"/>
                  </a:lnTo>
                  <a:lnTo>
                    <a:pt x="13106" y="1808"/>
                  </a:lnTo>
                  <a:lnTo>
                    <a:pt x="12397" y="1989"/>
                  </a:lnTo>
                  <a:lnTo>
                    <a:pt x="11723" y="2181"/>
                  </a:lnTo>
                  <a:lnTo>
                    <a:pt x="11049" y="2380"/>
                  </a:lnTo>
                  <a:lnTo>
                    <a:pt x="10409" y="2589"/>
                  </a:lnTo>
                  <a:lnTo>
                    <a:pt x="9769" y="2811"/>
                  </a:lnTo>
                  <a:lnTo>
                    <a:pt x="9147" y="3044"/>
                  </a:lnTo>
                  <a:lnTo>
                    <a:pt x="8542" y="3283"/>
                  </a:lnTo>
                  <a:lnTo>
                    <a:pt x="7954" y="3534"/>
                  </a:lnTo>
                  <a:lnTo>
                    <a:pt x="7383" y="3791"/>
                  </a:lnTo>
                  <a:lnTo>
                    <a:pt x="6830" y="4065"/>
                  </a:lnTo>
                  <a:lnTo>
                    <a:pt x="6294" y="4344"/>
                  </a:lnTo>
                  <a:lnTo>
                    <a:pt x="5775" y="4636"/>
                  </a:lnTo>
                  <a:lnTo>
                    <a:pt x="5291" y="4933"/>
                  </a:lnTo>
                  <a:lnTo>
                    <a:pt x="4807" y="5248"/>
                  </a:lnTo>
                  <a:lnTo>
                    <a:pt x="4357" y="5569"/>
                  </a:lnTo>
                  <a:lnTo>
                    <a:pt x="3908" y="5907"/>
                  </a:lnTo>
                  <a:lnTo>
                    <a:pt x="3493" y="6245"/>
                  </a:lnTo>
                  <a:lnTo>
                    <a:pt x="3113" y="6583"/>
                  </a:lnTo>
                  <a:lnTo>
                    <a:pt x="2750" y="6927"/>
                  </a:lnTo>
                  <a:lnTo>
                    <a:pt x="2404" y="7271"/>
                  </a:lnTo>
                  <a:lnTo>
                    <a:pt x="2092" y="7621"/>
                  </a:lnTo>
                  <a:lnTo>
                    <a:pt x="1799" y="7971"/>
                  </a:lnTo>
                  <a:lnTo>
                    <a:pt x="1539" y="8327"/>
                  </a:lnTo>
                  <a:lnTo>
                    <a:pt x="1297" y="8682"/>
                  </a:lnTo>
                  <a:lnTo>
                    <a:pt x="1072" y="9038"/>
                  </a:lnTo>
                  <a:lnTo>
                    <a:pt x="865" y="9394"/>
                  </a:lnTo>
                  <a:lnTo>
                    <a:pt x="692" y="9755"/>
                  </a:lnTo>
                  <a:lnTo>
                    <a:pt x="536" y="10117"/>
                  </a:lnTo>
                  <a:lnTo>
                    <a:pt x="398" y="10478"/>
                  </a:lnTo>
                  <a:lnTo>
                    <a:pt x="277" y="10845"/>
                  </a:lnTo>
                  <a:lnTo>
                    <a:pt x="173" y="11207"/>
                  </a:lnTo>
                  <a:lnTo>
                    <a:pt x="104" y="11574"/>
                  </a:lnTo>
                  <a:lnTo>
                    <a:pt x="52" y="11942"/>
                  </a:lnTo>
                  <a:lnTo>
                    <a:pt x="18" y="12315"/>
                  </a:lnTo>
                  <a:lnTo>
                    <a:pt x="0" y="12682"/>
                  </a:lnTo>
                  <a:lnTo>
                    <a:pt x="0" y="13055"/>
                  </a:lnTo>
                  <a:lnTo>
                    <a:pt x="18" y="13428"/>
                  </a:lnTo>
                  <a:lnTo>
                    <a:pt x="52" y="13796"/>
                  </a:lnTo>
                  <a:lnTo>
                    <a:pt x="104" y="14169"/>
                  </a:lnTo>
                  <a:lnTo>
                    <a:pt x="173" y="14542"/>
                  </a:lnTo>
                  <a:lnTo>
                    <a:pt x="260" y="14915"/>
                  </a:lnTo>
                  <a:lnTo>
                    <a:pt x="364" y="15288"/>
                  </a:lnTo>
                  <a:lnTo>
                    <a:pt x="485" y="15667"/>
                  </a:lnTo>
                  <a:lnTo>
                    <a:pt x="623" y="16040"/>
                  </a:lnTo>
                  <a:lnTo>
                    <a:pt x="778" y="16414"/>
                  </a:lnTo>
                  <a:lnTo>
                    <a:pt x="934" y="16787"/>
                  </a:lnTo>
                  <a:lnTo>
                    <a:pt x="1124" y="17160"/>
                  </a:lnTo>
                  <a:lnTo>
                    <a:pt x="1314" y="17533"/>
                  </a:lnTo>
                  <a:lnTo>
                    <a:pt x="1522" y="17906"/>
                  </a:lnTo>
                  <a:lnTo>
                    <a:pt x="1747" y="18274"/>
                  </a:lnTo>
                  <a:lnTo>
                    <a:pt x="1989" y="18647"/>
                  </a:lnTo>
                  <a:lnTo>
                    <a:pt x="2248" y="19020"/>
                  </a:lnTo>
                  <a:lnTo>
                    <a:pt x="2507" y="19387"/>
                  </a:lnTo>
                  <a:lnTo>
                    <a:pt x="2784" y="19755"/>
                  </a:lnTo>
                  <a:lnTo>
                    <a:pt x="3061" y="20122"/>
                  </a:lnTo>
                  <a:lnTo>
                    <a:pt x="3355" y="20489"/>
                  </a:lnTo>
                  <a:lnTo>
                    <a:pt x="3666" y="20856"/>
                  </a:lnTo>
                  <a:lnTo>
                    <a:pt x="3994" y="21218"/>
                  </a:lnTo>
                  <a:lnTo>
                    <a:pt x="4323" y="21579"/>
                  </a:lnTo>
                  <a:lnTo>
                    <a:pt x="4669" y="21941"/>
                  </a:lnTo>
                  <a:lnTo>
                    <a:pt x="5014" y="22302"/>
                  </a:lnTo>
                  <a:lnTo>
                    <a:pt x="5378" y="22658"/>
                  </a:lnTo>
                  <a:lnTo>
                    <a:pt x="6121" y="23364"/>
                  </a:lnTo>
                  <a:lnTo>
                    <a:pt x="6916" y="24069"/>
                  </a:lnTo>
                  <a:lnTo>
                    <a:pt x="7729" y="24757"/>
                  </a:lnTo>
                  <a:lnTo>
                    <a:pt x="8559" y="25439"/>
                  </a:lnTo>
                  <a:lnTo>
                    <a:pt x="9423" y="26116"/>
                  </a:lnTo>
                  <a:lnTo>
                    <a:pt x="10322" y="26774"/>
                  </a:lnTo>
                  <a:lnTo>
                    <a:pt x="11222" y="27422"/>
                  </a:lnTo>
                  <a:lnTo>
                    <a:pt x="12155" y="28057"/>
                  </a:lnTo>
                  <a:lnTo>
                    <a:pt x="13089" y="28675"/>
                  </a:lnTo>
                  <a:lnTo>
                    <a:pt x="14144" y="29346"/>
                  </a:lnTo>
                  <a:lnTo>
                    <a:pt x="15233" y="30010"/>
                  </a:lnTo>
                  <a:lnTo>
                    <a:pt x="16357" y="30681"/>
                  </a:lnTo>
                  <a:lnTo>
                    <a:pt x="17532" y="31346"/>
                  </a:lnTo>
                  <a:lnTo>
                    <a:pt x="18743" y="32010"/>
                  </a:lnTo>
                  <a:lnTo>
                    <a:pt x="20005" y="32675"/>
                  </a:lnTo>
                  <a:lnTo>
                    <a:pt x="21302" y="33328"/>
                  </a:lnTo>
                  <a:lnTo>
                    <a:pt x="21959" y="33654"/>
                  </a:lnTo>
                  <a:lnTo>
                    <a:pt x="22633" y="33981"/>
                  </a:lnTo>
                  <a:lnTo>
                    <a:pt x="23307" y="34308"/>
                  </a:lnTo>
                  <a:lnTo>
                    <a:pt x="23999" y="34628"/>
                  </a:lnTo>
                  <a:lnTo>
                    <a:pt x="24708" y="34949"/>
                  </a:lnTo>
                  <a:lnTo>
                    <a:pt x="25417" y="35264"/>
                  </a:lnTo>
                  <a:lnTo>
                    <a:pt x="26125" y="35584"/>
                  </a:lnTo>
                  <a:lnTo>
                    <a:pt x="26852" y="35899"/>
                  </a:lnTo>
                  <a:lnTo>
                    <a:pt x="27595" y="36208"/>
                  </a:lnTo>
                  <a:lnTo>
                    <a:pt x="28339" y="36517"/>
                  </a:lnTo>
                  <a:lnTo>
                    <a:pt x="29099" y="36826"/>
                  </a:lnTo>
                  <a:lnTo>
                    <a:pt x="29877" y="37129"/>
                  </a:lnTo>
                  <a:lnTo>
                    <a:pt x="30655" y="37433"/>
                  </a:lnTo>
                  <a:lnTo>
                    <a:pt x="31433" y="37736"/>
                  </a:lnTo>
                  <a:lnTo>
                    <a:pt x="32229" y="38027"/>
                  </a:lnTo>
                  <a:lnTo>
                    <a:pt x="33041" y="38325"/>
                  </a:lnTo>
                  <a:lnTo>
                    <a:pt x="33854" y="38610"/>
                  </a:lnTo>
                  <a:lnTo>
                    <a:pt x="34667" y="38902"/>
                  </a:lnTo>
                  <a:lnTo>
                    <a:pt x="35497" y="39182"/>
                  </a:lnTo>
                  <a:lnTo>
                    <a:pt x="36344" y="39462"/>
                  </a:lnTo>
                  <a:lnTo>
                    <a:pt x="37191" y="39742"/>
                  </a:lnTo>
                  <a:lnTo>
                    <a:pt x="38055" y="40016"/>
                  </a:lnTo>
                  <a:lnTo>
                    <a:pt x="38920" y="40284"/>
                  </a:lnTo>
                  <a:lnTo>
                    <a:pt x="39802" y="40546"/>
                  </a:lnTo>
                  <a:lnTo>
                    <a:pt x="40684" y="40809"/>
                  </a:lnTo>
                  <a:lnTo>
                    <a:pt x="41583" y="41065"/>
                  </a:lnTo>
                  <a:lnTo>
                    <a:pt x="42482" y="41316"/>
                  </a:lnTo>
                  <a:lnTo>
                    <a:pt x="43398" y="41566"/>
                  </a:lnTo>
                  <a:lnTo>
                    <a:pt x="44332" y="41806"/>
                  </a:lnTo>
                  <a:lnTo>
                    <a:pt x="45248" y="42045"/>
                  </a:lnTo>
                  <a:lnTo>
                    <a:pt x="46199" y="42278"/>
                  </a:lnTo>
                  <a:lnTo>
                    <a:pt x="47150" y="42511"/>
                  </a:lnTo>
                  <a:lnTo>
                    <a:pt x="48101" y="42733"/>
                  </a:lnTo>
                  <a:lnTo>
                    <a:pt x="49069" y="42948"/>
                  </a:lnTo>
                  <a:lnTo>
                    <a:pt x="50037" y="43164"/>
                  </a:lnTo>
                  <a:lnTo>
                    <a:pt x="51023" y="43374"/>
                  </a:lnTo>
                  <a:lnTo>
                    <a:pt x="52008" y="43572"/>
                  </a:lnTo>
                  <a:lnTo>
                    <a:pt x="53011" y="43770"/>
                  </a:lnTo>
                  <a:lnTo>
                    <a:pt x="54014" y="43963"/>
                  </a:lnTo>
                  <a:lnTo>
                    <a:pt x="55034" y="44144"/>
                  </a:lnTo>
                  <a:lnTo>
                    <a:pt x="56054" y="44324"/>
                  </a:lnTo>
                  <a:lnTo>
                    <a:pt x="57092" y="44499"/>
                  </a:lnTo>
                  <a:lnTo>
                    <a:pt x="58129" y="44663"/>
                  </a:lnTo>
                  <a:lnTo>
                    <a:pt x="59184" y="44826"/>
                  </a:lnTo>
                  <a:lnTo>
                    <a:pt x="60238" y="44977"/>
                  </a:lnTo>
                  <a:lnTo>
                    <a:pt x="61293" y="45129"/>
                  </a:lnTo>
                  <a:lnTo>
                    <a:pt x="62365" y="45269"/>
                  </a:lnTo>
                  <a:lnTo>
                    <a:pt x="63454" y="45403"/>
                  </a:lnTo>
                  <a:lnTo>
                    <a:pt x="64544" y="45525"/>
                  </a:lnTo>
                  <a:lnTo>
                    <a:pt x="65633" y="45648"/>
                  </a:lnTo>
                  <a:lnTo>
                    <a:pt x="66324" y="45718"/>
                  </a:lnTo>
                  <a:lnTo>
                    <a:pt x="67016" y="45782"/>
                  </a:lnTo>
                  <a:lnTo>
                    <a:pt x="68347" y="45893"/>
                  </a:lnTo>
                  <a:lnTo>
                    <a:pt x="69627" y="45998"/>
                  </a:lnTo>
                  <a:lnTo>
                    <a:pt x="70906" y="46103"/>
                  </a:lnTo>
                  <a:lnTo>
                    <a:pt x="71529" y="46155"/>
                  </a:lnTo>
                  <a:lnTo>
                    <a:pt x="72134" y="46213"/>
                  </a:lnTo>
                  <a:lnTo>
                    <a:pt x="72756" y="46278"/>
                  </a:lnTo>
                  <a:lnTo>
                    <a:pt x="73361" y="46348"/>
                  </a:lnTo>
                  <a:lnTo>
                    <a:pt x="73984" y="46423"/>
                  </a:lnTo>
                  <a:lnTo>
                    <a:pt x="74589" y="46511"/>
                  </a:lnTo>
                  <a:lnTo>
                    <a:pt x="75194" y="46604"/>
                  </a:lnTo>
                  <a:lnTo>
                    <a:pt x="75799" y="46715"/>
                  </a:lnTo>
                  <a:lnTo>
                    <a:pt x="76301" y="46808"/>
                  </a:lnTo>
                  <a:lnTo>
                    <a:pt x="76785" y="46913"/>
                  </a:lnTo>
                  <a:lnTo>
                    <a:pt x="77269" y="47024"/>
                  </a:lnTo>
                  <a:lnTo>
                    <a:pt x="77736" y="47135"/>
                  </a:lnTo>
                  <a:lnTo>
                    <a:pt x="78220" y="47251"/>
                  </a:lnTo>
                  <a:lnTo>
                    <a:pt x="78687" y="47374"/>
                  </a:lnTo>
                  <a:lnTo>
                    <a:pt x="79603" y="47624"/>
                  </a:lnTo>
                  <a:lnTo>
                    <a:pt x="80519" y="47881"/>
                  </a:lnTo>
                  <a:lnTo>
                    <a:pt x="81419" y="48143"/>
                  </a:lnTo>
                  <a:lnTo>
                    <a:pt x="82318" y="48394"/>
                  </a:lnTo>
                  <a:lnTo>
                    <a:pt x="83217" y="48633"/>
                  </a:lnTo>
                  <a:lnTo>
                    <a:pt x="98536" y="52592"/>
                  </a:lnTo>
                  <a:lnTo>
                    <a:pt x="98466" y="52370"/>
                  </a:lnTo>
                  <a:lnTo>
                    <a:pt x="98363" y="52143"/>
                  </a:lnTo>
                  <a:lnTo>
                    <a:pt x="98155" y="51665"/>
                  </a:lnTo>
                  <a:lnTo>
                    <a:pt x="97878" y="51164"/>
                  </a:lnTo>
                  <a:lnTo>
                    <a:pt x="97585" y="50639"/>
                  </a:lnTo>
                  <a:lnTo>
                    <a:pt x="96962" y="49548"/>
                  </a:lnTo>
                  <a:lnTo>
                    <a:pt x="96651" y="48989"/>
                  </a:lnTo>
                  <a:lnTo>
                    <a:pt x="96340" y="48429"/>
                  </a:lnTo>
                  <a:lnTo>
                    <a:pt x="96080" y="47869"/>
                  </a:lnTo>
                  <a:lnTo>
                    <a:pt x="95959" y="47589"/>
                  </a:lnTo>
                  <a:lnTo>
                    <a:pt x="95856" y="47315"/>
                  </a:lnTo>
                  <a:lnTo>
                    <a:pt x="95752" y="47041"/>
                  </a:lnTo>
                  <a:lnTo>
                    <a:pt x="95665" y="46767"/>
                  </a:lnTo>
                  <a:lnTo>
                    <a:pt x="95596" y="46499"/>
                  </a:lnTo>
                  <a:lnTo>
                    <a:pt x="95562" y="46237"/>
                  </a:lnTo>
                  <a:lnTo>
                    <a:pt x="95527" y="45980"/>
                  </a:lnTo>
                  <a:lnTo>
                    <a:pt x="95510" y="45724"/>
                  </a:lnTo>
                  <a:lnTo>
                    <a:pt x="95527" y="45473"/>
                  </a:lnTo>
                  <a:lnTo>
                    <a:pt x="95562" y="45234"/>
                  </a:lnTo>
                  <a:lnTo>
                    <a:pt x="95631" y="45001"/>
                  </a:lnTo>
                  <a:lnTo>
                    <a:pt x="95717" y="44767"/>
                  </a:lnTo>
                  <a:lnTo>
                    <a:pt x="95821" y="44552"/>
                  </a:lnTo>
                  <a:lnTo>
                    <a:pt x="95977" y="44336"/>
                  </a:lnTo>
                  <a:lnTo>
                    <a:pt x="96098" y="44190"/>
                  </a:lnTo>
                  <a:lnTo>
                    <a:pt x="96236" y="44044"/>
                  </a:lnTo>
                  <a:lnTo>
                    <a:pt x="96426" y="43899"/>
                  </a:lnTo>
                  <a:lnTo>
                    <a:pt x="96616" y="43753"/>
                  </a:lnTo>
                  <a:lnTo>
                    <a:pt x="96841" y="43607"/>
                  </a:lnTo>
                  <a:lnTo>
                    <a:pt x="97066" y="43461"/>
                  </a:lnTo>
                  <a:lnTo>
                    <a:pt x="97325" y="43310"/>
                  </a:lnTo>
                  <a:lnTo>
                    <a:pt x="97602" y="43164"/>
                  </a:lnTo>
                  <a:lnTo>
                    <a:pt x="97878" y="43012"/>
                  </a:lnTo>
                  <a:lnTo>
                    <a:pt x="98172" y="42867"/>
                  </a:lnTo>
                  <a:lnTo>
                    <a:pt x="98812" y="42564"/>
                  </a:lnTo>
                  <a:lnTo>
                    <a:pt x="99469" y="42260"/>
                  </a:lnTo>
                  <a:lnTo>
                    <a:pt x="100161" y="41957"/>
                  </a:lnTo>
                  <a:lnTo>
                    <a:pt x="100852" y="41648"/>
                  </a:lnTo>
                  <a:lnTo>
                    <a:pt x="101527" y="41339"/>
                  </a:lnTo>
                  <a:lnTo>
                    <a:pt x="102201" y="41024"/>
                  </a:lnTo>
                  <a:lnTo>
                    <a:pt x="102841" y="40709"/>
                  </a:lnTo>
                  <a:lnTo>
                    <a:pt x="103135" y="40546"/>
                  </a:lnTo>
                  <a:lnTo>
                    <a:pt x="103429" y="40389"/>
                  </a:lnTo>
                  <a:lnTo>
                    <a:pt x="103705" y="40225"/>
                  </a:lnTo>
                  <a:lnTo>
                    <a:pt x="103965" y="40062"/>
                  </a:lnTo>
                  <a:lnTo>
                    <a:pt x="104207" y="39899"/>
                  </a:lnTo>
                  <a:lnTo>
                    <a:pt x="104431" y="39736"/>
                  </a:lnTo>
                  <a:lnTo>
                    <a:pt x="104639" y="39572"/>
                  </a:lnTo>
                  <a:lnTo>
                    <a:pt x="104812" y="39409"/>
                  </a:lnTo>
                  <a:lnTo>
                    <a:pt x="105088" y="39141"/>
                  </a:lnTo>
                  <a:lnTo>
                    <a:pt x="105330" y="38867"/>
                  </a:lnTo>
                  <a:lnTo>
                    <a:pt x="105572" y="38599"/>
                  </a:lnTo>
                  <a:lnTo>
                    <a:pt x="105797" y="38325"/>
                  </a:lnTo>
                  <a:lnTo>
                    <a:pt x="106005" y="38051"/>
                  </a:lnTo>
                  <a:lnTo>
                    <a:pt x="106195" y="37777"/>
                  </a:lnTo>
                  <a:lnTo>
                    <a:pt x="106368" y="37503"/>
                  </a:lnTo>
                  <a:lnTo>
                    <a:pt x="106523" y="37223"/>
                  </a:lnTo>
                  <a:lnTo>
                    <a:pt x="106679" y="36949"/>
                  </a:lnTo>
                  <a:lnTo>
                    <a:pt x="106817" y="36669"/>
                  </a:lnTo>
                  <a:lnTo>
                    <a:pt x="106938" y="36389"/>
                  </a:lnTo>
                  <a:lnTo>
                    <a:pt x="107042" y="36109"/>
                  </a:lnTo>
                  <a:lnTo>
                    <a:pt x="107146" y="35823"/>
                  </a:lnTo>
                  <a:lnTo>
                    <a:pt x="107215" y="35544"/>
                  </a:lnTo>
                  <a:lnTo>
                    <a:pt x="107301" y="35264"/>
                  </a:lnTo>
                  <a:lnTo>
                    <a:pt x="107353" y="34978"/>
                  </a:lnTo>
                  <a:lnTo>
                    <a:pt x="107405" y="34692"/>
                  </a:lnTo>
                  <a:lnTo>
                    <a:pt x="107440" y="34412"/>
                  </a:lnTo>
                  <a:lnTo>
                    <a:pt x="107474" y="34127"/>
                  </a:lnTo>
                  <a:lnTo>
                    <a:pt x="107492" y="33841"/>
                  </a:lnTo>
                  <a:lnTo>
                    <a:pt x="107492" y="33275"/>
                  </a:lnTo>
                  <a:lnTo>
                    <a:pt x="107457" y="32710"/>
                  </a:lnTo>
                  <a:lnTo>
                    <a:pt x="107371" y="32144"/>
                  </a:lnTo>
                  <a:lnTo>
                    <a:pt x="107267" y="31579"/>
                  </a:lnTo>
                  <a:lnTo>
                    <a:pt x="107129" y="31019"/>
                  </a:lnTo>
                  <a:lnTo>
                    <a:pt x="106956" y="30459"/>
                  </a:lnTo>
                  <a:lnTo>
                    <a:pt x="106783" y="29946"/>
                  </a:lnTo>
                  <a:lnTo>
                    <a:pt x="106575" y="29427"/>
                  </a:lnTo>
                  <a:lnTo>
                    <a:pt x="106333" y="28914"/>
                  </a:lnTo>
                  <a:lnTo>
                    <a:pt x="106074" y="28395"/>
                  </a:lnTo>
                  <a:lnTo>
                    <a:pt x="105797" y="27882"/>
                  </a:lnTo>
                  <a:lnTo>
                    <a:pt x="105486" y="27363"/>
                  </a:lnTo>
                  <a:lnTo>
                    <a:pt x="105158" y="26850"/>
                  </a:lnTo>
                  <a:lnTo>
                    <a:pt x="104812" y="26331"/>
                  </a:lnTo>
                  <a:lnTo>
                    <a:pt x="104431" y="25818"/>
                  </a:lnTo>
                  <a:lnTo>
                    <a:pt x="104034" y="25299"/>
                  </a:lnTo>
                  <a:lnTo>
                    <a:pt x="103619" y="24786"/>
                  </a:lnTo>
                  <a:lnTo>
                    <a:pt x="103169" y="24273"/>
                  </a:lnTo>
                  <a:lnTo>
                    <a:pt x="102702" y="23754"/>
                  </a:lnTo>
                  <a:lnTo>
                    <a:pt x="102218" y="23247"/>
                  </a:lnTo>
                  <a:lnTo>
                    <a:pt x="101700" y="22734"/>
                  </a:lnTo>
                  <a:lnTo>
                    <a:pt x="101181" y="22221"/>
                  </a:lnTo>
                  <a:lnTo>
                    <a:pt x="100628" y="21714"/>
                  </a:lnTo>
                  <a:lnTo>
                    <a:pt x="100040" y="21206"/>
                  </a:lnTo>
                  <a:lnTo>
                    <a:pt x="99452" y="20705"/>
                  </a:lnTo>
                  <a:lnTo>
                    <a:pt x="98829" y="20198"/>
                  </a:lnTo>
                  <a:lnTo>
                    <a:pt x="98190" y="19696"/>
                  </a:lnTo>
                  <a:lnTo>
                    <a:pt x="97533" y="19201"/>
                  </a:lnTo>
                  <a:lnTo>
                    <a:pt x="96858" y="18705"/>
                  </a:lnTo>
                  <a:lnTo>
                    <a:pt x="96149" y="18209"/>
                  </a:lnTo>
                  <a:lnTo>
                    <a:pt x="95441" y="17720"/>
                  </a:lnTo>
                  <a:lnTo>
                    <a:pt x="94697" y="17230"/>
                  </a:lnTo>
                  <a:lnTo>
                    <a:pt x="93936" y="16746"/>
                  </a:lnTo>
                  <a:lnTo>
                    <a:pt x="93158" y="16262"/>
                  </a:lnTo>
                  <a:lnTo>
                    <a:pt x="92363" y="15784"/>
                  </a:lnTo>
                  <a:lnTo>
                    <a:pt x="91550" y="15306"/>
                  </a:lnTo>
                  <a:lnTo>
                    <a:pt x="90720" y="14834"/>
                  </a:lnTo>
                  <a:lnTo>
                    <a:pt x="89856" y="14367"/>
                  </a:lnTo>
                  <a:lnTo>
                    <a:pt x="88991" y="13907"/>
                  </a:lnTo>
                  <a:lnTo>
                    <a:pt x="88092" y="13446"/>
                  </a:lnTo>
                  <a:lnTo>
                    <a:pt x="87193" y="12991"/>
                  </a:lnTo>
                  <a:lnTo>
                    <a:pt x="86260" y="12536"/>
                  </a:lnTo>
                  <a:lnTo>
                    <a:pt x="85326" y="12093"/>
                  </a:lnTo>
                  <a:lnTo>
                    <a:pt x="84358" y="11650"/>
                  </a:lnTo>
                  <a:lnTo>
                    <a:pt x="83390" y="11213"/>
                  </a:lnTo>
                  <a:lnTo>
                    <a:pt x="82404" y="10781"/>
                  </a:lnTo>
                  <a:lnTo>
                    <a:pt x="81384" y="10356"/>
                  </a:lnTo>
                  <a:lnTo>
                    <a:pt x="80364" y="9930"/>
                  </a:lnTo>
                  <a:lnTo>
                    <a:pt x="79326" y="9516"/>
                  </a:lnTo>
                  <a:lnTo>
                    <a:pt x="78254" y="9108"/>
                  </a:lnTo>
                  <a:lnTo>
                    <a:pt x="77182" y="8700"/>
                  </a:lnTo>
                  <a:lnTo>
                    <a:pt x="76093" y="8303"/>
                  </a:lnTo>
                  <a:lnTo>
                    <a:pt x="74987" y="7913"/>
                  </a:lnTo>
                  <a:lnTo>
                    <a:pt x="73880" y="7522"/>
                  </a:lnTo>
                  <a:lnTo>
                    <a:pt x="72739" y="7143"/>
                  </a:lnTo>
                  <a:lnTo>
                    <a:pt x="71581" y="6770"/>
                  </a:lnTo>
                  <a:lnTo>
                    <a:pt x="70422" y="6403"/>
                  </a:lnTo>
                  <a:lnTo>
                    <a:pt x="69246" y="6047"/>
                  </a:lnTo>
                  <a:lnTo>
                    <a:pt x="68053" y="5691"/>
                  </a:lnTo>
                  <a:lnTo>
                    <a:pt x="66843" y="5347"/>
                  </a:lnTo>
                  <a:lnTo>
                    <a:pt x="65633" y="5009"/>
                  </a:lnTo>
                  <a:lnTo>
                    <a:pt x="64388" y="4677"/>
                  </a:lnTo>
                  <a:lnTo>
                    <a:pt x="63143" y="4356"/>
                  </a:lnTo>
                  <a:lnTo>
                    <a:pt x="61881" y="4041"/>
                  </a:lnTo>
                  <a:lnTo>
                    <a:pt x="60619" y="3732"/>
                  </a:lnTo>
                  <a:lnTo>
                    <a:pt x="59339" y="3435"/>
                  </a:lnTo>
                  <a:lnTo>
                    <a:pt x="58025" y="3143"/>
                  </a:lnTo>
                  <a:lnTo>
                    <a:pt x="56729" y="2858"/>
                  </a:lnTo>
                  <a:lnTo>
                    <a:pt x="55397" y="2589"/>
                  </a:lnTo>
                  <a:lnTo>
                    <a:pt x="54066" y="2321"/>
                  </a:lnTo>
                  <a:lnTo>
                    <a:pt x="53236" y="2164"/>
                  </a:lnTo>
                  <a:lnTo>
                    <a:pt x="52389" y="2006"/>
                  </a:lnTo>
                  <a:lnTo>
                    <a:pt x="51542" y="1855"/>
                  </a:lnTo>
                  <a:lnTo>
                    <a:pt x="50677" y="1715"/>
                  </a:lnTo>
                  <a:lnTo>
                    <a:pt x="49813" y="1575"/>
                  </a:lnTo>
                  <a:lnTo>
                    <a:pt x="48948" y="1441"/>
                  </a:lnTo>
                  <a:lnTo>
                    <a:pt x="48066" y="1313"/>
                  </a:lnTo>
                  <a:lnTo>
                    <a:pt x="47185" y="1184"/>
                  </a:lnTo>
                  <a:lnTo>
                    <a:pt x="46303" y="1068"/>
                  </a:lnTo>
                  <a:lnTo>
                    <a:pt x="45421" y="957"/>
                  </a:lnTo>
                  <a:lnTo>
                    <a:pt x="44522" y="852"/>
                  </a:lnTo>
                  <a:lnTo>
                    <a:pt x="43623" y="747"/>
                  </a:lnTo>
                  <a:lnTo>
                    <a:pt x="42724" y="654"/>
                  </a:lnTo>
                  <a:lnTo>
                    <a:pt x="41825" y="566"/>
                  </a:lnTo>
                  <a:lnTo>
                    <a:pt x="40926" y="485"/>
                  </a:lnTo>
                  <a:lnTo>
                    <a:pt x="40027" y="403"/>
                  </a:lnTo>
                  <a:lnTo>
                    <a:pt x="39127" y="333"/>
                  </a:lnTo>
                  <a:lnTo>
                    <a:pt x="38211" y="275"/>
                  </a:lnTo>
                  <a:lnTo>
                    <a:pt x="37312" y="216"/>
                  </a:lnTo>
                  <a:lnTo>
                    <a:pt x="36413" y="164"/>
                  </a:lnTo>
                  <a:lnTo>
                    <a:pt x="35497" y="117"/>
                  </a:lnTo>
                  <a:lnTo>
                    <a:pt x="34597" y="82"/>
                  </a:lnTo>
                  <a:lnTo>
                    <a:pt x="33698" y="53"/>
                  </a:lnTo>
                  <a:lnTo>
                    <a:pt x="32799" y="30"/>
                  </a:lnTo>
                  <a:lnTo>
                    <a:pt x="31900" y="12"/>
                  </a:lnTo>
                  <a:lnTo>
                    <a:pt x="310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4"/>
            <p:cNvSpPr/>
            <p:nvPr/>
          </p:nvSpPr>
          <p:spPr>
            <a:xfrm flipH="1">
              <a:off x="4287874" y="2720169"/>
              <a:ext cx="1165535" cy="1599648"/>
            </a:xfrm>
            <a:custGeom>
              <a:avLst/>
              <a:gdLst/>
              <a:ahLst/>
              <a:cxnLst/>
              <a:rect l="l" t="t" r="r" b="b"/>
              <a:pathLst>
                <a:path w="110034" h="55839" extrusionOk="0">
                  <a:moveTo>
                    <a:pt x="31987" y="0"/>
                  </a:moveTo>
                  <a:lnTo>
                    <a:pt x="31123" y="12"/>
                  </a:lnTo>
                  <a:lnTo>
                    <a:pt x="30258" y="29"/>
                  </a:lnTo>
                  <a:lnTo>
                    <a:pt x="29394" y="58"/>
                  </a:lnTo>
                  <a:lnTo>
                    <a:pt x="28529" y="93"/>
                  </a:lnTo>
                  <a:lnTo>
                    <a:pt x="27682" y="134"/>
                  </a:lnTo>
                  <a:lnTo>
                    <a:pt x="26818" y="187"/>
                  </a:lnTo>
                  <a:lnTo>
                    <a:pt x="25970" y="251"/>
                  </a:lnTo>
                  <a:lnTo>
                    <a:pt x="25123" y="327"/>
                  </a:lnTo>
                  <a:lnTo>
                    <a:pt x="24276" y="402"/>
                  </a:lnTo>
                  <a:lnTo>
                    <a:pt x="23446" y="496"/>
                  </a:lnTo>
                  <a:lnTo>
                    <a:pt x="22599" y="595"/>
                  </a:lnTo>
                  <a:lnTo>
                    <a:pt x="21769" y="706"/>
                  </a:lnTo>
                  <a:lnTo>
                    <a:pt x="20939" y="828"/>
                  </a:lnTo>
                  <a:lnTo>
                    <a:pt x="20109" y="962"/>
                  </a:lnTo>
                  <a:lnTo>
                    <a:pt x="19297" y="1102"/>
                  </a:lnTo>
                  <a:lnTo>
                    <a:pt x="18484" y="1260"/>
                  </a:lnTo>
                  <a:lnTo>
                    <a:pt x="16409" y="1668"/>
                  </a:lnTo>
                  <a:lnTo>
                    <a:pt x="14144" y="2128"/>
                  </a:lnTo>
                  <a:lnTo>
                    <a:pt x="9251" y="3125"/>
                  </a:lnTo>
                  <a:lnTo>
                    <a:pt x="4358" y="4128"/>
                  </a:lnTo>
                  <a:lnTo>
                    <a:pt x="2076" y="4583"/>
                  </a:lnTo>
                  <a:lnTo>
                    <a:pt x="1" y="4997"/>
                  </a:lnTo>
                  <a:lnTo>
                    <a:pt x="744" y="4857"/>
                  </a:lnTo>
                  <a:lnTo>
                    <a:pt x="1505" y="4723"/>
                  </a:lnTo>
                  <a:lnTo>
                    <a:pt x="2266" y="4595"/>
                  </a:lnTo>
                  <a:lnTo>
                    <a:pt x="3044" y="4478"/>
                  </a:lnTo>
                  <a:lnTo>
                    <a:pt x="3822" y="4373"/>
                  </a:lnTo>
                  <a:lnTo>
                    <a:pt x="4617" y="4268"/>
                  </a:lnTo>
                  <a:lnTo>
                    <a:pt x="5413" y="4175"/>
                  </a:lnTo>
                  <a:lnTo>
                    <a:pt x="6225" y="4093"/>
                  </a:lnTo>
                  <a:lnTo>
                    <a:pt x="7038" y="4012"/>
                  </a:lnTo>
                  <a:lnTo>
                    <a:pt x="7851" y="3942"/>
                  </a:lnTo>
                  <a:lnTo>
                    <a:pt x="8681" y="3877"/>
                  </a:lnTo>
                  <a:lnTo>
                    <a:pt x="9510" y="3819"/>
                  </a:lnTo>
                  <a:lnTo>
                    <a:pt x="10358" y="3772"/>
                  </a:lnTo>
                  <a:lnTo>
                    <a:pt x="11188" y="3726"/>
                  </a:lnTo>
                  <a:lnTo>
                    <a:pt x="12035" y="3691"/>
                  </a:lnTo>
                  <a:lnTo>
                    <a:pt x="12882" y="3662"/>
                  </a:lnTo>
                  <a:lnTo>
                    <a:pt x="13746" y="3638"/>
                  </a:lnTo>
                  <a:lnTo>
                    <a:pt x="14594" y="3621"/>
                  </a:lnTo>
                  <a:lnTo>
                    <a:pt x="15458" y="3615"/>
                  </a:lnTo>
                  <a:lnTo>
                    <a:pt x="16323" y="3609"/>
                  </a:lnTo>
                  <a:lnTo>
                    <a:pt x="17187" y="3609"/>
                  </a:lnTo>
                  <a:lnTo>
                    <a:pt x="18052" y="3621"/>
                  </a:lnTo>
                  <a:lnTo>
                    <a:pt x="18916" y="3633"/>
                  </a:lnTo>
                  <a:lnTo>
                    <a:pt x="19798" y="3656"/>
                  </a:lnTo>
                  <a:lnTo>
                    <a:pt x="20662" y="3679"/>
                  </a:lnTo>
                  <a:lnTo>
                    <a:pt x="21527" y="3708"/>
                  </a:lnTo>
                  <a:lnTo>
                    <a:pt x="22409" y="3749"/>
                  </a:lnTo>
                  <a:lnTo>
                    <a:pt x="23273" y="3790"/>
                  </a:lnTo>
                  <a:lnTo>
                    <a:pt x="24138" y="3837"/>
                  </a:lnTo>
                  <a:lnTo>
                    <a:pt x="25019" y="3889"/>
                  </a:lnTo>
                  <a:lnTo>
                    <a:pt x="25884" y="3947"/>
                  </a:lnTo>
                  <a:lnTo>
                    <a:pt x="26748" y="4012"/>
                  </a:lnTo>
                  <a:lnTo>
                    <a:pt x="27613" y="4076"/>
                  </a:lnTo>
                  <a:lnTo>
                    <a:pt x="28460" y="4146"/>
                  </a:lnTo>
                  <a:lnTo>
                    <a:pt x="29325" y="4227"/>
                  </a:lnTo>
                  <a:lnTo>
                    <a:pt x="30172" y="4303"/>
                  </a:lnTo>
                  <a:lnTo>
                    <a:pt x="31019" y="4391"/>
                  </a:lnTo>
                  <a:lnTo>
                    <a:pt x="31866" y="4478"/>
                  </a:lnTo>
                  <a:lnTo>
                    <a:pt x="32713" y="4571"/>
                  </a:lnTo>
                  <a:lnTo>
                    <a:pt x="33543" y="4670"/>
                  </a:lnTo>
                  <a:lnTo>
                    <a:pt x="34373" y="4769"/>
                  </a:lnTo>
                  <a:lnTo>
                    <a:pt x="35203" y="4874"/>
                  </a:lnTo>
                  <a:lnTo>
                    <a:pt x="36016" y="4985"/>
                  </a:lnTo>
                  <a:lnTo>
                    <a:pt x="36828" y="5096"/>
                  </a:lnTo>
                  <a:lnTo>
                    <a:pt x="37641" y="5213"/>
                  </a:lnTo>
                  <a:lnTo>
                    <a:pt x="38436" y="5335"/>
                  </a:lnTo>
                  <a:lnTo>
                    <a:pt x="39232" y="5457"/>
                  </a:lnTo>
                  <a:lnTo>
                    <a:pt x="40010" y="5580"/>
                  </a:lnTo>
                  <a:lnTo>
                    <a:pt x="40788" y="5708"/>
                  </a:lnTo>
                  <a:lnTo>
                    <a:pt x="41549" y="5842"/>
                  </a:lnTo>
                  <a:lnTo>
                    <a:pt x="42309" y="5976"/>
                  </a:lnTo>
                  <a:lnTo>
                    <a:pt x="43053" y="6111"/>
                  </a:lnTo>
                  <a:lnTo>
                    <a:pt x="43796" y="6250"/>
                  </a:lnTo>
                  <a:lnTo>
                    <a:pt x="44522" y="6390"/>
                  </a:lnTo>
                  <a:lnTo>
                    <a:pt x="45231" y="6536"/>
                  </a:lnTo>
                  <a:lnTo>
                    <a:pt x="45940" y="6682"/>
                  </a:lnTo>
                  <a:lnTo>
                    <a:pt x="46632" y="6828"/>
                  </a:lnTo>
                  <a:lnTo>
                    <a:pt x="47306" y="6979"/>
                  </a:lnTo>
                  <a:lnTo>
                    <a:pt x="47980" y="7131"/>
                  </a:lnTo>
                  <a:lnTo>
                    <a:pt x="48637" y="7282"/>
                  </a:lnTo>
                  <a:lnTo>
                    <a:pt x="49277" y="7440"/>
                  </a:lnTo>
                  <a:lnTo>
                    <a:pt x="49917" y="7597"/>
                  </a:lnTo>
                  <a:lnTo>
                    <a:pt x="50522" y="7755"/>
                  </a:lnTo>
                  <a:lnTo>
                    <a:pt x="51127" y="7918"/>
                  </a:lnTo>
                  <a:lnTo>
                    <a:pt x="52562" y="8309"/>
                  </a:lnTo>
                  <a:lnTo>
                    <a:pt x="53980" y="8711"/>
                  </a:lnTo>
                  <a:lnTo>
                    <a:pt x="55381" y="9125"/>
                  </a:lnTo>
                  <a:lnTo>
                    <a:pt x="56746" y="9545"/>
                  </a:lnTo>
                  <a:lnTo>
                    <a:pt x="58095" y="9970"/>
                  </a:lnTo>
                  <a:lnTo>
                    <a:pt x="59426" y="10408"/>
                  </a:lnTo>
                  <a:lnTo>
                    <a:pt x="60740" y="10857"/>
                  </a:lnTo>
                  <a:lnTo>
                    <a:pt x="62020" y="11306"/>
                  </a:lnTo>
                  <a:lnTo>
                    <a:pt x="63282" y="11766"/>
                  </a:lnTo>
                  <a:lnTo>
                    <a:pt x="64527" y="12233"/>
                  </a:lnTo>
                  <a:lnTo>
                    <a:pt x="65754" y="12711"/>
                  </a:lnTo>
                  <a:lnTo>
                    <a:pt x="66947" y="13189"/>
                  </a:lnTo>
                  <a:lnTo>
                    <a:pt x="68123" y="13679"/>
                  </a:lnTo>
                  <a:lnTo>
                    <a:pt x="69282" y="14174"/>
                  </a:lnTo>
                  <a:lnTo>
                    <a:pt x="70423" y="14676"/>
                  </a:lnTo>
                  <a:lnTo>
                    <a:pt x="71529" y="15183"/>
                  </a:lnTo>
                  <a:lnTo>
                    <a:pt x="72601" y="15690"/>
                  </a:lnTo>
                  <a:lnTo>
                    <a:pt x="73673" y="16209"/>
                  </a:lnTo>
                  <a:lnTo>
                    <a:pt x="74711" y="16734"/>
                  </a:lnTo>
                  <a:lnTo>
                    <a:pt x="75731" y="17264"/>
                  </a:lnTo>
                  <a:lnTo>
                    <a:pt x="76716" y="17795"/>
                  </a:lnTo>
                  <a:lnTo>
                    <a:pt x="77684" y="18331"/>
                  </a:lnTo>
                  <a:lnTo>
                    <a:pt x="78635" y="18874"/>
                  </a:lnTo>
                  <a:lnTo>
                    <a:pt x="79552" y="19422"/>
                  </a:lnTo>
                  <a:lnTo>
                    <a:pt x="80451" y="19970"/>
                  </a:lnTo>
                  <a:lnTo>
                    <a:pt x="81333" y="20524"/>
                  </a:lnTo>
                  <a:lnTo>
                    <a:pt x="82180" y="21083"/>
                  </a:lnTo>
                  <a:lnTo>
                    <a:pt x="83010" y="21643"/>
                  </a:lnTo>
                  <a:lnTo>
                    <a:pt x="83805" y="22209"/>
                  </a:lnTo>
                  <a:lnTo>
                    <a:pt x="84583" y="22774"/>
                  </a:lnTo>
                  <a:lnTo>
                    <a:pt x="85327" y="23340"/>
                  </a:lnTo>
                  <a:lnTo>
                    <a:pt x="86053" y="23917"/>
                  </a:lnTo>
                  <a:lnTo>
                    <a:pt x="86762" y="24488"/>
                  </a:lnTo>
                  <a:lnTo>
                    <a:pt x="87436" y="25071"/>
                  </a:lnTo>
                  <a:lnTo>
                    <a:pt x="88093" y="25660"/>
                  </a:lnTo>
                  <a:lnTo>
                    <a:pt x="88733" y="26255"/>
                  </a:lnTo>
                  <a:lnTo>
                    <a:pt x="89355" y="26861"/>
                  </a:lnTo>
                  <a:lnTo>
                    <a:pt x="89943" y="27474"/>
                  </a:lnTo>
                  <a:lnTo>
                    <a:pt x="90496" y="28092"/>
                  </a:lnTo>
                  <a:lnTo>
                    <a:pt x="91015" y="28715"/>
                  </a:lnTo>
                  <a:lnTo>
                    <a:pt x="91516" y="29339"/>
                  </a:lnTo>
                  <a:lnTo>
                    <a:pt x="91966" y="29969"/>
                  </a:lnTo>
                  <a:lnTo>
                    <a:pt x="92398" y="30605"/>
                  </a:lnTo>
                  <a:lnTo>
                    <a:pt x="92779" y="31246"/>
                  </a:lnTo>
                  <a:lnTo>
                    <a:pt x="92951" y="31561"/>
                  </a:lnTo>
                  <a:lnTo>
                    <a:pt x="93124" y="31881"/>
                  </a:lnTo>
                  <a:lnTo>
                    <a:pt x="93280" y="32202"/>
                  </a:lnTo>
                  <a:lnTo>
                    <a:pt x="93418" y="32529"/>
                  </a:lnTo>
                  <a:lnTo>
                    <a:pt x="93557" y="32849"/>
                  </a:lnTo>
                  <a:lnTo>
                    <a:pt x="93678" y="33170"/>
                  </a:lnTo>
                  <a:lnTo>
                    <a:pt x="93781" y="33491"/>
                  </a:lnTo>
                  <a:lnTo>
                    <a:pt x="93868" y="33817"/>
                  </a:lnTo>
                  <a:lnTo>
                    <a:pt x="93954" y="34138"/>
                  </a:lnTo>
                  <a:lnTo>
                    <a:pt x="94023" y="34458"/>
                  </a:lnTo>
                  <a:lnTo>
                    <a:pt x="94093" y="34785"/>
                  </a:lnTo>
                  <a:lnTo>
                    <a:pt x="94144" y="35106"/>
                  </a:lnTo>
                  <a:lnTo>
                    <a:pt x="94162" y="35426"/>
                  </a:lnTo>
                  <a:lnTo>
                    <a:pt x="94196" y="35747"/>
                  </a:lnTo>
                  <a:lnTo>
                    <a:pt x="94196" y="36068"/>
                  </a:lnTo>
                  <a:lnTo>
                    <a:pt x="94179" y="36394"/>
                  </a:lnTo>
                  <a:lnTo>
                    <a:pt x="94162" y="36715"/>
                  </a:lnTo>
                  <a:lnTo>
                    <a:pt x="94127" y="37036"/>
                  </a:lnTo>
                  <a:lnTo>
                    <a:pt x="94075" y="37350"/>
                  </a:lnTo>
                  <a:lnTo>
                    <a:pt x="94006" y="37671"/>
                  </a:lnTo>
                  <a:lnTo>
                    <a:pt x="93920" y="37992"/>
                  </a:lnTo>
                  <a:lnTo>
                    <a:pt x="93816" y="38307"/>
                  </a:lnTo>
                  <a:lnTo>
                    <a:pt x="93712" y="38621"/>
                  </a:lnTo>
                  <a:lnTo>
                    <a:pt x="93574" y="38936"/>
                  </a:lnTo>
                  <a:lnTo>
                    <a:pt x="93436" y="39251"/>
                  </a:lnTo>
                  <a:lnTo>
                    <a:pt x="93263" y="39566"/>
                  </a:lnTo>
                  <a:lnTo>
                    <a:pt x="93090" y="39881"/>
                  </a:lnTo>
                  <a:lnTo>
                    <a:pt x="92882" y="40190"/>
                  </a:lnTo>
                  <a:lnTo>
                    <a:pt x="92675" y="40499"/>
                  </a:lnTo>
                  <a:lnTo>
                    <a:pt x="92433" y="40808"/>
                  </a:lnTo>
                  <a:lnTo>
                    <a:pt x="92191" y="41117"/>
                  </a:lnTo>
                  <a:lnTo>
                    <a:pt x="91914" y="41420"/>
                  </a:lnTo>
                  <a:lnTo>
                    <a:pt x="91620" y="41723"/>
                  </a:lnTo>
                  <a:lnTo>
                    <a:pt x="91326" y="42027"/>
                  </a:lnTo>
                  <a:lnTo>
                    <a:pt x="90998" y="42330"/>
                  </a:lnTo>
                  <a:lnTo>
                    <a:pt x="90652" y="42627"/>
                  </a:lnTo>
                  <a:lnTo>
                    <a:pt x="90289" y="42924"/>
                  </a:lnTo>
                  <a:lnTo>
                    <a:pt x="89908" y="43222"/>
                  </a:lnTo>
                  <a:lnTo>
                    <a:pt x="89511" y="43513"/>
                  </a:lnTo>
                  <a:lnTo>
                    <a:pt x="89079" y="43805"/>
                  </a:lnTo>
                  <a:lnTo>
                    <a:pt x="88767" y="44003"/>
                  </a:lnTo>
                  <a:lnTo>
                    <a:pt x="88421" y="44213"/>
                  </a:lnTo>
                  <a:lnTo>
                    <a:pt x="88024" y="44435"/>
                  </a:lnTo>
                  <a:lnTo>
                    <a:pt x="87609" y="44662"/>
                  </a:lnTo>
                  <a:lnTo>
                    <a:pt x="86710" y="45140"/>
                  </a:lnTo>
                  <a:lnTo>
                    <a:pt x="85776" y="45630"/>
                  </a:lnTo>
                  <a:lnTo>
                    <a:pt x="84860" y="46120"/>
                  </a:lnTo>
                  <a:lnTo>
                    <a:pt x="84445" y="46359"/>
                  </a:lnTo>
                  <a:lnTo>
                    <a:pt x="84047" y="46586"/>
                  </a:lnTo>
                  <a:lnTo>
                    <a:pt x="83684" y="46813"/>
                  </a:lnTo>
                  <a:lnTo>
                    <a:pt x="83356" y="47023"/>
                  </a:lnTo>
                  <a:lnTo>
                    <a:pt x="83096" y="47222"/>
                  </a:lnTo>
                  <a:lnTo>
                    <a:pt x="82871" y="47408"/>
                  </a:lnTo>
                  <a:lnTo>
                    <a:pt x="82750" y="47536"/>
                  </a:lnTo>
                  <a:lnTo>
                    <a:pt x="82647" y="47688"/>
                  </a:lnTo>
                  <a:lnTo>
                    <a:pt x="82526" y="47851"/>
                  </a:lnTo>
                  <a:lnTo>
                    <a:pt x="82422" y="48032"/>
                  </a:lnTo>
                  <a:lnTo>
                    <a:pt x="82318" y="48219"/>
                  </a:lnTo>
                  <a:lnTo>
                    <a:pt x="82232" y="48417"/>
                  </a:lnTo>
                  <a:lnTo>
                    <a:pt x="82059" y="48825"/>
                  </a:lnTo>
                  <a:lnTo>
                    <a:pt x="81938" y="49233"/>
                  </a:lnTo>
                  <a:lnTo>
                    <a:pt x="81903" y="49431"/>
                  </a:lnTo>
                  <a:lnTo>
                    <a:pt x="81869" y="49624"/>
                  </a:lnTo>
                  <a:lnTo>
                    <a:pt x="81851" y="49799"/>
                  </a:lnTo>
                  <a:lnTo>
                    <a:pt x="81851" y="49968"/>
                  </a:lnTo>
                  <a:lnTo>
                    <a:pt x="81851" y="50113"/>
                  </a:lnTo>
                  <a:lnTo>
                    <a:pt x="81886" y="50242"/>
                  </a:lnTo>
                  <a:lnTo>
                    <a:pt x="81955" y="50422"/>
                  </a:lnTo>
                  <a:lnTo>
                    <a:pt x="82024" y="50603"/>
                  </a:lnTo>
                  <a:lnTo>
                    <a:pt x="82197" y="50959"/>
                  </a:lnTo>
                  <a:lnTo>
                    <a:pt x="82387" y="51309"/>
                  </a:lnTo>
                  <a:lnTo>
                    <a:pt x="82612" y="51659"/>
                  </a:lnTo>
                  <a:lnTo>
                    <a:pt x="82871" y="52008"/>
                  </a:lnTo>
                  <a:lnTo>
                    <a:pt x="83131" y="52352"/>
                  </a:lnTo>
                  <a:lnTo>
                    <a:pt x="83684" y="53040"/>
                  </a:lnTo>
                  <a:lnTo>
                    <a:pt x="84255" y="53728"/>
                  </a:lnTo>
                  <a:lnTo>
                    <a:pt x="84514" y="54072"/>
                  </a:lnTo>
                  <a:lnTo>
                    <a:pt x="84756" y="54422"/>
                  </a:lnTo>
                  <a:lnTo>
                    <a:pt x="84998" y="54772"/>
                  </a:lnTo>
                  <a:lnTo>
                    <a:pt x="85188" y="55122"/>
                  </a:lnTo>
                  <a:lnTo>
                    <a:pt x="85361" y="55478"/>
                  </a:lnTo>
                  <a:lnTo>
                    <a:pt x="85430" y="55658"/>
                  </a:lnTo>
                  <a:lnTo>
                    <a:pt x="85500" y="55839"/>
                  </a:lnTo>
                  <a:lnTo>
                    <a:pt x="86278" y="55699"/>
                  </a:lnTo>
                  <a:lnTo>
                    <a:pt x="87194" y="55542"/>
                  </a:lnTo>
                  <a:lnTo>
                    <a:pt x="88214" y="55373"/>
                  </a:lnTo>
                  <a:lnTo>
                    <a:pt x="89321" y="55192"/>
                  </a:lnTo>
                  <a:lnTo>
                    <a:pt x="91707" y="54807"/>
                  </a:lnTo>
                  <a:lnTo>
                    <a:pt x="92934" y="54603"/>
                  </a:lnTo>
                  <a:lnTo>
                    <a:pt x="94162" y="54393"/>
                  </a:lnTo>
                  <a:lnTo>
                    <a:pt x="95372" y="54177"/>
                  </a:lnTo>
                  <a:lnTo>
                    <a:pt x="95943" y="54067"/>
                  </a:lnTo>
                  <a:lnTo>
                    <a:pt x="96513" y="53950"/>
                  </a:lnTo>
                  <a:lnTo>
                    <a:pt x="97066" y="53839"/>
                  </a:lnTo>
                  <a:lnTo>
                    <a:pt x="97585" y="53723"/>
                  </a:lnTo>
                  <a:lnTo>
                    <a:pt x="98087" y="53612"/>
                  </a:lnTo>
                  <a:lnTo>
                    <a:pt x="98553" y="53495"/>
                  </a:lnTo>
                  <a:lnTo>
                    <a:pt x="99003" y="53379"/>
                  </a:lnTo>
                  <a:lnTo>
                    <a:pt x="99418" y="53262"/>
                  </a:lnTo>
                  <a:lnTo>
                    <a:pt x="99781" y="53139"/>
                  </a:lnTo>
                  <a:lnTo>
                    <a:pt x="100109" y="53023"/>
                  </a:lnTo>
                  <a:lnTo>
                    <a:pt x="100403" y="52906"/>
                  </a:lnTo>
                  <a:lnTo>
                    <a:pt x="100663" y="52784"/>
                  </a:lnTo>
                  <a:lnTo>
                    <a:pt x="100766" y="52726"/>
                  </a:lnTo>
                  <a:lnTo>
                    <a:pt x="100853" y="52667"/>
                  </a:lnTo>
                  <a:lnTo>
                    <a:pt x="100939" y="52609"/>
                  </a:lnTo>
                  <a:lnTo>
                    <a:pt x="101009" y="52551"/>
                  </a:lnTo>
                  <a:lnTo>
                    <a:pt x="101112" y="52440"/>
                  </a:lnTo>
                  <a:lnTo>
                    <a:pt x="101199" y="52329"/>
                  </a:lnTo>
                  <a:lnTo>
                    <a:pt x="101285" y="52218"/>
                  </a:lnTo>
                  <a:lnTo>
                    <a:pt x="101354" y="52107"/>
                  </a:lnTo>
                  <a:lnTo>
                    <a:pt x="101406" y="51991"/>
                  </a:lnTo>
                  <a:lnTo>
                    <a:pt x="101458" y="51874"/>
                  </a:lnTo>
                  <a:lnTo>
                    <a:pt x="101475" y="51758"/>
                  </a:lnTo>
                  <a:lnTo>
                    <a:pt x="101510" y="51641"/>
                  </a:lnTo>
                  <a:lnTo>
                    <a:pt x="101527" y="51402"/>
                  </a:lnTo>
                  <a:lnTo>
                    <a:pt x="101510" y="51157"/>
                  </a:lnTo>
                  <a:lnTo>
                    <a:pt x="101441" y="50906"/>
                  </a:lnTo>
                  <a:lnTo>
                    <a:pt x="101372" y="50656"/>
                  </a:lnTo>
                  <a:lnTo>
                    <a:pt x="101251" y="50405"/>
                  </a:lnTo>
                  <a:lnTo>
                    <a:pt x="101112" y="50148"/>
                  </a:lnTo>
                  <a:lnTo>
                    <a:pt x="100957" y="49886"/>
                  </a:lnTo>
                  <a:lnTo>
                    <a:pt x="100784" y="49624"/>
                  </a:lnTo>
                  <a:lnTo>
                    <a:pt x="100594" y="49361"/>
                  </a:lnTo>
                  <a:lnTo>
                    <a:pt x="100386" y="49099"/>
                  </a:lnTo>
                  <a:lnTo>
                    <a:pt x="99971" y="48568"/>
                  </a:lnTo>
                  <a:lnTo>
                    <a:pt x="99539" y="48038"/>
                  </a:lnTo>
                  <a:lnTo>
                    <a:pt x="99124" y="47507"/>
                  </a:lnTo>
                  <a:lnTo>
                    <a:pt x="98934" y="47245"/>
                  </a:lnTo>
                  <a:lnTo>
                    <a:pt x="98761" y="46982"/>
                  </a:lnTo>
                  <a:lnTo>
                    <a:pt x="98605" y="46720"/>
                  </a:lnTo>
                  <a:lnTo>
                    <a:pt x="98467" y="46464"/>
                  </a:lnTo>
                  <a:lnTo>
                    <a:pt x="98363" y="46213"/>
                  </a:lnTo>
                  <a:lnTo>
                    <a:pt x="98277" y="45956"/>
                  </a:lnTo>
                  <a:lnTo>
                    <a:pt x="98225" y="45711"/>
                  </a:lnTo>
                  <a:lnTo>
                    <a:pt x="98190" y="45467"/>
                  </a:lnTo>
                  <a:lnTo>
                    <a:pt x="98208" y="45227"/>
                  </a:lnTo>
                  <a:lnTo>
                    <a:pt x="98242" y="45105"/>
                  </a:lnTo>
                  <a:lnTo>
                    <a:pt x="98277" y="44988"/>
                  </a:lnTo>
                  <a:lnTo>
                    <a:pt x="98311" y="44872"/>
                  </a:lnTo>
                  <a:lnTo>
                    <a:pt x="98363" y="44755"/>
                  </a:lnTo>
                  <a:lnTo>
                    <a:pt x="98432" y="44644"/>
                  </a:lnTo>
                  <a:lnTo>
                    <a:pt x="98519" y="44534"/>
                  </a:lnTo>
                  <a:lnTo>
                    <a:pt x="98623" y="44411"/>
                  </a:lnTo>
                  <a:lnTo>
                    <a:pt x="98744" y="44295"/>
                  </a:lnTo>
                  <a:lnTo>
                    <a:pt x="98899" y="44172"/>
                  </a:lnTo>
                  <a:lnTo>
                    <a:pt x="99055" y="44050"/>
                  </a:lnTo>
                  <a:lnTo>
                    <a:pt x="99245" y="43927"/>
                  </a:lnTo>
                  <a:lnTo>
                    <a:pt x="99452" y="43799"/>
                  </a:lnTo>
                  <a:lnTo>
                    <a:pt x="99677" y="43677"/>
                  </a:lnTo>
                  <a:lnTo>
                    <a:pt x="99919" y="43554"/>
                  </a:lnTo>
                  <a:lnTo>
                    <a:pt x="100421" y="43298"/>
                  </a:lnTo>
                  <a:lnTo>
                    <a:pt x="100991" y="43041"/>
                  </a:lnTo>
                  <a:lnTo>
                    <a:pt x="101579" y="42784"/>
                  </a:lnTo>
                  <a:lnTo>
                    <a:pt x="102184" y="42528"/>
                  </a:lnTo>
                  <a:lnTo>
                    <a:pt x="103412" y="42003"/>
                  </a:lnTo>
                  <a:lnTo>
                    <a:pt x="104017" y="41741"/>
                  </a:lnTo>
                  <a:lnTo>
                    <a:pt x="104605" y="41478"/>
                  </a:lnTo>
                  <a:lnTo>
                    <a:pt x="105141" y="41210"/>
                  </a:lnTo>
                  <a:lnTo>
                    <a:pt x="105400" y="41082"/>
                  </a:lnTo>
                  <a:lnTo>
                    <a:pt x="105642" y="40948"/>
                  </a:lnTo>
                  <a:lnTo>
                    <a:pt x="105867" y="40814"/>
                  </a:lnTo>
                  <a:lnTo>
                    <a:pt x="106074" y="40685"/>
                  </a:lnTo>
                  <a:lnTo>
                    <a:pt x="106265" y="40551"/>
                  </a:lnTo>
                  <a:lnTo>
                    <a:pt x="106438" y="40417"/>
                  </a:lnTo>
                  <a:lnTo>
                    <a:pt x="106680" y="40219"/>
                  </a:lnTo>
                  <a:lnTo>
                    <a:pt x="106922" y="40021"/>
                  </a:lnTo>
                  <a:lnTo>
                    <a:pt x="107354" y="39619"/>
                  </a:lnTo>
                  <a:lnTo>
                    <a:pt x="107752" y="39210"/>
                  </a:lnTo>
                  <a:lnTo>
                    <a:pt x="108115" y="38802"/>
                  </a:lnTo>
                  <a:lnTo>
                    <a:pt x="108443" y="38388"/>
                  </a:lnTo>
                  <a:lnTo>
                    <a:pt x="108720" y="37968"/>
                  </a:lnTo>
                  <a:lnTo>
                    <a:pt x="108979" y="37549"/>
                  </a:lnTo>
                  <a:lnTo>
                    <a:pt x="109221" y="37129"/>
                  </a:lnTo>
                  <a:lnTo>
                    <a:pt x="109411" y="36703"/>
                  </a:lnTo>
                  <a:lnTo>
                    <a:pt x="109584" y="36278"/>
                  </a:lnTo>
                  <a:lnTo>
                    <a:pt x="109723" y="35852"/>
                  </a:lnTo>
                  <a:lnTo>
                    <a:pt x="109826" y="35421"/>
                  </a:lnTo>
                  <a:lnTo>
                    <a:pt x="109913" y="34995"/>
                  </a:lnTo>
                  <a:lnTo>
                    <a:pt x="109982" y="34563"/>
                  </a:lnTo>
                  <a:lnTo>
                    <a:pt x="110017" y="34138"/>
                  </a:lnTo>
                  <a:lnTo>
                    <a:pt x="110034" y="33712"/>
                  </a:lnTo>
                  <a:lnTo>
                    <a:pt x="110017" y="33351"/>
                  </a:lnTo>
                  <a:lnTo>
                    <a:pt x="109999" y="32983"/>
                  </a:lnTo>
                  <a:lnTo>
                    <a:pt x="109965" y="32622"/>
                  </a:lnTo>
                  <a:lnTo>
                    <a:pt x="109913" y="32260"/>
                  </a:lnTo>
                  <a:lnTo>
                    <a:pt x="109844" y="31899"/>
                  </a:lnTo>
                  <a:lnTo>
                    <a:pt x="109775" y="31532"/>
                  </a:lnTo>
                  <a:lnTo>
                    <a:pt x="109671" y="31170"/>
                  </a:lnTo>
                  <a:lnTo>
                    <a:pt x="109567" y="30809"/>
                  </a:lnTo>
                  <a:lnTo>
                    <a:pt x="109446" y="30447"/>
                  </a:lnTo>
                  <a:lnTo>
                    <a:pt x="109308" y="30086"/>
                  </a:lnTo>
                  <a:lnTo>
                    <a:pt x="109152" y="29730"/>
                  </a:lnTo>
                  <a:lnTo>
                    <a:pt x="108996" y="29368"/>
                  </a:lnTo>
                  <a:lnTo>
                    <a:pt x="108824" y="29007"/>
                  </a:lnTo>
                  <a:lnTo>
                    <a:pt x="108633" y="28651"/>
                  </a:lnTo>
                  <a:lnTo>
                    <a:pt x="108426" y="28290"/>
                  </a:lnTo>
                  <a:lnTo>
                    <a:pt x="108218" y="27934"/>
                  </a:lnTo>
                  <a:lnTo>
                    <a:pt x="107994" y="27578"/>
                  </a:lnTo>
                  <a:lnTo>
                    <a:pt x="107769" y="27223"/>
                  </a:lnTo>
                  <a:lnTo>
                    <a:pt x="107510" y="26867"/>
                  </a:lnTo>
                  <a:lnTo>
                    <a:pt x="107250" y="26511"/>
                  </a:lnTo>
                  <a:lnTo>
                    <a:pt x="106991" y="26162"/>
                  </a:lnTo>
                  <a:lnTo>
                    <a:pt x="106714" y="25806"/>
                  </a:lnTo>
                  <a:lnTo>
                    <a:pt x="106420" y="25456"/>
                  </a:lnTo>
                  <a:lnTo>
                    <a:pt x="106126" y="25106"/>
                  </a:lnTo>
                  <a:lnTo>
                    <a:pt x="105487" y="24407"/>
                  </a:lnTo>
                  <a:lnTo>
                    <a:pt x="104830" y="23719"/>
                  </a:lnTo>
                  <a:lnTo>
                    <a:pt x="104121" y="23031"/>
                  </a:lnTo>
                  <a:lnTo>
                    <a:pt x="103395" y="22349"/>
                  </a:lnTo>
                  <a:lnTo>
                    <a:pt x="102738" y="21765"/>
                  </a:lnTo>
                  <a:lnTo>
                    <a:pt x="102046" y="21182"/>
                  </a:lnTo>
                  <a:lnTo>
                    <a:pt x="101337" y="20605"/>
                  </a:lnTo>
                  <a:lnTo>
                    <a:pt x="100594" y="20028"/>
                  </a:lnTo>
                  <a:lnTo>
                    <a:pt x="99833" y="19451"/>
                  </a:lnTo>
                  <a:lnTo>
                    <a:pt x="99037" y="18879"/>
                  </a:lnTo>
                  <a:lnTo>
                    <a:pt x="98225" y="18314"/>
                  </a:lnTo>
                  <a:lnTo>
                    <a:pt x="97378" y="17748"/>
                  </a:lnTo>
                  <a:lnTo>
                    <a:pt x="96513" y="17188"/>
                  </a:lnTo>
                  <a:lnTo>
                    <a:pt x="95631" y="16629"/>
                  </a:lnTo>
                  <a:lnTo>
                    <a:pt x="94715" y="16075"/>
                  </a:lnTo>
                  <a:lnTo>
                    <a:pt x="93764" y="15527"/>
                  </a:lnTo>
                  <a:lnTo>
                    <a:pt x="92796" y="14985"/>
                  </a:lnTo>
                  <a:lnTo>
                    <a:pt x="91810" y="14448"/>
                  </a:lnTo>
                  <a:lnTo>
                    <a:pt x="90790" y="13912"/>
                  </a:lnTo>
                  <a:lnTo>
                    <a:pt x="89753" y="13381"/>
                  </a:lnTo>
                  <a:lnTo>
                    <a:pt x="88698" y="12856"/>
                  </a:lnTo>
                  <a:lnTo>
                    <a:pt x="87609" y="12343"/>
                  </a:lnTo>
                  <a:lnTo>
                    <a:pt x="86502" y="11830"/>
                  </a:lnTo>
                  <a:lnTo>
                    <a:pt x="85361" y="11323"/>
                  </a:lnTo>
                  <a:lnTo>
                    <a:pt x="84220" y="10827"/>
                  </a:lnTo>
                  <a:lnTo>
                    <a:pt x="83044" y="10332"/>
                  </a:lnTo>
                  <a:lnTo>
                    <a:pt x="81834" y="9848"/>
                  </a:lnTo>
                  <a:lnTo>
                    <a:pt x="80624" y="9370"/>
                  </a:lnTo>
                  <a:lnTo>
                    <a:pt x="79379" y="8898"/>
                  </a:lnTo>
                  <a:lnTo>
                    <a:pt x="78099" y="8431"/>
                  </a:lnTo>
                  <a:lnTo>
                    <a:pt x="76820" y="7976"/>
                  </a:lnTo>
                  <a:lnTo>
                    <a:pt x="75506" y="7527"/>
                  </a:lnTo>
                  <a:lnTo>
                    <a:pt x="74175" y="7084"/>
                  </a:lnTo>
                  <a:lnTo>
                    <a:pt x="72826" y="6653"/>
                  </a:lnTo>
                  <a:lnTo>
                    <a:pt x="71460" y="6227"/>
                  </a:lnTo>
                  <a:lnTo>
                    <a:pt x="70077" y="5813"/>
                  </a:lnTo>
                  <a:lnTo>
                    <a:pt x="68815" y="5452"/>
                  </a:lnTo>
                  <a:lnTo>
                    <a:pt x="67518" y="5090"/>
                  </a:lnTo>
                  <a:lnTo>
                    <a:pt x="66187" y="4735"/>
                  </a:lnTo>
                  <a:lnTo>
                    <a:pt x="64804" y="4379"/>
                  </a:lnTo>
                  <a:lnTo>
                    <a:pt x="63368" y="4023"/>
                  </a:lnTo>
                  <a:lnTo>
                    <a:pt x="61916" y="3679"/>
                  </a:lnTo>
                  <a:lnTo>
                    <a:pt x="60429" y="3335"/>
                  </a:lnTo>
                  <a:lnTo>
                    <a:pt x="58908" y="3009"/>
                  </a:lnTo>
                  <a:lnTo>
                    <a:pt x="58130" y="2845"/>
                  </a:lnTo>
                  <a:lnTo>
                    <a:pt x="57352" y="2682"/>
                  </a:lnTo>
                  <a:lnTo>
                    <a:pt x="56574" y="2525"/>
                  </a:lnTo>
                  <a:lnTo>
                    <a:pt x="55778" y="2373"/>
                  </a:lnTo>
                  <a:lnTo>
                    <a:pt x="54983" y="2222"/>
                  </a:lnTo>
                  <a:lnTo>
                    <a:pt x="54170" y="2076"/>
                  </a:lnTo>
                  <a:lnTo>
                    <a:pt x="53358" y="1930"/>
                  </a:lnTo>
                  <a:lnTo>
                    <a:pt x="52545" y="1790"/>
                  </a:lnTo>
                  <a:lnTo>
                    <a:pt x="51715" y="1656"/>
                  </a:lnTo>
                  <a:lnTo>
                    <a:pt x="50885" y="1522"/>
                  </a:lnTo>
                  <a:lnTo>
                    <a:pt x="50055" y="1394"/>
                  </a:lnTo>
                  <a:lnTo>
                    <a:pt x="49225" y="1271"/>
                  </a:lnTo>
                  <a:lnTo>
                    <a:pt x="48378" y="1155"/>
                  </a:lnTo>
                  <a:lnTo>
                    <a:pt x="47531" y="1038"/>
                  </a:lnTo>
                  <a:lnTo>
                    <a:pt x="46684" y="933"/>
                  </a:lnTo>
                  <a:lnTo>
                    <a:pt x="45836" y="828"/>
                  </a:lnTo>
                  <a:lnTo>
                    <a:pt x="44989" y="729"/>
                  </a:lnTo>
                  <a:lnTo>
                    <a:pt x="44125" y="636"/>
                  </a:lnTo>
                  <a:lnTo>
                    <a:pt x="43260" y="548"/>
                  </a:lnTo>
                  <a:lnTo>
                    <a:pt x="42413" y="467"/>
                  </a:lnTo>
                  <a:lnTo>
                    <a:pt x="41549" y="391"/>
                  </a:lnTo>
                  <a:lnTo>
                    <a:pt x="40684" y="321"/>
                  </a:lnTo>
                  <a:lnTo>
                    <a:pt x="39802" y="257"/>
                  </a:lnTo>
                  <a:lnTo>
                    <a:pt x="38938" y="198"/>
                  </a:lnTo>
                  <a:lnTo>
                    <a:pt x="38073" y="152"/>
                  </a:lnTo>
                  <a:lnTo>
                    <a:pt x="37209" y="105"/>
                  </a:lnTo>
                  <a:lnTo>
                    <a:pt x="36327" y="70"/>
                  </a:lnTo>
                  <a:lnTo>
                    <a:pt x="35463" y="41"/>
                  </a:lnTo>
                  <a:lnTo>
                    <a:pt x="34598" y="18"/>
                  </a:lnTo>
                  <a:lnTo>
                    <a:pt x="33716" y="6"/>
                  </a:lnTo>
                  <a:lnTo>
                    <a:pt x="32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4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fill="none" extrusionOk="0">
                  <a:moveTo>
                    <a:pt x="5706" y="321"/>
                  </a:moveTo>
                  <a:lnTo>
                    <a:pt x="5706" y="321"/>
                  </a:lnTo>
                  <a:lnTo>
                    <a:pt x="5966" y="373"/>
                  </a:lnTo>
                  <a:lnTo>
                    <a:pt x="6225" y="432"/>
                  </a:lnTo>
                  <a:lnTo>
                    <a:pt x="6467" y="496"/>
                  </a:lnTo>
                  <a:lnTo>
                    <a:pt x="6709" y="560"/>
                  </a:lnTo>
                  <a:lnTo>
                    <a:pt x="6951" y="636"/>
                  </a:lnTo>
                  <a:lnTo>
                    <a:pt x="7193" y="717"/>
                  </a:lnTo>
                  <a:lnTo>
                    <a:pt x="7435" y="799"/>
                  </a:lnTo>
                  <a:lnTo>
                    <a:pt x="7677" y="887"/>
                  </a:lnTo>
                  <a:lnTo>
                    <a:pt x="7902" y="980"/>
                  </a:lnTo>
                  <a:lnTo>
                    <a:pt x="8127" y="1079"/>
                  </a:lnTo>
                  <a:lnTo>
                    <a:pt x="8559" y="1277"/>
                  </a:lnTo>
                  <a:lnTo>
                    <a:pt x="8974" y="1499"/>
                  </a:lnTo>
                  <a:lnTo>
                    <a:pt x="9372" y="1720"/>
                  </a:lnTo>
                  <a:lnTo>
                    <a:pt x="9752" y="1959"/>
                  </a:lnTo>
                  <a:lnTo>
                    <a:pt x="10081" y="2198"/>
                  </a:lnTo>
                  <a:lnTo>
                    <a:pt x="10392" y="2443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5" y="3190"/>
                  </a:lnTo>
                  <a:lnTo>
                    <a:pt x="11291" y="3440"/>
                  </a:lnTo>
                  <a:lnTo>
                    <a:pt x="11429" y="3679"/>
                  </a:lnTo>
                  <a:lnTo>
                    <a:pt x="11464" y="3796"/>
                  </a:lnTo>
                  <a:lnTo>
                    <a:pt x="11498" y="3913"/>
                  </a:lnTo>
                  <a:lnTo>
                    <a:pt x="11516" y="4023"/>
                  </a:lnTo>
                  <a:lnTo>
                    <a:pt x="11533" y="4134"/>
                  </a:lnTo>
                  <a:lnTo>
                    <a:pt x="11533" y="4239"/>
                  </a:lnTo>
                  <a:lnTo>
                    <a:pt x="11516" y="4344"/>
                  </a:lnTo>
                  <a:lnTo>
                    <a:pt x="11481" y="4449"/>
                  </a:lnTo>
                  <a:lnTo>
                    <a:pt x="11446" y="4542"/>
                  </a:lnTo>
                  <a:lnTo>
                    <a:pt x="11395" y="4641"/>
                  </a:lnTo>
                  <a:lnTo>
                    <a:pt x="11325" y="4729"/>
                  </a:lnTo>
                  <a:lnTo>
                    <a:pt x="11239" y="4816"/>
                  </a:lnTo>
                  <a:lnTo>
                    <a:pt x="11135" y="4898"/>
                  </a:lnTo>
                  <a:lnTo>
                    <a:pt x="11032" y="4974"/>
                  </a:lnTo>
                  <a:lnTo>
                    <a:pt x="10911" y="5044"/>
                  </a:lnTo>
                  <a:lnTo>
                    <a:pt x="10755" y="5108"/>
                  </a:lnTo>
                  <a:lnTo>
                    <a:pt x="10599" y="5172"/>
                  </a:lnTo>
                  <a:lnTo>
                    <a:pt x="10426" y="5224"/>
                  </a:lnTo>
                  <a:lnTo>
                    <a:pt x="10236" y="5271"/>
                  </a:lnTo>
                  <a:lnTo>
                    <a:pt x="10029" y="5318"/>
                  </a:lnTo>
                  <a:lnTo>
                    <a:pt x="9804" y="5353"/>
                  </a:lnTo>
                  <a:lnTo>
                    <a:pt x="9562" y="5382"/>
                  </a:lnTo>
                  <a:lnTo>
                    <a:pt x="9303" y="5405"/>
                  </a:lnTo>
                  <a:lnTo>
                    <a:pt x="9026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75" y="5417"/>
                  </a:lnTo>
                  <a:lnTo>
                    <a:pt x="7729" y="5399"/>
                  </a:lnTo>
                  <a:lnTo>
                    <a:pt x="7366" y="5376"/>
                  </a:lnTo>
                  <a:lnTo>
                    <a:pt x="6968" y="5341"/>
                  </a:lnTo>
                  <a:lnTo>
                    <a:pt x="6553" y="5300"/>
                  </a:lnTo>
                  <a:lnTo>
                    <a:pt x="6121" y="5248"/>
                  </a:lnTo>
                  <a:lnTo>
                    <a:pt x="5672" y="5184"/>
                  </a:lnTo>
                  <a:lnTo>
                    <a:pt x="5672" y="5184"/>
                  </a:lnTo>
                  <a:lnTo>
                    <a:pt x="5378" y="5137"/>
                  </a:lnTo>
                  <a:lnTo>
                    <a:pt x="5084" y="5085"/>
                  </a:lnTo>
                  <a:lnTo>
                    <a:pt x="4807" y="5026"/>
                  </a:lnTo>
                  <a:lnTo>
                    <a:pt x="4531" y="4962"/>
                  </a:lnTo>
                  <a:lnTo>
                    <a:pt x="4254" y="4892"/>
                  </a:lnTo>
                  <a:lnTo>
                    <a:pt x="3995" y="4810"/>
                  </a:lnTo>
                  <a:lnTo>
                    <a:pt x="3735" y="4729"/>
                  </a:lnTo>
                  <a:lnTo>
                    <a:pt x="3476" y="4641"/>
                  </a:lnTo>
                  <a:lnTo>
                    <a:pt x="3234" y="4548"/>
                  </a:lnTo>
                  <a:lnTo>
                    <a:pt x="2992" y="4455"/>
                  </a:lnTo>
                  <a:lnTo>
                    <a:pt x="2767" y="4356"/>
                  </a:lnTo>
                  <a:lnTo>
                    <a:pt x="2559" y="4251"/>
                  </a:lnTo>
                  <a:lnTo>
                    <a:pt x="2335" y="4140"/>
                  </a:lnTo>
                  <a:lnTo>
                    <a:pt x="2127" y="4029"/>
                  </a:lnTo>
                  <a:lnTo>
                    <a:pt x="1937" y="3918"/>
                  </a:lnTo>
                  <a:lnTo>
                    <a:pt x="1747" y="3796"/>
                  </a:lnTo>
                  <a:lnTo>
                    <a:pt x="1574" y="3679"/>
                  </a:lnTo>
                  <a:lnTo>
                    <a:pt x="1401" y="3557"/>
                  </a:lnTo>
                  <a:lnTo>
                    <a:pt x="1090" y="3306"/>
                  </a:lnTo>
                  <a:lnTo>
                    <a:pt x="813" y="3056"/>
                  </a:lnTo>
                  <a:lnTo>
                    <a:pt x="571" y="2793"/>
                  </a:lnTo>
                  <a:lnTo>
                    <a:pt x="381" y="2537"/>
                  </a:lnTo>
                  <a:lnTo>
                    <a:pt x="208" y="2274"/>
                  </a:lnTo>
                  <a:lnTo>
                    <a:pt x="104" y="2024"/>
                  </a:lnTo>
                  <a:lnTo>
                    <a:pt x="52" y="1895"/>
                  </a:lnTo>
                  <a:lnTo>
                    <a:pt x="18" y="1773"/>
                  </a:lnTo>
                  <a:lnTo>
                    <a:pt x="1" y="1650"/>
                  </a:lnTo>
                  <a:lnTo>
                    <a:pt x="1" y="1528"/>
                  </a:lnTo>
                  <a:lnTo>
                    <a:pt x="1" y="1411"/>
                  </a:lnTo>
                  <a:lnTo>
                    <a:pt x="1" y="1295"/>
                  </a:lnTo>
                  <a:lnTo>
                    <a:pt x="35" y="1184"/>
                  </a:lnTo>
                  <a:lnTo>
                    <a:pt x="70" y="1079"/>
                  </a:lnTo>
                  <a:lnTo>
                    <a:pt x="122" y="974"/>
                  </a:lnTo>
                  <a:lnTo>
                    <a:pt x="173" y="869"/>
                  </a:lnTo>
                  <a:lnTo>
                    <a:pt x="260" y="776"/>
                  </a:lnTo>
                  <a:lnTo>
                    <a:pt x="346" y="682"/>
                  </a:lnTo>
                  <a:lnTo>
                    <a:pt x="433" y="595"/>
                  </a:lnTo>
                  <a:lnTo>
                    <a:pt x="554" y="508"/>
                  </a:lnTo>
                  <a:lnTo>
                    <a:pt x="675" y="432"/>
                  </a:lnTo>
                  <a:lnTo>
                    <a:pt x="813" y="362"/>
                  </a:lnTo>
                  <a:lnTo>
                    <a:pt x="969" y="292"/>
                  </a:lnTo>
                  <a:lnTo>
                    <a:pt x="1124" y="234"/>
                  </a:lnTo>
                  <a:lnTo>
                    <a:pt x="1315" y="181"/>
                  </a:lnTo>
                  <a:lnTo>
                    <a:pt x="1505" y="134"/>
                  </a:lnTo>
                  <a:lnTo>
                    <a:pt x="1712" y="94"/>
                  </a:lnTo>
                  <a:lnTo>
                    <a:pt x="1920" y="59"/>
                  </a:lnTo>
                  <a:lnTo>
                    <a:pt x="2162" y="35"/>
                  </a:lnTo>
                  <a:lnTo>
                    <a:pt x="2404" y="12"/>
                  </a:lnTo>
                  <a:lnTo>
                    <a:pt x="2663" y="6"/>
                  </a:lnTo>
                  <a:lnTo>
                    <a:pt x="2940" y="0"/>
                  </a:lnTo>
                  <a:lnTo>
                    <a:pt x="3234" y="12"/>
                  </a:lnTo>
                  <a:lnTo>
                    <a:pt x="3545" y="24"/>
                  </a:lnTo>
                  <a:lnTo>
                    <a:pt x="3874" y="47"/>
                  </a:lnTo>
                  <a:lnTo>
                    <a:pt x="4202" y="82"/>
                  </a:lnTo>
                  <a:lnTo>
                    <a:pt x="4565" y="129"/>
                  </a:lnTo>
                  <a:lnTo>
                    <a:pt x="4928" y="181"/>
                  </a:lnTo>
                  <a:lnTo>
                    <a:pt x="5309" y="245"/>
                  </a:lnTo>
                  <a:lnTo>
                    <a:pt x="5706" y="3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4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extrusionOk="0">
                  <a:moveTo>
                    <a:pt x="2681" y="1"/>
                  </a:moveTo>
                  <a:lnTo>
                    <a:pt x="2422" y="12"/>
                  </a:lnTo>
                  <a:lnTo>
                    <a:pt x="2162" y="30"/>
                  </a:lnTo>
                  <a:lnTo>
                    <a:pt x="1937" y="59"/>
                  </a:lnTo>
                  <a:lnTo>
                    <a:pt x="1713" y="88"/>
                  </a:lnTo>
                  <a:lnTo>
                    <a:pt x="1505" y="129"/>
                  </a:lnTo>
                  <a:lnTo>
                    <a:pt x="1315" y="176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1" y="356"/>
                  </a:lnTo>
                  <a:lnTo>
                    <a:pt x="693" y="432"/>
                  </a:lnTo>
                  <a:lnTo>
                    <a:pt x="572" y="508"/>
                  </a:lnTo>
                  <a:lnTo>
                    <a:pt x="451" y="590"/>
                  </a:lnTo>
                  <a:lnTo>
                    <a:pt x="347" y="677"/>
                  </a:lnTo>
                  <a:lnTo>
                    <a:pt x="260" y="770"/>
                  </a:lnTo>
                  <a:lnTo>
                    <a:pt x="191" y="870"/>
                  </a:lnTo>
                  <a:lnTo>
                    <a:pt x="139" y="969"/>
                  </a:lnTo>
                  <a:lnTo>
                    <a:pt x="87" y="1074"/>
                  </a:lnTo>
                  <a:lnTo>
                    <a:pt x="53" y="1184"/>
                  </a:lnTo>
                  <a:lnTo>
                    <a:pt x="18" y="1295"/>
                  </a:lnTo>
                  <a:lnTo>
                    <a:pt x="1" y="1412"/>
                  </a:lnTo>
                  <a:lnTo>
                    <a:pt x="1" y="1528"/>
                  </a:lnTo>
                  <a:lnTo>
                    <a:pt x="18" y="1645"/>
                  </a:lnTo>
                  <a:lnTo>
                    <a:pt x="36" y="1767"/>
                  </a:lnTo>
                  <a:lnTo>
                    <a:pt x="70" y="1896"/>
                  </a:lnTo>
                  <a:lnTo>
                    <a:pt x="105" y="2018"/>
                  </a:lnTo>
                  <a:lnTo>
                    <a:pt x="226" y="2275"/>
                  </a:lnTo>
                  <a:lnTo>
                    <a:pt x="381" y="2531"/>
                  </a:lnTo>
                  <a:lnTo>
                    <a:pt x="589" y="2794"/>
                  </a:lnTo>
                  <a:lnTo>
                    <a:pt x="831" y="3050"/>
                  </a:lnTo>
                  <a:lnTo>
                    <a:pt x="1108" y="3307"/>
                  </a:lnTo>
                  <a:lnTo>
                    <a:pt x="1419" y="3557"/>
                  </a:lnTo>
                  <a:lnTo>
                    <a:pt x="1592" y="3680"/>
                  </a:lnTo>
                  <a:lnTo>
                    <a:pt x="1765" y="3796"/>
                  </a:lnTo>
                  <a:lnTo>
                    <a:pt x="1955" y="3913"/>
                  </a:lnTo>
                  <a:lnTo>
                    <a:pt x="2145" y="4030"/>
                  </a:lnTo>
                  <a:lnTo>
                    <a:pt x="2352" y="4140"/>
                  </a:lnTo>
                  <a:lnTo>
                    <a:pt x="2560" y="4245"/>
                  </a:lnTo>
                  <a:lnTo>
                    <a:pt x="2785" y="4350"/>
                  </a:lnTo>
                  <a:lnTo>
                    <a:pt x="3009" y="4455"/>
                  </a:lnTo>
                  <a:lnTo>
                    <a:pt x="3251" y="4549"/>
                  </a:lnTo>
                  <a:lnTo>
                    <a:pt x="3494" y="4642"/>
                  </a:lnTo>
                  <a:lnTo>
                    <a:pt x="3736" y="4729"/>
                  </a:lnTo>
                  <a:lnTo>
                    <a:pt x="3995" y="4811"/>
                  </a:lnTo>
                  <a:lnTo>
                    <a:pt x="4254" y="4887"/>
                  </a:lnTo>
                  <a:lnTo>
                    <a:pt x="4531" y="4957"/>
                  </a:lnTo>
                  <a:lnTo>
                    <a:pt x="4808" y="5027"/>
                  </a:lnTo>
                  <a:lnTo>
                    <a:pt x="5102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9" y="5242"/>
                  </a:lnTo>
                  <a:lnTo>
                    <a:pt x="6571" y="5295"/>
                  </a:lnTo>
                  <a:lnTo>
                    <a:pt x="6986" y="5342"/>
                  </a:lnTo>
                  <a:lnTo>
                    <a:pt x="7366" y="5377"/>
                  </a:lnTo>
                  <a:lnTo>
                    <a:pt x="7747" y="5400"/>
                  </a:lnTo>
                  <a:lnTo>
                    <a:pt x="8093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4" y="5417"/>
                  </a:lnTo>
                  <a:lnTo>
                    <a:pt x="9320" y="5400"/>
                  </a:lnTo>
                  <a:lnTo>
                    <a:pt x="9580" y="5377"/>
                  </a:lnTo>
                  <a:lnTo>
                    <a:pt x="9822" y="5347"/>
                  </a:lnTo>
                  <a:lnTo>
                    <a:pt x="10046" y="5312"/>
                  </a:lnTo>
                  <a:lnTo>
                    <a:pt x="10254" y="5272"/>
                  </a:lnTo>
                  <a:lnTo>
                    <a:pt x="10444" y="5225"/>
                  </a:lnTo>
                  <a:lnTo>
                    <a:pt x="10617" y="5167"/>
                  </a:lnTo>
                  <a:lnTo>
                    <a:pt x="10773" y="5108"/>
                  </a:lnTo>
                  <a:lnTo>
                    <a:pt x="10911" y="5044"/>
                  </a:lnTo>
                  <a:lnTo>
                    <a:pt x="11049" y="4968"/>
                  </a:lnTo>
                  <a:lnTo>
                    <a:pt x="11153" y="4893"/>
                  </a:lnTo>
                  <a:lnTo>
                    <a:pt x="11257" y="4811"/>
                  </a:lnTo>
                  <a:lnTo>
                    <a:pt x="11343" y="4729"/>
                  </a:lnTo>
                  <a:lnTo>
                    <a:pt x="11395" y="4636"/>
                  </a:lnTo>
                  <a:lnTo>
                    <a:pt x="11464" y="4543"/>
                  </a:lnTo>
                  <a:lnTo>
                    <a:pt x="11499" y="4444"/>
                  </a:lnTo>
                  <a:lnTo>
                    <a:pt x="11533" y="4345"/>
                  </a:lnTo>
                  <a:lnTo>
                    <a:pt x="11551" y="4240"/>
                  </a:lnTo>
                  <a:lnTo>
                    <a:pt x="11551" y="4135"/>
                  </a:lnTo>
                  <a:lnTo>
                    <a:pt x="11533" y="4024"/>
                  </a:lnTo>
                  <a:lnTo>
                    <a:pt x="11516" y="3907"/>
                  </a:lnTo>
                  <a:lnTo>
                    <a:pt x="11481" y="3791"/>
                  </a:lnTo>
                  <a:lnTo>
                    <a:pt x="11430" y="3674"/>
                  </a:lnTo>
                  <a:lnTo>
                    <a:pt x="11309" y="3435"/>
                  </a:lnTo>
                  <a:lnTo>
                    <a:pt x="11136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409" y="2444"/>
                  </a:lnTo>
                  <a:lnTo>
                    <a:pt x="10098" y="2199"/>
                  </a:lnTo>
                  <a:lnTo>
                    <a:pt x="9752" y="1954"/>
                  </a:lnTo>
                  <a:lnTo>
                    <a:pt x="9389" y="1721"/>
                  </a:lnTo>
                  <a:lnTo>
                    <a:pt x="8992" y="1493"/>
                  </a:lnTo>
                  <a:lnTo>
                    <a:pt x="8577" y="1278"/>
                  </a:lnTo>
                  <a:lnTo>
                    <a:pt x="8145" y="1074"/>
                  </a:lnTo>
                  <a:lnTo>
                    <a:pt x="7902" y="980"/>
                  </a:lnTo>
                  <a:lnTo>
                    <a:pt x="7678" y="887"/>
                  </a:lnTo>
                  <a:lnTo>
                    <a:pt x="7453" y="800"/>
                  </a:lnTo>
                  <a:lnTo>
                    <a:pt x="7211" y="712"/>
                  </a:lnTo>
                  <a:lnTo>
                    <a:pt x="6969" y="636"/>
                  </a:lnTo>
                  <a:lnTo>
                    <a:pt x="6727" y="561"/>
                  </a:lnTo>
                  <a:lnTo>
                    <a:pt x="6485" y="491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4" y="316"/>
                  </a:lnTo>
                  <a:lnTo>
                    <a:pt x="5326" y="246"/>
                  </a:lnTo>
                  <a:lnTo>
                    <a:pt x="4946" y="182"/>
                  </a:lnTo>
                  <a:lnTo>
                    <a:pt x="4566" y="123"/>
                  </a:lnTo>
                  <a:lnTo>
                    <a:pt x="4220" y="82"/>
                  </a:lnTo>
                  <a:lnTo>
                    <a:pt x="3874" y="47"/>
                  </a:lnTo>
                  <a:lnTo>
                    <a:pt x="3563" y="24"/>
                  </a:lnTo>
                  <a:lnTo>
                    <a:pt x="3251" y="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4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extrusionOk="0">
                  <a:moveTo>
                    <a:pt x="2940" y="0"/>
                  </a:moveTo>
                  <a:lnTo>
                    <a:pt x="2663" y="6"/>
                  </a:lnTo>
                  <a:lnTo>
                    <a:pt x="2404" y="12"/>
                  </a:lnTo>
                  <a:lnTo>
                    <a:pt x="2162" y="35"/>
                  </a:lnTo>
                  <a:lnTo>
                    <a:pt x="1920" y="59"/>
                  </a:lnTo>
                  <a:lnTo>
                    <a:pt x="1712" y="94"/>
                  </a:lnTo>
                  <a:lnTo>
                    <a:pt x="1505" y="134"/>
                  </a:lnTo>
                  <a:lnTo>
                    <a:pt x="1315" y="181"/>
                  </a:lnTo>
                  <a:lnTo>
                    <a:pt x="1124" y="234"/>
                  </a:lnTo>
                  <a:lnTo>
                    <a:pt x="969" y="292"/>
                  </a:lnTo>
                  <a:lnTo>
                    <a:pt x="813" y="362"/>
                  </a:lnTo>
                  <a:lnTo>
                    <a:pt x="675" y="432"/>
                  </a:lnTo>
                  <a:lnTo>
                    <a:pt x="554" y="508"/>
                  </a:lnTo>
                  <a:lnTo>
                    <a:pt x="433" y="595"/>
                  </a:lnTo>
                  <a:lnTo>
                    <a:pt x="346" y="682"/>
                  </a:lnTo>
                  <a:lnTo>
                    <a:pt x="260" y="776"/>
                  </a:lnTo>
                  <a:lnTo>
                    <a:pt x="173" y="869"/>
                  </a:lnTo>
                  <a:lnTo>
                    <a:pt x="122" y="974"/>
                  </a:lnTo>
                  <a:lnTo>
                    <a:pt x="70" y="1079"/>
                  </a:lnTo>
                  <a:lnTo>
                    <a:pt x="35" y="1184"/>
                  </a:lnTo>
                  <a:lnTo>
                    <a:pt x="1" y="1295"/>
                  </a:lnTo>
                  <a:lnTo>
                    <a:pt x="1" y="1411"/>
                  </a:lnTo>
                  <a:lnTo>
                    <a:pt x="1" y="1528"/>
                  </a:lnTo>
                  <a:lnTo>
                    <a:pt x="1" y="1650"/>
                  </a:lnTo>
                  <a:lnTo>
                    <a:pt x="18" y="1773"/>
                  </a:lnTo>
                  <a:lnTo>
                    <a:pt x="52" y="1895"/>
                  </a:lnTo>
                  <a:lnTo>
                    <a:pt x="104" y="2024"/>
                  </a:lnTo>
                  <a:lnTo>
                    <a:pt x="208" y="2274"/>
                  </a:lnTo>
                  <a:lnTo>
                    <a:pt x="381" y="2537"/>
                  </a:lnTo>
                  <a:lnTo>
                    <a:pt x="571" y="2793"/>
                  </a:lnTo>
                  <a:lnTo>
                    <a:pt x="813" y="3056"/>
                  </a:lnTo>
                  <a:lnTo>
                    <a:pt x="1090" y="3306"/>
                  </a:lnTo>
                  <a:lnTo>
                    <a:pt x="1401" y="3557"/>
                  </a:lnTo>
                  <a:lnTo>
                    <a:pt x="1574" y="3679"/>
                  </a:lnTo>
                  <a:lnTo>
                    <a:pt x="1747" y="3796"/>
                  </a:lnTo>
                  <a:lnTo>
                    <a:pt x="1937" y="3918"/>
                  </a:lnTo>
                  <a:lnTo>
                    <a:pt x="2127" y="4029"/>
                  </a:lnTo>
                  <a:lnTo>
                    <a:pt x="2335" y="4140"/>
                  </a:lnTo>
                  <a:lnTo>
                    <a:pt x="2559" y="4251"/>
                  </a:lnTo>
                  <a:lnTo>
                    <a:pt x="2767" y="4356"/>
                  </a:lnTo>
                  <a:lnTo>
                    <a:pt x="2992" y="4455"/>
                  </a:lnTo>
                  <a:lnTo>
                    <a:pt x="3234" y="4548"/>
                  </a:lnTo>
                  <a:lnTo>
                    <a:pt x="3476" y="4641"/>
                  </a:lnTo>
                  <a:lnTo>
                    <a:pt x="3735" y="4729"/>
                  </a:lnTo>
                  <a:lnTo>
                    <a:pt x="3995" y="4810"/>
                  </a:lnTo>
                  <a:lnTo>
                    <a:pt x="4254" y="4892"/>
                  </a:lnTo>
                  <a:lnTo>
                    <a:pt x="4531" y="4962"/>
                  </a:lnTo>
                  <a:lnTo>
                    <a:pt x="4807" y="5026"/>
                  </a:lnTo>
                  <a:lnTo>
                    <a:pt x="5084" y="5085"/>
                  </a:lnTo>
                  <a:lnTo>
                    <a:pt x="5378" y="5137"/>
                  </a:lnTo>
                  <a:lnTo>
                    <a:pt x="5672" y="5184"/>
                  </a:lnTo>
                  <a:lnTo>
                    <a:pt x="6121" y="5248"/>
                  </a:lnTo>
                  <a:lnTo>
                    <a:pt x="6553" y="5300"/>
                  </a:lnTo>
                  <a:lnTo>
                    <a:pt x="6968" y="5341"/>
                  </a:lnTo>
                  <a:lnTo>
                    <a:pt x="7366" y="5376"/>
                  </a:lnTo>
                  <a:lnTo>
                    <a:pt x="7729" y="5399"/>
                  </a:lnTo>
                  <a:lnTo>
                    <a:pt x="8075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26" y="5417"/>
                  </a:lnTo>
                  <a:lnTo>
                    <a:pt x="9303" y="5405"/>
                  </a:lnTo>
                  <a:lnTo>
                    <a:pt x="9562" y="5382"/>
                  </a:lnTo>
                  <a:lnTo>
                    <a:pt x="9804" y="5353"/>
                  </a:lnTo>
                  <a:lnTo>
                    <a:pt x="10029" y="5318"/>
                  </a:lnTo>
                  <a:lnTo>
                    <a:pt x="10236" y="5271"/>
                  </a:lnTo>
                  <a:lnTo>
                    <a:pt x="10426" y="5224"/>
                  </a:lnTo>
                  <a:lnTo>
                    <a:pt x="10599" y="5172"/>
                  </a:lnTo>
                  <a:lnTo>
                    <a:pt x="10755" y="5108"/>
                  </a:lnTo>
                  <a:lnTo>
                    <a:pt x="10911" y="5044"/>
                  </a:lnTo>
                  <a:lnTo>
                    <a:pt x="11032" y="4974"/>
                  </a:lnTo>
                  <a:lnTo>
                    <a:pt x="11135" y="4898"/>
                  </a:lnTo>
                  <a:lnTo>
                    <a:pt x="11239" y="4816"/>
                  </a:lnTo>
                  <a:lnTo>
                    <a:pt x="11325" y="4729"/>
                  </a:lnTo>
                  <a:lnTo>
                    <a:pt x="11395" y="4641"/>
                  </a:lnTo>
                  <a:lnTo>
                    <a:pt x="11446" y="4542"/>
                  </a:lnTo>
                  <a:lnTo>
                    <a:pt x="11481" y="4449"/>
                  </a:lnTo>
                  <a:lnTo>
                    <a:pt x="11516" y="4344"/>
                  </a:lnTo>
                  <a:lnTo>
                    <a:pt x="11533" y="4239"/>
                  </a:lnTo>
                  <a:lnTo>
                    <a:pt x="11533" y="4134"/>
                  </a:lnTo>
                  <a:lnTo>
                    <a:pt x="11516" y="4023"/>
                  </a:lnTo>
                  <a:lnTo>
                    <a:pt x="11498" y="3913"/>
                  </a:lnTo>
                  <a:lnTo>
                    <a:pt x="11464" y="3796"/>
                  </a:lnTo>
                  <a:lnTo>
                    <a:pt x="11429" y="3679"/>
                  </a:lnTo>
                  <a:lnTo>
                    <a:pt x="11291" y="3440"/>
                  </a:lnTo>
                  <a:lnTo>
                    <a:pt x="11135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392" y="2443"/>
                  </a:lnTo>
                  <a:lnTo>
                    <a:pt x="10081" y="2198"/>
                  </a:lnTo>
                  <a:lnTo>
                    <a:pt x="9752" y="1959"/>
                  </a:lnTo>
                  <a:lnTo>
                    <a:pt x="9372" y="1720"/>
                  </a:lnTo>
                  <a:lnTo>
                    <a:pt x="8974" y="1499"/>
                  </a:lnTo>
                  <a:lnTo>
                    <a:pt x="8559" y="1277"/>
                  </a:lnTo>
                  <a:lnTo>
                    <a:pt x="8127" y="1079"/>
                  </a:lnTo>
                  <a:lnTo>
                    <a:pt x="7902" y="980"/>
                  </a:lnTo>
                  <a:lnTo>
                    <a:pt x="7677" y="887"/>
                  </a:lnTo>
                  <a:lnTo>
                    <a:pt x="7435" y="799"/>
                  </a:lnTo>
                  <a:lnTo>
                    <a:pt x="7193" y="717"/>
                  </a:lnTo>
                  <a:lnTo>
                    <a:pt x="6951" y="636"/>
                  </a:lnTo>
                  <a:lnTo>
                    <a:pt x="6709" y="560"/>
                  </a:lnTo>
                  <a:lnTo>
                    <a:pt x="6467" y="496"/>
                  </a:lnTo>
                  <a:lnTo>
                    <a:pt x="6225" y="432"/>
                  </a:lnTo>
                  <a:lnTo>
                    <a:pt x="5966" y="373"/>
                  </a:lnTo>
                  <a:lnTo>
                    <a:pt x="5706" y="321"/>
                  </a:lnTo>
                  <a:lnTo>
                    <a:pt x="5309" y="245"/>
                  </a:lnTo>
                  <a:lnTo>
                    <a:pt x="4928" y="181"/>
                  </a:lnTo>
                  <a:lnTo>
                    <a:pt x="4565" y="129"/>
                  </a:lnTo>
                  <a:lnTo>
                    <a:pt x="4202" y="82"/>
                  </a:lnTo>
                  <a:lnTo>
                    <a:pt x="3874" y="47"/>
                  </a:lnTo>
                  <a:lnTo>
                    <a:pt x="3545" y="24"/>
                  </a:lnTo>
                  <a:lnTo>
                    <a:pt x="3234" y="1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4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fill="none" extrusionOk="0">
                  <a:moveTo>
                    <a:pt x="5723" y="315"/>
                  </a:moveTo>
                  <a:lnTo>
                    <a:pt x="5723" y="315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4" y="490"/>
                  </a:lnTo>
                  <a:lnTo>
                    <a:pt x="6726" y="560"/>
                  </a:lnTo>
                  <a:lnTo>
                    <a:pt x="6968" y="636"/>
                  </a:lnTo>
                  <a:lnTo>
                    <a:pt x="7210" y="712"/>
                  </a:lnTo>
                  <a:lnTo>
                    <a:pt x="7452" y="799"/>
                  </a:lnTo>
                  <a:lnTo>
                    <a:pt x="7677" y="887"/>
                  </a:lnTo>
                  <a:lnTo>
                    <a:pt x="7919" y="980"/>
                  </a:lnTo>
                  <a:lnTo>
                    <a:pt x="8144" y="1073"/>
                  </a:lnTo>
                  <a:lnTo>
                    <a:pt x="8576" y="1277"/>
                  </a:lnTo>
                  <a:lnTo>
                    <a:pt x="8991" y="1493"/>
                  </a:lnTo>
                  <a:lnTo>
                    <a:pt x="9389" y="1720"/>
                  </a:lnTo>
                  <a:lnTo>
                    <a:pt x="9752" y="1954"/>
                  </a:lnTo>
                  <a:lnTo>
                    <a:pt x="10098" y="2198"/>
                  </a:lnTo>
                  <a:lnTo>
                    <a:pt x="10409" y="2443"/>
                  </a:lnTo>
                  <a:lnTo>
                    <a:pt x="10686" y="2688"/>
                  </a:lnTo>
                  <a:lnTo>
                    <a:pt x="10928" y="2939"/>
                  </a:lnTo>
                  <a:lnTo>
                    <a:pt x="11135" y="3190"/>
                  </a:lnTo>
                  <a:lnTo>
                    <a:pt x="11308" y="3435"/>
                  </a:lnTo>
                  <a:lnTo>
                    <a:pt x="11429" y="3674"/>
                  </a:lnTo>
                  <a:lnTo>
                    <a:pt x="11481" y="3790"/>
                  </a:lnTo>
                  <a:lnTo>
                    <a:pt x="11516" y="3907"/>
                  </a:lnTo>
                  <a:lnTo>
                    <a:pt x="11533" y="4018"/>
                  </a:lnTo>
                  <a:lnTo>
                    <a:pt x="11550" y="4128"/>
                  </a:lnTo>
                  <a:lnTo>
                    <a:pt x="11550" y="4239"/>
                  </a:lnTo>
                  <a:lnTo>
                    <a:pt x="11533" y="4344"/>
                  </a:lnTo>
                  <a:lnTo>
                    <a:pt x="11498" y="4443"/>
                  </a:lnTo>
                  <a:lnTo>
                    <a:pt x="11464" y="4542"/>
                  </a:lnTo>
                  <a:lnTo>
                    <a:pt x="11412" y="4636"/>
                  </a:lnTo>
                  <a:lnTo>
                    <a:pt x="11343" y="4723"/>
                  </a:lnTo>
                  <a:lnTo>
                    <a:pt x="11256" y="4811"/>
                  </a:lnTo>
                  <a:lnTo>
                    <a:pt x="11152" y="4892"/>
                  </a:lnTo>
                  <a:lnTo>
                    <a:pt x="11049" y="4968"/>
                  </a:lnTo>
                  <a:lnTo>
                    <a:pt x="10910" y="5038"/>
                  </a:lnTo>
                  <a:lnTo>
                    <a:pt x="10772" y="5108"/>
                  </a:lnTo>
                  <a:lnTo>
                    <a:pt x="10616" y="5166"/>
                  </a:lnTo>
                  <a:lnTo>
                    <a:pt x="10444" y="5219"/>
                  </a:lnTo>
                  <a:lnTo>
                    <a:pt x="10253" y="5271"/>
                  </a:lnTo>
                  <a:lnTo>
                    <a:pt x="10046" y="5312"/>
                  </a:lnTo>
                  <a:lnTo>
                    <a:pt x="9821" y="5347"/>
                  </a:lnTo>
                  <a:lnTo>
                    <a:pt x="9579" y="5376"/>
                  </a:lnTo>
                  <a:lnTo>
                    <a:pt x="9320" y="5399"/>
                  </a:lnTo>
                  <a:lnTo>
                    <a:pt x="9043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2" y="5411"/>
                  </a:lnTo>
                  <a:lnTo>
                    <a:pt x="7746" y="5399"/>
                  </a:lnTo>
                  <a:lnTo>
                    <a:pt x="7366" y="5370"/>
                  </a:lnTo>
                  <a:lnTo>
                    <a:pt x="6986" y="5341"/>
                  </a:lnTo>
                  <a:lnTo>
                    <a:pt x="6571" y="5294"/>
                  </a:lnTo>
                  <a:lnTo>
                    <a:pt x="6138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1" y="5085"/>
                  </a:lnTo>
                  <a:lnTo>
                    <a:pt x="4807" y="5020"/>
                  </a:lnTo>
                  <a:lnTo>
                    <a:pt x="4530" y="4956"/>
                  </a:lnTo>
                  <a:lnTo>
                    <a:pt x="4254" y="4886"/>
                  </a:lnTo>
                  <a:lnTo>
                    <a:pt x="3994" y="4811"/>
                  </a:lnTo>
                  <a:lnTo>
                    <a:pt x="3735" y="4729"/>
                  </a:lnTo>
                  <a:lnTo>
                    <a:pt x="3493" y="4641"/>
                  </a:lnTo>
                  <a:lnTo>
                    <a:pt x="3251" y="4548"/>
                  </a:lnTo>
                  <a:lnTo>
                    <a:pt x="3009" y="4449"/>
                  </a:lnTo>
                  <a:lnTo>
                    <a:pt x="2784" y="4350"/>
                  </a:lnTo>
                  <a:lnTo>
                    <a:pt x="2559" y="4245"/>
                  </a:lnTo>
                  <a:lnTo>
                    <a:pt x="2352" y="4140"/>
                  </a:lnTo>
                  <a:lnTo>
                    <a:pt x="2144" y="4029"/>
                  </a:lnTo>
                  <a:lnTo>
                    <a:pt x="1954" y="3913"/>
                  </a:lnTo>
                  <a:lnTo>
                    <a:pt x="1764" y="3796"/>
                  </a:lnTo>
                  <a:lnTo>
                    <a:pt x="1591" y="3674"/>
                  </a:lnTo>
                  <a:lnTo>
                    <a:pt x="1418" y="3551"/>
                  </a:lnTo>
                  <a:lnTo>
                    <a:pt x="1107" y="3306"/>
                  </a:lnTo>
                  <a:lnTo>
                    <a:pt x="830" y="3050"/>
                  </a:lnTo>
                  <a:lnTo>
                    <a:pt x="588" y="2793"/>
                  </a:lnTo>
                  <a:lnTo>
                    <a:pt x="381" y="2531"/>
                  </a:lnTo>
                  <a:lnTo>
                    <a:pt x="225" y="2274"/>
                  </a:lnTo>
                  <a:lnTo>
                    <a:pt x="104" y="2018"/>
                  </a:lnTo>
                  <a:lnTo>
                    <a:pt x="70" y="1889"/>
                  </a:lnTo>
                  <a:lnTo>
                    <a:pt x="35" y="1767"/>
                  </a:lnTo>
                  <a:lnTo>
                    <a:pt x="18" y="1645"/>
                  </a:lnTo>
                  <a:lnTo>
                    <a:pt x="0" y="1528"/>
                  </a:lnTo>
                  <a:lnTo>
                    <a:pt x="0" y="1406"/>
                  </a:lnTo>
                  <a:lnTo>
                    <a:pt x="18" y="1295"/>
                  </a:lnTo>
                  <a:lnTo>
                    <a:pt x="52" y="1184"/>
                  </a:lnTo>
                  <a:lnTo>
                    <a:pt x="87" y="1073"/>
                  </a:lnTo>
                  <a:lnTo>
                    <a:pt x="139" y="968"/>
                  </a:lnTo>
                  <a:lnTo>
                    <a:pt x="191" y="869"/>
                  </a:lnTo>
                  <a:lnTo>
                    <a:pt x="260" y="770"/>
                  </a:lnTo>
                  <a:lnTo>
                    <a:pt x="346" y="677"/>
                  </a:lnTo>
                  <a:lnTo>
                    <a:pt x="450" y="589"/>
                  </a:lnTo>
                  <a:lnTo>
                    <a:pt x="571" y="508"/>
                  </a:lnTo>
                  <a:lnTo>
                    <a:pt x="692" y="432"/>
                  </a:lnTo>
                  <a:lnTo>
                    <a:pt x="830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5"/>
                  </a:lnTo>
                  <a:lnTo>
                    <a:pt x="1505" y="129"/>
                  </a:lnTo>
                  <a:lnTo>
                    <a:pt x="1712" y="88"/>
                  </a:lnTo>
                  <a:lnTo>
                    <a:pt x="1937" y="53"/>
                  </a:lnTo>
                  <a:lnTo>
                    <a:pt x="2162" y="30"/>
                  </a:lnTo>
                  <a:lnTo>
                    <a:pt x="2421" y="12"/>
                  </a:lnTo>
                  <a:lnTo>
                    <a:pt x="2680" y="0"/>
                  </a:lnTo>
                  <a:lnTo>
                    <a:pt x="2957" y="0"/>
                  </a:lnTo>
                  <a:lnTo>
                    <a:pt x="3251" y="6"/>
                  </a:lnTo>
                  <a:lnTo>
                    <a:pt x="3562" y="24"/>
                  </a:lnTo>
                  <a:lnTo>
                    <a:pt x="3873" y="47"/>
                  </a:lnTo>
                  <a:lnTo>
                    <a:pt x="4219" y="82"/>
                  </a:lnTo>
                  <a:lnTo>
                    <a:pt x="4565" y="123"/>
                  </a:lnTo>
                  <a:lnTo>
                    <a:pt x="4945" y="175"/>
                  </a:lnTo>
                  <a:lnTo>
                    <a:pt x="5326" y="239"/>
                  </a:lnTo>
                  <a:lnTo>
                    <a:pt x="5723" y="31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4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extrusionOk="0">
                  <a:moveTo>
                    <a:pt x="2680" y="0"/>
                  </a:moveTo>
                  <a:lnTo>
                    <a:pt x="2421" y="12"/>
                  </a:lnTo>
                  <a:lnTo>
                    <a:pt x="2162" y="30"/>
                  </a:lnTo>
                  <a:lnTo>
                    <a:pt x="1937" y="53"/>
                  </a:lnTo>
                  <a:lnTo>
                    <a:pt x="1712" y="88"/>
                  </a:lnTo>
                  <a:lnTo>
                    <a:pt x="1505" y="129"/>
                  </a:lnTo>
                  <a:lnTo>
                    <a:pt x="1315" y="175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0" y="356"/>
                  </a:lnTo>
                  <a:lnTo>
                    <a:pt x="692" y="432"/>
                  </a:lnTo>
                  <a:lnTo>
                    <a:pt x="571" y="508"/>
                  </a:lnTo>
                  <a:lnTo>
                    <a:pt x="450" y="589"/>
                  </a:lnTo>
                  <a:lnTo>
                    <a:pt x="346" y="677"/>
                  </a:lnTo>
                  <a:lnTo>
                    <a:pt x="260" y="770"/>
                  </a:lnTo>
                  <a:lnTo>
                    <a:pt x="191" y="869"/>
                  </a:lnTo>
                  <a:lnTo>
                    <a:pt x="139" y="968"/>
                  </a:lnTo>
                  <a:lnTo>
                    <a:pt x="87" y="1073"/>
                  </a:lnTo>
                  <a:lnTo>
                    <a:pt x="52" y="1184"/>
                  </a:lnTo>
                  <a:lnTo>
                    <a:pt x="18" y="1295"/>
                  </a:lnTo>
                  <a:lnTo>
                    <a:pt x="0" y="1406"/>
                  </a:lnTo>
                  <a:lnTo>
                    <a:pt x="0" y="1528"/>
                  </a:lnTo>
                  <a:lnTo>
                    <a:pt x="18" y="1645"/>
                  </a:lnTo>
                  <a:lnTo>
                    <a:pt x="35" y="1767"/>
                  </a:lnTo>
                  <a:lnTo>
                    <a:pt x="70" y="1889"/>
                  </a:lnTo>
                  <a:lnTo>
                    <a:pt x="104" y="2018"/>
                  </a:lnTo>
                  <a:lnTo>
                    <a:pt x="225" y="2274"/>
                  </a:lnTo>
                  <a:lnTo>
                    <a:pt x="381" y="2531"/>
                  </a:lnTo>
                  <a:lnTo>
                    <a:pt x="588" y="2793"/>
                  </a:lnTo>
                  <a:lnTo>
                    <a:pt x="830" y="3050"/>
                  </a:lnTo>
                  <a:lnTo>
                    <a:pt x="1107" y="3306"/>
                  </a:lnTo>
                  <a:lnTo>
                    <a:pt x="1418" y="3551"/>
                  </a:lnTo>
                  <a:lnTo>
                    <a:pt x="1591" y="3674"/>
                  </a:lnTo>
                  <a:lnTo>
                    <a:pt x="1764" y="3796"/>
                  </a:lnTo>
                  <a:lnTo>
                    <a:pt x="1954" y="3913"/>
                  </a:lnTo>
                  <a:lnTo>
                    <a:pt x="2144" y="4029"/>
                  </a:lnTo>
                  <a:lnTo>
                    <a:pt x="2352" y="4140"/>
                  </a:lnTo>
                  <a:lnTo>
                    <a:pt x="2559" y="4245"/>
                  </a:lnTo>
                  <a:lnTo>
                    <a:pt x="2784" y="4350"/>
                  </a:lnTo>
                  <a:lnTo>
                    <a:pt x="3009" y="4449"/>
                  </a:lnTo>
                  <a:lnTo>
                    <a:pt x="3251" y="4548"/>
                  </a:lnTo>
                  <a:lnTo>
                    <a:pt x="3493" y="4641"/>
                  </a:lnTo>
                  <a:lnTo>
                    <a:pt x="3735" y="4729"/>
                  </a:lnTo>
                  <a:lnTo>
                    <a:pt x="3994" y="4811"/>
                  </a:lnTo>
                  <a:lnTo>
                    <a:pt x="4254" y="4886"/>
                  </a:lnTo>
                  <a:lnTo>
                    <a:pt x="4530" y="4956"/>
                  </a:lnTo>
                  <a:lnTo>
                    <a:pt x="4807" y="5020"/>
                  </a:lnTo>
                  <a:lnTo>
                    <a:pt x="5101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8" y="5242"/>
                  </a:lnTo>
                  <a:lnTo>
                    <a:pt x="6571" y="5294"/>
                  </a:lnTo>
                  <a:lnTo>
                    <a:pt x="6986" y="5341"/>
                  </a:lnTo>
                  <a:lnTo>
                    <a:pt x="7366" y="5370"/>
                  </a:lnTo>
                  <a:lnTo>
                    <a:pt x="7746" y="5399"/>
                  </a:lnTo>
                  <a:lnTo>
                    <a:pt x="8092" y="5411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3" y="5417"/>
                  </a:lnTo>
                  <a:lnTo>
                    <a:pt x="9320" y="5399"/>
                  </a:lnTo>
                  <a:lnTo>
                    <a:pt x="9579" y="5376"/>
                  </a:lnTo>
                  <a:lnTo>
                    <a:pt x="9821" y="5347"/>
                  </a:lnTo>
                  <a:lnTo>
                    <a:pt x="10046" y="5312"/>
                  </a:lnTo>
                  <a:lnTo>
                    <a:pt x="10253" y="5271"/>
                  </a:lnTo>
                  <a:lnTo>
                    <a:pt x="10444" y="5219"/>
                  </a:lnTo>
                  <a:lnTo>
                    <a:pt x="10616" y="5166"/>
                  </a:lnTo>
                  <a:lnTo>
                    <a:pt x="10772" y="5108"/>
                  </a:lnTo>
                  <a:lnTo>
                    <a:pt x="10910" y="5038"/>
                  </a:lnTo>
                  <a:lnTo>
                    <a:pt x="11049" y="4968"/>
                  </a:lnTo>
                  <a:lnTo>
                    <a:pt x="11152" y="4892"/>
                  </a:lnTo>
                  <a:lnTo>
                    <a:pt x="11256" y="4811"/>
                  </a:lnTo>
                  <a:lnTo>
                    <a:pt x="11343" y="4723"/>
                  </a:lnTo>
                  <a:lnTo>
                    <a:pt x="11412" y="4636"/>
                  </a:lnTo>
                  <a:lnTo>
                    <a:pt x="11464" y="4542"/>
                  </a:lnTo>
                  <a:lnTo>
                    <a:pt x="11498" y="4443"/>
                  </a:lnTo>
                  <a:lnTo>
                    <a:pt x="11533" y="4344"/>
                  </a:lnTo>
                  <a:lnTo>
                    <a:pt x="11550" y="4239"/>
                  </a:lnTo>
                  <a:lnTo>
                    <a:pt x="11550" y="4128"/>
                  </a:lnTo>
                  <a:lnTo>
                    <a:pt x="11533" y="4018"/>
                  </a:lnTo>
                  <a:lnTo>
                    <a:pt x="11516" y="3907"/>
                  </a:lnTo>
                  <a:lnTo>
                    <a:pt x="11481" y="3790"/>
                  </a:lnTo>
                  <a:lnTo>
                    <a:pt x="11429" y="3674"/>
                  </a:lnTo>
                  <a:lnTo>
                    <a:pt x="11308" y="3435"/>
                  </a:lnTo>
                  <a:lnTo>
                    <a:pt x="11135" y="3190"/>
                  </a:lnTo>
                  <a:lnTo>
                    <a:pt x="10928" y="2939"/>
                  </a:lnTo>
                  <a:lnTo>
                    <a:pt x="10686" y="2688"/>
                  </a:lnTo>
                  <a:lnTo>
                    <a:pt x="10409" y="2443"/>
                  </a:lnTo>
                  <a:lnTo>
                    <a:pt x="10098" y="2198"/>
                  </a:lnTo>
                  <a:lnTo>
                    <a:pt x="9752" y="1954"/>
                  </a:lnTo>
                  <a:lnTo>
                    <a:pt x="9389" y="1720"/>
                  </a:lnTo>
                  <a:lnTo>
                    <a:pt x="8991" y="1493"/>
                  </a:lnTo>
                  <a:lnTo>
                    <a:pt x="8576" y="1277"/>
                  </a:lnTo>
                  <a:lnTo>
                    <a:pt x="8144" y="1073"/>
                  </a:lnTo>
                  <a:lnTo>
                    <a:pt x="7919" y="980"/>
                  </a:lnTo>
                  <a:lnTo>
                    <a:pt x="7677" y="887"/>
                  </a:lnTo>
                  <a:lnTo>
                    <a:pt x="7452" y="799"/>
                  </a:lnTo>
                  <a:lnTo>
                    <a:pt x="7210" y="712"/>
                  </a:lnTo>
                  <a:lnTo>
                    <a:pt x="6968" y="636"/>
                  </a:lnTo>
                  <a:lnTo>
                    <a:pt x="6726" y="560"/>
                  </a:lnTo>
                  <a:lnTo>
                    <a:pt x="6484" y="490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3" y="315"/>
                  </a:lnTo>
                  <a:lnTo>
                    <a:pt x="5326" y="239"/>
                  </a:lnTo>
                  <a:lnTo>
                    <a:pt x="4945" y="175"/>
                  </a:lnTo>
                  <a:lnTo>
                    <a:pt x="4565" y="123"/>
                  </a:lnTo>
                  <a:lnTo>
                    <a:pt x="4219" y="82"/>
                  </a:lnTo>
                  <a:lnTo>
                    <a:pt x="3873" y="47"/>
                  </a:lnTo>
                  <a:lnTo>
                    <a:pt x="3562" y="24"/>
                  </a:lnTo>
                  <a:lnTo>
                    <a:pt x="3251" y="6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2" name="Google Shape;2152;p34"/>
          <p:cNvGrpSpPr/>
          <p:nvPr/>
        </p:nvGrpSpPr>
        <p:grpSpPr>
          <a:xfrm>
            <a:off x="7227867" y="2554569"/>
            <a:ext cx="1458823" cy="1120323"/>
            <a:chOff x="-2864960" y="2482295"/>
            <a:chExt cx="1583956" cy="1216420"/>
          </a:xfrm>
        </p:grpSpPr>
        <p:grpSp>
          <p:nvGrpSpPr>
            <p:cNvPr id="2153" name="Google Shape;2153;p34"/>
            <p:cNvGrpSpPr/>
            <p:nvPr/>
          </p:nvGrpSpPr>
          <p:grpSpPr>
            <a:xfrm>
              <a:off x="-2864960" y="2482295"/>
              <a:ext cx="1583956" cy="1216420"/>
              <a:chOff x="-2691874" y="940748"/>
              <a:chExt cx="2929996" cy="2250129"/>
            </a:xfrm>
          </p:grpSpPr>
          <p:sp>
            <p:nvSpPr>
              <p:cNvPr id="2154" name="Google Shape;2154;p34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4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4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4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4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9" name="Google Shape;2159;p34"/>
            <p:cNvGrpSpPr/>
            <p:nvPr/>
          </p:nvGrpSpPr>
          <p:grpSpPr>
            <a:xfrm>
              <a:off x="-2076639" y="2925451"/>
              <a:ext cx="382569" cy="472534"/>
              <a:chOff x="-5314967" y="732273"/>
              <a:chExt cx="707674" cy="874093"/>
            </a:xfrm>
          </p:grpSpPr>
          <p:sp>
            <p:nvSpPr>
              <p:cNvPr id="2160" name="Google Shape;2160;p34"/>
              <p:cNvSpPr/>
              <p:nvPr/>
            </p:nvSpPr>
            <p:spPr>
              <a:xfrm flipH="1">
                <a:off x="-5314967" y="732273"/>
                <a:ext cx="632955" cy="847221"/>
              </a:xfrm>
              <a:custGeom>
                <a:avLst/>
                <a:gdLst/>
                <a:ahLst/>
                <a:cxnLst/>
                <a:rect l="l" t="t" r="r" b="b"/>
                <a:pathLst>
                  <a:path w="59755" h="29574" extrusionOk="0">
                    <a:moveTo>
                      <a:pt x="26541" y="1"/>
                    </a:moveTo>
                    <a:lnTo>
                      <a:pt x="25988" y="7"/>
                    </a:lnTo>
                    <a:lnTo>
                      <a:pt x="25452" y="13"/>
                    </a:lnTo>
                    <a:lnTo>
                      <a:pt x="24898" y="30"/>
                    </a:lnTo>
                    <a:lnTo>
                      <a:pt x="24345" y="48"/>
                    </a:lnTo>
                    <a:lnTo>
                      <a:pt x="23809" y="77"/>
                    </a:lnTo>
                    <a:lnTo>
                      <a:pt x="23256" y="106"/>
                    </a:lnTo>
                    <a:lnTo>
                      <a:pt x="22720" y="141"/>
                    </a:lnTo>
                    <a:lnTo>
                      <a:pt x="22184" y="182"/>
                    </a:lnTo>
                    <a:lnTo>
                      <a:pt x="21648" y="228"/>
                    </a:lnTo>
                    <a:lnTo>
                      <a:pt x="21112" y="281"/>
                    </a:lnTo>
                    <a:lnTo>
                      <a:pt x="20576" y="333"/>
                    </a:lnTo>
                    <a:lnTo>
                      <a:pt x="20040" y="392"/>
                    </a:lnTo>
                    <a:lnTo>
                      <a:pt x="19521" y="456"/>
                    </a:lnTo>
                    <a:lnTo>
                      <a:pt x="18985" y="520"/>
                    </a:lnTo>
                    <a:lnTo>
                      <a:pt x="18466" y="590"/>
                    </a:lnTo>
                    <a:lnTo>
                      <a:pt x="17930" y="666"/>
                    </a:lnTo>
                    <a:lnTo>
                      <a:pt x="16893" y="823"/>
                    </a:lnTo>
                    <a:lnTo>
                      <a:pt x="15856" y="992"/>
                    </a:lnTo>
                    <a:lnTo>
                      <a:pt x="14818" y="1173"/>
                    </a:lnTo>
                    <a:lnTo>
                      <a:pt x="13798" y="1365"/>
                    </a:lnTo>
                    <a:lnTo>
                      <a:pt x="12778" y="1563"/>
                    </a:lnTo>
                    <a:lnTo>
                      <a:pt x="11758" y="1768"/>
                    </a:lnTo>
                    <a:lnTo>
                      <a:pt x="10755" y="1983"/>
                    </a:lnTo>
                    <a:lnTo>
                      <a:pt x="9752" y="2199"/>
                    </a:lnTo>
                    <a:lnTo>
                      <a:pt x="7764" y="2642"/>
                    </a:lnTo>
                    <a:lnTo>
                      <a:pt x="5793" y="3091"/>
                    </a:lnTo>
                    <a:lnTo>
                      <a:pt x="3839" y="3528"/>
                    </a:lnTo>
                    <a:lnTo>
                      <a:pt x="2871" y="3744"/>
                    </a:lnTo>
                    <a:lnTo>
                      <a:pt x="1920" y="3954"/>
                    </a:lnTo>
                    <a:lnTo>
                      <a:pt x="952" y="4152"/>
                    </a:lnTo>
                    <a:lnTo>
                      <a:pt x="1" y="4350"/>
                    </a:lnTo>
                    <a:lnTo>
                      <a:pt x="554" y="4245"/>
                    </a:lnTo>
                    <a:lnTo>
                      <a:pt x="1107" y="4152"/>
                    </a:lnTo>
                    <a:lnTo>
                      <a:pt x="1661" y="4071"/>
                    </a:lnTo>
                    <a:lnTo>
                      <a:pt x="2214" y="3995"/>
                    </a:lnTo>
                    <a:lnTo>
                      <a:pt x="2767" y="3931"/>
                    </a:lnTo>
                    <a:lnTo>
                      <a:pt x="3338" y="3878"/>
                    </a:lnTo>
                    <a:lnTo>
                      <a:pt x="3891" y="3832"/>
                    </a:lnTo>
                    <a:lnTo>
                      <a:pt x="4462" y="3797"/>
                    </a:lnTo>
                    <a:lnTo>
                      <a:pt x="5032" y="3773"/>
                    </a:lnTo>
                    <a:lnTo>
                      <a:pt x="5585" y="3750"/>
                    </a:lnTo>
                    <a:lnTo>
                      <a:pt x="6156" y="3744"/>
                    </a:lnTo>
                    <a:lnTo>
                      <a:pt x="6727" y="3738"/>
                    </a:lnTo>
                    <a:lnTo>
                      <a:pt x="7297" y="3744"/>
                    </a:lnTo>
                    <a:lnTo>
                      <a:pt x="7868" y="3762"/>
                    </a:lnTo>
                    <a:lnTo>
                      <a:pt x="8438" y="3779"/>
                    </a:lnTo>
                    <a:lnTo>
                      <a:pt x="8992" y="3808"/>
                    </a:lnTo>
                    <a:lnTo>
                      <a:pt x="9562" y="3843"/>
                    </a:lnTo>
                    <a:lnTo>
                      <a:pt x="10133" y="3890"/>
                    </a:lnTo>
                    <a:lnTo>
                      <a:pt x="10703" y="3936"/>
                    </a:lnTo>
                    <a:lnTo>
                      <a:pt x="11257" y="3995"/>
                    </a:lnTo>
                    <a:lnTo>
                      <a:pt x="11827" y="4059"/>
                    </a:lnTo>
                    <a:lnTo>
                      <a:pt x="12380" y="4123"/>
                    </a:lnTo>
                    <a:lnTo>
                      <a:pt x="12934" y="4199"/>
                    </a:lnTo>
                    <a:lnTo>
                      <a:pt x="13487" y="4280"/>
                    </a:lnTo>
                    <a:lnTo>
                      <a:pt x="14040" y="4362"/>
                    </a:lnTo>
                    <a:lnTo>
                      <a:pt x="14594" y="4455"/>
                    </a:lnTo>
                    <a:lnTo>
                      <a:pt x="15147" y="4555"/>
                    </a:lnTo>
                    <a:lnTo>
                      <a:pt x="15683" y="4654"/>
                    </a:lnTo>
                    <a:lnTo>
                      <a:pt x="16236" y="4759"/>
                    </a:lnTo>
                    <a:lnTo>
                      <a:pt x="16772" y="4869"/>
                    </a:lnTo>
                    <a:lnTo>
                      <a:pt x="17308" y="4980"/>
                    </a:lnTo>
                    <a:lnTo>
                      <a:pt x="17827" y="5103"/>
                    </a:lnTo>
                    <a:lnTo>
                      <a:pt x="18363" y="5225"/>
                    </a:lnTo>
                    <a:lnTo>
                      <a:pt x="18881" y="5347"/>
                    </a:lnTo>
                    <a:lnTo>
                      <a:pt x="19383" y="5476"/>
                    </a:lnTo>
                    <a:lnTo>
                      <a:pt x="19902" y="5610"/>
                    </a:lnTo>
                    <a:lnTo>
                      <a:pt x="20904" y="5884"/>
                    </a:lnTo>
                    <a:lnTo>
                      <a:pt x="21890" y="6170"/>
                    </a:lnTo>
                    <a:lnTo>
                      <a:pt x="22841" y="6461"/>
                    </a:lnTo>
                    <a:lnTo>
                      <a:pt x="23774" y="6764"/>
                    </a:lnTo>
                    <a:lnTo>
                      <a:pt x="24674" y="7067"/>
                    </a:lnTo>
                    <a:lnTo>
                      <a:pt x="25555" y="7376"/>
                    </a:lnTo>
                    <a:lnTo>
                      <a:pt x="26385" y="7691"/>
                    </a:lnTo>
                    <a:lnTo>
                      <a:pt x="27198" y="8000"/>
                    </a:lnTo>
                    <a:lnTo>
                      <a:pt x="27959" y="8315"/>
                    </a:lnTo>
                    <a:lnTo>
                      <a:pt x="28702" y="8624"/>
                    </a:lnTo>
                    <a:lnTo>
                      <a:pt x="29394" y="8927"/>
                    </a:lnTo>
                    <a:lnTo>
                      <a:pt x="30033" y="9225"/>
                    </a:lnTo>
                    <a:lnTo>
                      <a:pt x="30639" y="9516"/>
                    </a:lnTo>
                    <a:lnTo>
                      <a:pt x="31209" y="9796"/>
                    </a:lnTo>
                    <a:lnTo>
                      <a:pt x="31693" y="10053"/>
                    </a:lnTo>
                    <a:lnTo>
                      <a:pt x="32177" y="10315"/>
                    </a:lnTo>
                    <a:lnTo>
                      <a:pt x="32644" y="10583"/>
                    </a:lnTo>
                    <a:lnTo>
                      <a:pt x="33094" y="10863"/>
                    </a:lnTo>
                    <a:lnTo>
                      <a:pt x="33543" y="11149"/>
                    </a:lnTo>
                    <a:lnTo>
                      <a:pt x="33993" y="11435"/>
                    </a:lnTo>
                    <a:lnTo>
                      <a:pt x="34425" y="11732"/>
                    </a:lnTo>
                    <a:lnTo>
                      <a:pt x="34840" y="12035"/>
                    </a:lnTo>
                    <a:lnTo>
                      <a:pt x="35238" y="12344"/>
                    </a:lnTo>
                    <a:lnTo>
                      <a:pt x="35618" y="12653"/>
                    </a:lnTo>
                    <a:lnTo>
                      <a:pt x="35998" y="12974"/>
                    </a:lnTo>
                    <a:lnTo>
                      <a:pt x="36361" y="13294"/>
                    </a:lnTo>
                    <a:lnTo>
                      <a:pt x="36725" y="13621"/>
                    </a:lnTo>
                    <a:lnTo>
                      <a:pt x="37053" y="13947"/>
                    </a:lnTo>
                    <a:lnTo>
                      <a:pt x="37382" y="14280"/>
                    </a:lnTo>
                    <a:lnTo>
                      <a:pt x="37693" y="14618"/>
                    </a:lnTo>
                    <a:lnTo>
                      <a:pt x="37969" y="14956"/>
                    </a:lnTo>
                    <a:lnTo>
                      <a:pt x="38246" y="15300"/>
                    </a:lnTo>
                    <a:lnTo>
                      <a:pt x="38505" y="15650"/>
                    </a:lnTo>
                    <a:lnTo>
                      <a:pt x="38747" y="15994"/>
                    </a:lnTo>
                    <a:lnTo>
                      <a:pt x="38972" y="16344"/>
                    </a:lnTo>
                    <a:lnTo>
                      <a:pt x="39197" y="16699"/>
                    </a:lnTo>
                    <a:lnTo>
                      <a:pt x="39387" y="17055"/>
                    </a:lnTo>
                    <a:lnTo>
                      <a:pt x="39560" y="17405"/>
                    </a:lnTo>
                    <a:lnTo>
                      <a:pt x="39698" y="17766"/>
                    </a:lnTo>
                    <a:lnTo>
                      <a:pt x="39837" y="18122"/>
                    </a:lnTo>
                    <a:lnTo>
                      <a:pt x="39958" y="18478"/>
                    </a:lnTo>
                    <a:lnTo>
                      <a:pt x="40062" y="18833"/>
                    </a:lnTo>
                    <a:lnTo>
                      <a:pt x="40131" y="19195"/>
                    </a:lnTo>
                    <a:lnTo>
                      <a:pt x="40183" y="19551"/>
                    </a:lnTo>
                    <a:lnTo>
                      <a:pt x="40217" y="19906"/>
                    </a:lnTo>
                    <a:lnTo>
                      <a:pt x="40234" y="20262"/>
                    </a:lnTo>
                    <a:lnTo>
                      <a:pt x="40217" y="20618"/>
                    </a:lnTo>
                    <a:lnTo>
                      <a:pt x="40183" y="20973"/>
                    </a:lnTo>
                    <a:lnTo>
                      <a:pt x="40131" y="21323"/>
                    </a:lnTo>
                    <a:lnTo>
                      <a:pt x="40062" y="21673"/>
                    </a:lnTo>
                    <a:lnTo>
                      <a:pt x="39958" y="22017"/>
                    </a:lnTo>
                    <a:lnTo>
                      <a:pt x="39837" y="22367"/>
                    </a:lnTo>
                    <a:lnTo>
                      <a:pt x="39681" y="22705"/>
                    </a:lnTo>
                    <a:lnTo>
                      <a:pt x="39508" y="23043"/>
                    </a:lnTo>
                    <a:lnTo>
                      <a:pt x="39301" y="23381"/>
                    </a:lnTo>
                    <a:lnTo>
                      <a:pt x="39076" y="23714"/>
                    </a:lnTo>
                    <a:lnTo>
                      <a:pt x="38834" y="24040"/>
                    </a:lnTo>
                    <a:lnTo>
                      <a:pt x="38557" y="24367"/>
                    </a:lnTo>
                    <a:lnTo>
                      <a:pt x="38246" y="24687"/>
                    </a:lnTo>
                    <a:lnTo>
                      <a:pt x="37918" y="25002"/>
                    </a:lnTo>
                    <a:lnTo>
                      <a:pt x="37572" y="25311"/>
                    </a:lnTo>
                    <a:lnTo>
                      <a:pt x="37174" y="25620"/>
                    </a:lnTo>
                    <a:lnTo>
                      <a:pt x="36759" y="25918"/>
                    </a:lnTo>
                    <a:lnTo>
                      <a:pt x="36327" y="26209"/>
                    </a:lnTo>
                    <a:lnTo>
                      <a:pt x="35843" y="26501"/>
                    </a:lnTo>
                    <a:lnTo>
                      <a:pt x="35341" y="26780"/>
                    </a:lnTo>
                    <a:lnTo>
                      <a:pt x="34823" y="27054"/>
                    </a:lnTo>
                    <a:lnTo>
                      <a:pt x="34252" y="27323"/>
                    </a:lnTo>
                    <a:lnTo>
                      <a:pt x="33664" y="27585"/>
                    </a:lnTo>
                    <a:lnTo>
                      <a:pt x="33042" y="27842"/>
                    </a:lnTo>
                    <a:lnTo>
                      <a:pt x="32385" y="28086"/>
                    </a:lnTo>
                    <a:lnTo>
                      <a:pt x="31693" y="28326"/>
                    </a:lnTo>
                    <a:lnTo>
                      <a:pt x="30967" y="28553"/>
                    </a:lnTo>
                    <a:lnTo>
                      <a:pt x="30224" y="28774"/>
                    </a:lnTo>
                    <a:lnTo>
                      <a:pt x="29826" y="28885"/>
                    </a:lnTo>
                    <a:lnTo>
                      <a:pt x="29428" y="28990"/>
                    </a:lnTo>
                    <a:lnTo>
                      <a:pt x="29031" y="29095"/>
                    </a:lnTo>
                    <a:lnTo>
                      <a:pt x="28616" y="29194"/>
                    </a:lnTo>
                    <a:lnTo>
                      <a:pt x="28183" y="29293"/>
                    </a:lnTo>
                    <a:lnTo>
                      <a:pt x="27751" y="29387"/>
                    </a:lnTo>
                    <a:lnTo>
                      <a:pt x="27319" y="29480"/>
                    </a:lnTo>
                    <a:lnTo>
                      <a:pt x="26869" y="29573"/>
                    </a:lnTo>
                    <a:lnTo>
                      <a:pt x="29325" y="29095"/>
                    </a:lnTo>
                    <a:lnTo>
                      <a:pt x="31797" y="28617"/>
                    </a:lnTo>
                    <a:lnTo>
                      <a:pt x="34287" y="28145"/>
                    </a:lnTo>
                    <a:lnTo>
                      <a:pt x="36776" y="27673"/>
                    </a:lnTo>
                    <a:lnTo>
                      <a:pt x="39249" y="27194"/>
                    </a:lnTo>
                    <a:lnTo>
                      <a:pt x="40476" y="26950"/>
                    </a:lnTo>
                    <a:lnTo>
                      <a:pt x="41704" y="26699"/>
                    </a:lnTo>
                    <a:lnTo>
                      <a:pt x="42914" y="26448"/>
                    </a:lnTo>
                    <a:lnTo>
                      <a:pt x="44125" y="26192"/>
                    </a:lnTo>
                    <a:lnTo>
                      <a:pt x="45318" y="25935"/>
                    </a:lnTo>
                    <a:lnTo>
                      <a:pt x="46493" y="25667"/>
                    </a:lnTo>
                    <a:lnTo>
                      <a:pt x="47012" y="25544"/>
                    </a:lnTo>
                    <a:lnTo>
                      <a:pt x="47496" y="25422"/>
                    </a:lnTo>
                    <a:lnTo>
                      <a:pt x="47998" y="25294"/>
                    </a:lnTo>
                    <a:lnTo>
                      <a:pt x="48464" y="25165"/>
                    </a:lnTo>
                    <a:lnTo>
                      <a:pt x="48931" y="25031"/>
                    </a:lnTo>
                    <a:lnTo>
                      <a:pt x="49381" y="24897"/>
                    </a:lnTo>
                    <a:lnTo>
                      <a:pt x="49830" y="24757"/>
                    </a:lnTo>
                    <a:lnTo>
                      <a:pt x="50263" y="24611"/>
                    </a:lnTo>
                    <a:lnTo>
                      <a:pt x="50678" y="24466"/>
                    </a:lnTo>
                    <a:lnTo>
                      <a:pt x="51092" y="24320"/>
                    </a:lnTo>
                    <a:lnTo>
                      <a:pt x="51490" y="24168"/>
                    </a:lnTo>
                    <a:lnTo>
                      <a:pt x="51888" y="24017"/>
                    </a:lnTo>
                    <a:lnTo>
                      <a:pt x="52251" y="23859"/>
                    </a:lnTo>
                    <a:lnTo>
                      <a:pt x="52631" y="23702"/>
                    </a:lnTo>
                    <a:lnTo>
                      <a:pt x="52977" y="23539"/>
                    </a:lnTo>
                    <a:lnTo>
                      <a:pt x="53323" y="23375"/>
                    </a:lnTo>
                    <a:lnTo>
                      <a:pt x="53669" y="23206"/>
                    </a:lnTo>
                    <a:lnTo>
                      <a:pt x="53997" y="23037"/>
                    </a:lnTo>
                    <a:lnTo>
                      <a:pt x="54308" y="22868"/>
                    </a:lnTo>
                    <a:lnTo>
                      <a:pt x="54602" y="22699"/>
                    </a:lnTo>
                    <a:lnTo>
                      <a:pt x="54914" y="22524"/>
                    </a:lnTo>
                    <a:lnTo>
                      <a:pt x="55190" y="22343"/>
                    </a:lnTo>
                    <a:lnTo>
                      <a:pt x="55467" y="22169"/>
                    </a:lnTo>
                    <a:lnTo>
                      <a:pt x="55743" y="21988"/>
                    </a:lnTo>
                    <a:lnTo>
                      <a:pt x="55986" y="21801"/>
                    </a:lnTo>
                    <a:lnTo>
                      <a:pt x="56245" y="21620"/>
                    </a:lnTo>
                    <a:lnTo>
                      <a:pt x="56487" y="21434"/>
                    </a:lnTo>
                    <a:lnTo>
                      <a:pt x="56712" y="21247"/>
                    </a:lnTo>
                    <a:lnTo>
                      <a:pt x="57144" y="20862"/>
                    </a:lnTo>
                    <a:lnTo>
                      <a:pt x="57542" y="20478"/>
                    </a:lnTo>
                    <a:lnTo>
                      <a:pt x="57887" y="20087"/>
                    </a:lnTo>
                    <a:lnTo>
                      <a:pt x="58216" y="19691"/>
                    </a:lnTo>
                    <a:lnTo>
                      <a:pt x="58510" y="19294"/>
                    </a:lnTo>
                    <a:lnTo>
                      <a:pt x="58769" y="18886"/>
                    </a:lnTo>
                    <a:lnTo>
                      <a:pt x="58994" y="18478"/>
                    </a:lnTo>
                    <a:lnTo>
                      <a:pt x="59201" y="18070"/>
                    </a:lnTo>
                    <a:lnTo>
                      <a:pt x="59357" y="17662"/>
                    </a:lnTo>
                    <a:lnTo>
                      <a:pt x="59495" y="17248"/>
                    </a:lnTo>
                    <a:lnTo>
                      <a:pt x="59599" y="16828"/>
                    </a:lnTo>
                    <a:lnTo>
                      <a:pt x="59686" y="16414"/>
                    </a:lnTo>
                    <a:lnTo>
                      <a:pt x="59737" y="16000"/>
                    </a:lnTo>
                    <a:lnTo>
                      <a:pt x="59755" y="15586"/>
                    </a:lnTo>
                    <a:lnTo>
                      <a:pt x="59755" y="15172"/>
                    </a:lnTo>
                    <a:lnTo>
                      <a:pt x="59720" y="14758"/>
                    </a:lnTo>
                    <a:lnTo>
                      <a:pt x="59668" y="14350"/>
                    </a:lnTo>
                    <a:lnTo>
                      <a:pt x="59599" y="13942"/>
                    </a:lnTo>
                    <a:lnTo>
                      <a:pt x="59530" y="13691"/>
                    </a:lnTo>
                    <a:lnTo>
                      <a:pt x="59461" y="13446"/>
                    </a:lnTo>
                    <a:lnTo>
                      <a:pt x="59374" y="13195"/>
                    </a:lnTo>
                    <a:lnTo>
                      <a:pt x="59271" y="12950"/>
                    </a:lnTo>
                    <a:lnTo>
                      <a:pt x="59150" y="12700"/>
                    </a:lnTo>
                    <a:lnTo>
                      <a:pt x="59029" y="12449"/>
                    </a:lnTo>
                    <a:lnTo>
                      <a:pt x="58890" y="12192"/>
                    </a:lnTo>
                    <a:lnTo>
                      <a:pt x="58735" y="11942"/>
                    </a:lnTo>
                    <a:lnTo>
                      <a:pt x="58562" y="11691"/>
                    </a:lnTo>
                    <a:lnTo>
                      <a:pt x="58389" y="11435"/>
                    </a:lnTo>
                    <a:lnTo>
                      <a:pt x="58199" y="11184"/>
                    </a:lnTo>
                    <a:lnTo>
                      <a:pt x="57991" y="10927"/>
                    </a:lnTo>
                    <a:lnTo>
                      <a:pt x="57766" y="10677"/>
                    </a:lnTo>
                    <a:lnTo>
                      <a:pt x="57542" y="10420"/>
                    </a:lnTo>
                    <a:lnTo>
                      <a:pt x="57300" y="10169"/>
                    </a:lnTo>
                    <a:lnTo>
                      <a:pt x="57040" y="9913"/>
                    </a:lnTo>
                    <a:lnTo>
                      <a:pt x="56781" y="9662"/>
                    </a:lnTo>
                    <a:lnTo>
                      <a:pt x="56504" y="9411"/>
                    </a:lnTo>
                    <a:lnTo>
                      <a:pt x="56210" y="9161"/>
                    </a:lnTo>
                    <a:lnTo>
                      <a:pt x="55916" y="8910"/>
                    </a:lnTo>
                    <a:lnTo>
                      <a:pt x="55605" y="8659"/>
                    </a:lnTo>
                    <a:lnTo>
                      <a:pt x="55294" y="8408"/>
                    </a:lnTo>
                    <a:lnTo>
                      <a:pt x="54948" y="8164"/>
                    </a:lnTo>
                    <a:lnTo>
                      <a:pt x="54602" y="7919"/>
                    </a:lnTo>
                    <a:lnTo>
                      <a:pt x="54257" y="7674"/>
                    </a:lnTo>
                    <a:lnTo>
                      <a:pt x="53893" y="7429"/>
                    </a:lnTo>
                    <a:lnTo>
                      <a:pt x="53513" y="7190"/>
                    </a:lnTo>
                    <a:lnTo>
                      <a:pt x="53133" y="6951"/>
                    </a:lnTo>
                    <a:lnTo>
                      <a:pt x="52735" y="6712"/>
                    </a:lnTo>
                    <a:lnTo>
                      <a:pt x="52320" y="6479"/>
                    </a:lnTo>
                    <a:lnTo>
                      <a:pt x="51905" y="6245"/>
                    </a:lnTo>
                    <a:lnTo>
                      <a:pt x="51473" y="6012"/>
                    </a:lnTo>
                    <a:lnTo>
                      <a:pt x="51041" y="5785"/>
                    </a:lnTo>
                    <a:lnTo>
                      <a:pt x="50591" y="5557"/>
                    </a:lnTo>
                    <a:lnTo>
                      <a:pt x="50142" y="5330"/>
                    </a:lnTo>
                    <a:lnTo>
                      <a:pt x="49675" y="5108"/>
                    </a:lnTo>
                    <a:lnTo>
                      <a:pt x="49208" y="4893"/>
                    </a:lnTo>
                    <a:lnTo>
                      <a:pt x="48724" y="4677"/>
                    </a:lnTo>
                    <a:lnTo>
                      <a:pt x="48222" y="4461"/>
                    </a:lnTo>
                    <a:lnTo>
                      <a:pt x="47721" y="4251"/>
                    </a:lnTo>
                    <a:lnTo>
                      <a:pt x="47220" y="4047"/>
                    </a:lnTo>
                    <a:lnTo>
                      <a:pt x="46701" y="3843"/>
                    </a:lnTo>
                    <a:lnTo>
                      <a:pt x="46165" y="3645"/>
                    </a:lnTo>
                    <a:lnTo>
                      <a:pt x="45629" y="3447"/>
                    </a:lnTo>
                    <a:lnTo>
                      <a:pt x="45093" y="3254"/>
                    </a:lnTo>
                    <a:lnTo>
                      <a:pt x="44540" y="3068"/>
                    </a:lnTo>
                    <a:lnTo>
                      <a:pt x="43969" y="2887"/>
                    </a:lnTo>
                    <a:lnTo>
                      <a:pt x="43416" y="2706"/>
                    </a:lnTo>
                    <a:lnTo>
                      <a:pt x="42828" y="2525"/>
                    </a:lnTo>
                    <a:lnTo>
                      <a:pt x="42240" y="2356"/>
                    </a:lnTo>
                    <a:lnTo>
                      <a:pt x="41652" y="2187"/>
                    </a:lnTo>
                    <a:lnTo>
                      <a:pt x="41064" y="2024"/>
                    </a:lnTo>
                    <a:lnTo>
                      <a:pt x="40459" y="1867"/>
                    </a:lnTo>
                    <a:lnTo>
                      <a:pt x="39837" y="1715"/>
                    </a:lnTo>
                    <a:lnTo>
                      <a:pt x="39214" y="1563"/>
                    </a:lnTo>
                    <a:lnTo>
                      <a:pt x="38592" y="1424"/>
                    </a:lnTo>
                    <a:lnTo>
                      <a:pt x="37952" y="1284"/>
                    </a:lnTo>
                    <a:lnTo>
                      <a:pt x="37312" y="1149"/>
                    </a:lnTo>
                    <a:lnTo>
                      <a:pt x="36673" y="1021"/>
                    </a:lnTo>
                    <a:lnTo>
                      <a:pt x="36016" y="899"/>
                    </a:lnTo>
                    <a:lnTo>
                      <a:pt x="35359" y="782"/>
                    </a:lnTo>
                    <a:lnTo>
                      <a:pt x="34684" y="671"/>
                    </a:lnTo>
                    <a:lnTo>
                      <a:pt x="34010" y="566"/>
                    </a:lnTo>
                    <a:lnTo>
                      <a:pt x="33336" y="467"/>
                    </a:lnTo>
                    <a:lnTo>
                      <a:pt x="32765" y="386"/>
                    </a:lnTo>
                    <a:lnTo>
                      <a:pt x="32177" y="316"/>
                    </a:lnTo>
                    <a:lnTo>
                      <a:pt x="31607" y="257"/>
                    </a:lnTo>
                    <a:lnTo>
                      <a:pt x="31036" y="199"/>
                    </a:lnTo>
                    <a:lnTo>
                      <a:pt x="30466" y="152"/>
                    </a:lnTo>
                    <a:lnTo>
                      <a:pt x="29912" y="112"/>
                    </a:lnTo>
                    <a:lnTo>
                      <a:pt x="29342" y="77"/>
                    </a:lnTo>
                    <a:lnTo>
                      <a:pt x="28771" y="48"/>
                    </a:lnTo>
                    <a:lnTo>
                      <a:pt x="28218" y="24"/>
                    </a:lnTo>
                    <a:lnTo>
                      <a:pt x="27665" y="13"/>
                    </a:lnTo>
                    <a:lnTo>
                      <a:pt x="270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4"/>
              <p:cNvSpPr/>
              <p:nvPr/>
            </p:nvSpPr>
            <p:spPr>
              <a:xfrm flipH="1">
                <a:off x="-5117904" y="838527"/>
                <a:ext cx="510611" cy="767839"/>
              </a:xfrm>
              <a:custGeom>
                <a:avLst/>
                <a:gdLst/>
                <a:ahLst/>
                <a:cxnLst/>
                <a:rect l="l" t="t" r="r" b="b"/>
                <a:pathLst>
                  <a:path w="48205" h="26803" extrusionOk="0">
                    <a:moveTo>
                      <a:pt x="13919" y="0"/>
                    </a:moveTo>
                    <a:lnTo>
                      <a:pt x="13124" y="6"/>
                    </a:lnTo>
                    <a:lnTo>
                      <a:pt x="12726" y="18"/>
                    </a:lnTo>
                    <a:lnTo>
                      <a:pt x="12346" y="29"/>
                    </a:lnTo>
                    <a:lnTo>
                      <a:pt x="11948" y="41"/>
                    </a:lnTo>
                    <a:lnTo>
                      <a:pt x="11568" y="64"/>
                    </a:lnTo>
                    <a:lnTo>
                      <a:pt x="11187" y="82"/>
                    </a:lnTo>
                    <a:lnTo>
                      <a:pt x="10807" y="111"/>
                    </a:lnTo>
                    <a:lnTo>
                      <a:pt x="10426" y="140"/>
                    </a:lnTo>
                    <a:lnTo>
                      <a:pt x="10063" y="175"/>
                    </a:lnTo>
                    <a:lnTo>
                      <a:pt x="9700" y="210"/>
                    </a:lnTo>
                    <a:lnTo>
                      <a:pt x="9337" y="251"/>
                    </a:lnTo>
                    <a:lnTo>
                      <a:pt x="8974" y="297"/>
                    </a:lnTo>
                    <a:lnTo>
                      <a:pt x="8611" y="344"/>
                    </a:lnTo>
                    <a:lnTo>
                      <a:pt x="8265" y="397"/>
                    </a:lnTo>
                    <a:lnTo>
                      <a:pt x="7919" y="449"/>
                    </a:lnTo>
                    <a:lnTo>
                      <a:pt x="7574" y="513"/>
                    </a:lnTo>
                    <a:lnTo>
                      <a:pt x="7245" y="577"/>
                    </a:lnTo>
                    <a:lnTo>
                      <a:pt x="6917" y="641"/>
                    </a:lnTo>
                    <a:lnTo>
                      <a:pt x="6588" y="717"/>
                    </a:lnTo>
                    <a:lnTo>
                      <a:pt x="6260" y="793"/>
                    </a:lnTo>
                    <a:lnTo>
                      <a:pt x="5948" y="875"/>
                    </a:lnTo>
                    <a:lnTo>
                      <a:pt x="5637" y="956"/>
                    </a:lnTo>
                    <a:lnTo>
                      <a:pt x="5343" y="1044"/>
                    </a:lnTo>
                    <a:lnTo>
                      <a:pt x="5049" y="1137"/>
                    </a:lnTo>
                    <a:lnTo>
                      <a:pt x="4755" y="1236"/>
                    </a:lnTo>
                    <a:lnTo>
                      <a:pt x="4479" y="1341"/>
                    </a:lnTo>
                    <a:lnTo>
                      <a:pt x="4202" y="1446"/>
                    </a:lnTo>
                    <a:lnTo>
                      <a:pt x="3925" y="1557"/>
                    </a:lnTo>
                    <a:lnTo>
                      <a:pt x="3666" y="1668"/>
                    </a:lnTo>
                    <a:lnTo>
                      <a:pt x="3424" y="1790"/>
                    </a:lnTo>
                    <a:lnTo>
                      <a:pt x="3182" y="1912"/>
                    </a:lnTo>
                    <a:lnTo>
                      <a:pt x="2940" y="2041"/>
                    </a:lnTo>
                    <a:lnTo>
                      <a:pt x="2715" y="2175"/>
                    </a:lnTo>
                    <a:lnTo>
                      <a:pt x="2490" y="2309"/>
                    </a:lnTo>
                    <a:lnTo>
                      <a:pt x="2283" y="2455"/>
                    </a:lnTo>
                    <a:lnTo>
                      <a:pt x="2075" y="2600"/>
                    </a:lnTo>
                    <a:lnTo>
                      <a:pt x="1885" y="2752"/>
                    </a:lnTo>
                    <a:lnTo>
                      <a:pt x="1678" y="2915"/>
                    </a:lnTo>
                    <a:lnTo>
                      <a:pt x="1488" y="3084"/>
                    </a:lnTo>
                    <a:lnTo>
                      <a:pt x="1315" y="3254"/>
                    </a:lnTo>
                    <a:lnTo>
                      <a:pt x="1159" y="3423"/>
                    </a:lnTo>
                    <a:lnTo>
                      <a:pt x="1003" y="3598"/>
                    </a:lnTo>
                    <a:lnTo>
                      <a:pt x="865" y="3772"/>
                    </a:lnTo>
                    <a:lnTo>
                      <a:pt x="744" y="3947"/>
                    </a:lnTo>
                    <a:lnTo>
                      <a:pt x="623" y="4128"/>
                    </a:lnTo>
                    <a:lnTo>
                      <a:pt x="519" y="4309"/>
                    </a:lnTo>
                    <a:lnTo>
                      <a:pt x="433" y="4490"/>
                    </a:lnTo>
                    <a:lnTo>
                      <a:pt x="346" y="4670"/>
                    </a:lnTo>
                    <a:lnTo>
                      <a:pt x="260" y="4851"/>
                    </a:lnTo>
                    <a:lnTo>
                      <a:pt x="139" y="5224"/>
                    </a:lnTo>
                    <a:lnTo>
                      <a:pt x="52" y="5603"/>
                    </a:lnTo>
                    <a:lnTo>
                      <a:pt x="18" y="5982"/>
                    </a:lnTo>
                    <a:lnTo>
                      <a:pt x="1" y="6367"/>
                    </a:lnTo>
                    <a:lnTo>
                      <a:pt x="18" y="6752"/>
                    </a:lnTo>
                    <a:lnTo>
                      <a:pt x="70" y="7142"/>
                    </a:lnTo>
                    <a:lnTo>
                      <a:pt x="139" y="7533"/>
                    </a:lnTo>
                    <a:lnTo>
                      <a:pt x="243" y="7924"/>
                    </a:lnTo>
                    <a:lnTo>
                      <a:pt x="381" y="8320"/>
                    </a:lnTo>
                    <a:lnTo>
                      <a:pt x="537" y="8711"/>
                    </a:lnTo>
                    <a:lnTo>
                      <a:pt x="709" y="9107"/>
                    </a:lnTo>
                    <a:lnTo>
                      <a:pt x="917" y="9498"/>
                    </a:lnTo>
                    <a:lnTo>
                      <a:pt x="1124" y="9894"/>
                    </a:lnTo>
                    <a:lnTo>
                      <a:pt x="1366" y="10279"/>
                    </a:lnTo>
                    <a:lnTo>
                      <a:pt x="1626" y="10670"/>
                    </a:lnTo>
                    <a:lnTo>
                      <a:pt x="1885" y="11055"/>
                    </a:lnTo>
                    <a:lnTo>
                      <a:pt x="2162" y="11434"/>
                    </a:lnTo>
                    <a:lnTo>
                      <a:pt x="2456" y="11813"/>
                    </a:lnTo>
                    <a:lnTo>
                      <a:pt x="2750" y="12186"/>
                    </a:lnTo>
                    <a:lnTo>
                      <a:pt x="3061" y="12553"/>
                    </a:lnTo>
                    <a:lnTo>
                      <a:pt x="3683" y="13270"/>
                    </a:lnTo>
                    <a:lnTo>
                      <a:pt x="4340" y="13958"/>
                    </a:lnTo>
                    <a:lnTo>
                      <a:pt x="4963" y="14617"/>
                    </a:lnTo>
                    <a:lnTo>
                      <a:pt x="5291" y="14932"/>
                    </a:lnTo>
                    <a:lnTo>
                      <a:pt x="5672" y="15276"/>
                    </a:lnTo>
                    <a:lnTo>
                      <a:pt x="6104" y="15655"/>
                    </a:lnTo>
                    <a:lnTo>
                      <a:pt x="6588" y="16052"/>
                    </a:lnTo>
                    <a:lnTo>
                      <a:pt x="7124" y="16477"/>
                    </a:lnTo>
                    <a:lnTo>
                      <a:pt x="7695" y="16920"/>
                    </a:lnTo>
                    <a:lnTo>
                      <a:pt x="8317" y="17387"/>
                    </a:lnTo>
                    <a:lnTo>
                      <a:pt x="8957" y="17865"/>
                    </a:lnTo>
                    <a:lnTo>
                      <a:pt x="9648" y="18355"/>
                    </a:lnTo>
                    <a:lnTo>
                      <a:pt x="10340" y="18850"/>
                    </a:lnTo>
                    <a:lnTo>
                      <a:pt x="11083" y="19357"/>
                    </a:lnTo>
                    <a:lnTo>
                      <a:pt x="11827" y="19870"/>
                    </a:lnTo>
                    <a:lnTo>
                      <a:pt x="12588" y="20384"/>
                    </a:lnTo>
                    <a:lnTo>
                      <a:pt x="13366" y="20891"/>
                    </a:lnTo>
                    <a:lnTo>
                      <a:pt x="14144" y="21398"/>
                    </a:lnTo>
                    <a:lnTo>
                      <a:pt x="14922" y="21900"/>
                    </a:lnTo>
                    <a:lnTo>
                      <a:pt x="15717" y="22395"/>
                    </a:lnTo>
                    <a:lnTo>
                      <a:pt x="16495" y="22873"/>
                    </a:lnTo>
                    <a:lnTo>
                      <a:pt x="17256" y="23340"/>
                    </a:lnTo>
                    <a:lnTo>
                      <a:pt x="18017" y="23783"/>
                    </a:lnTo>
                    <a:lnTo>
                      <a:pt x="18760" y="24214"/>
                    </a:lnTo>
                    <a:lnTo>
                      <a:pt x="19486" y="24617"/>
                    </a:lnTo>
                    <a:lnTo>
                      <a:pt x="20195" y="24996"/>
                    </a:lnTo>
                    <a:lnTo>
                      <a:pt x="20852" y="25345"/>
                    </a:lnTo>
                    <a:lnTo>
                      <a:pt x="21509" y="25666"/>
                    </a:lnTo>
                    <a:lnTo>
                      <a:pt x="22097" y="25952"/>
                    </a:lnTo>
                    <a:lnTo>
                      <a:pt x="22668" y="26197"/>
                    </a:lnTo>
                    <a:lnTo>
                      <a:pt x="22944" y="26307"/>
                    </a:lnTo>
                    <a:lnTo>
                      <a:pt x="23186" y="26407"/>
                    </a:lnTo>
                    <a:lnTo>
                      <a:pt x="23428" y="26500"/>
                    </a:lnTo>
                    <a:lnTo>
                      <a:pt x="23670" y="26576"/>
                    </a:lnTo>
                    <a:lnTo>
                      <a:pt x="23878" y="26646"/>
                    </a:lnTo>
                    <a:lnTo>
                      <a:pt x="24085" y="26698"/>
                    </a:lnTo>
                    <a:lnTo>
                      <a:pt x="24276" y="26745"/>
                    </a:lnTo>
                    <a:lnTo>
                      <a:pt x="24448" y="26774"/>
                    </a:lnTo>
                    <a:lnTo>
                      <a:pt x="24621" y="26797"/>
                    </a:lnTo>
                    <a:lnTo>
                      <a:pt x="24760" y="26803"/>
                    </a:lnTo>
                    <a:lnTo>
                      <a:pt x="25244" y="26797"/>
                    </a:lnTo>
                    <a:lnTo>
                      <a:pt x="25711" y="26791"/>
                    </a:lnTo>
                    <a:lnTo>
                      <a:pt x="26195" y="26780"/>
                    </a:lnTo>
                    <a:lnTo>
                      <a:pt x="26662" y="26762"/>
                    </a:lnTo>
                    <a:lnTo>
                      <a:pt x="27128" y="26739"/>
                    </a:lnTo>
                    <a:lnTo>
                      <a:pt x="27595" y="26710"/>
                    </a:lnTo>
                    <a:lnTo>
                      <a:pt x="28045" y="26681"/>
                    </a:lnTo>
                    <a:lnTo>
                      <a:pt x="28512" y="26640"/>
                    </a:lnTo>
                    <a:lnTo>
                      <a:pt x="28961" y="26599"/>
                    </a:lnTo>
                    <a:lnTo>
                      <a:pt x="29411" y="26558"/>
                    </a:lnTo>
                    <a:lnTo>
                      <a:pt x="29860" y="26506"/>
                    </a:lnTo>
                    <a:lnTo>
                      <a:pt x="30292" y="26453"/>
                    </a:lnTo>
                    <a:lnTo>
                      <a:pt x="30742" y="26401"/>
                    </a:lnTo>
                    <a:lnTo>
                      <a:pt x="31174" y="26337"/>
                    </a:lnTo>
                    <a:lnTo>
                      <a:pt x="31606" y="26272"/>
                    </a:lnTo>
                    <a:lnTo>
                      <a:pt x="32021" y="26202"/>
                    </a:lnTo>
                    <a:lnTo>
                      <a:pt x="32454" y="26132"/>
                    </a:lnTo>
                    <a:lnTo>
                      <a:pt x="32869" y="26057"/>
                    </a:lnTo>
                    <a:lnTo>
                      <a:pt x="33699" y="25899"/>
                    </a:lnTo>
                    <a:lnTo>
                      <a:pt x="34494" y="25730"/>
                    </a:lnTo>
                    <a:lnTo>
                      <a:pt x="35272" y="25549"/>
                    </a:lnTo>
                    <a:lnTo>
                      <a:pt x="36050" y="25357"/>
                    </a:lnTo>
                    <a:lnTo>
                      <a:pt x="36793" y="25153"/>
                    </a:lnTo>
                    <a:lnTo>
                      <a:pt x="37502" y="24949"/>
                    </a:lnTo>
                    <a:lnTo>
                      <a:pt x="38211" y="24727"/>
                    </a:lnTo>
                    <a:lnTo>
                      <a:pt x="38886" y="24506"/>
                    </a:lnTo>
                    <a:lnTo>
                      <a:pt x="39543" y="24278"/>
                    </a:lnTo>
                    <a:lnTo>
                      <a:pt x="40165" y="24045"/>
                    </a:lnTo>
                    <a:lnTo>
                      <a:pt x="40753" y="23812"/>
                    </a:lnTo>
                    <a:lnTo>
                      <a:pt x="41341" y="23567"/>
                    </a:lnTo>
                    <a:lnTo>
                      <a:pt x="41877" y="23328"/>
                    </a:lnTo>
                    <a:lnTo>
                      <a:pt x="42395" y="23083"/>
                    </a:lnTo>
                    <a:lnTo>
                      <a:pt x="42897" y="22844"/>
                    </a:lnTo>
                    <a:lnTo>
                      <a:pt x="43346" y="22605"/>
                    </a:lnTo>
                    <a:lnTo>
                      <a:pt x="43779" y="22360"/>
                    </a:lnTo>
                    <a:lnTo>
                      <a:pt x="44176" y="22127"/>
                    </a:lnTo>
                    <a:lnTo>
                      <a:pt x="44539" y="21894"/>
                    </a:lnTo>
                    <a:lnTo>
                      <a:pt x="44868" y="21660"/>
                    </a:lnTo>
                    <a:lnTo>
                      <a:pt x="45179" y="21439"/>
                    </a:lnTo>
                    <a:lnTo>
                      <a:pt x="45438" y="21223"/>
                    </a:lnTo>
                    <a:lnTo>
                      <a:pt x="45663" y="21013"/>
                    </a:lnTo>
                    <a:lnTo>
                      <a:pt x="45992" y="20675"/>
                    </a:lnTo>
                    <a:lnTo>
                      <a:pt x="46303" y="20337"/>
                    </a:lnTo>
                    <a:lnTo>
                      <a:pt x="46580" y="19999"/>
                    </a:lnTo>
                    <a:lnTo>
                      <a:pt x="46856" y="19655"/>
                    </a:lnTo>
                    <a:lnTo>
                      <a:pt x="47081" y="19311"/>
                    </a:lnTo>
                    <a:lnTo>
                      <a:pt x="47306" y="18961"/>
                    </a:lnTo>
                    <a:lnTo>
                      <a:pt x="47496" y="18611"/>
                    </a:lnTo>
                    <a:lnTo>
                      <a:pt x="47652" y="18261"/>
                    </a:lnTo>
                    <a:lnTo>
                      <a:pt x="47807" y="17911"/>
                    </a:lnTo>
                    <a:lnTo>
                      <a:pt x="47928" y="17556"/>
                    </a:lnTo>
                    <a:lnTo>
                      <a:pt x="48032" y="17200"/>
                    </a:lnTo>
                    <a:lnTo>
                      <a:pt x="48101" y="16844"/>
                    </a:lnTo>
                    <a:lnTo>
                      <a:pt x="48170" y="16489"/>
                    </a:lnTo>
                    <a:lnTo>
                      <a:pt x="48188" y="16133"/>
                    </a:lnTo>
                    <a:lnTo>
                      <a:pt x="48205" y="15777"/>
                    </a:lnTo>
                    <a:lnTo>
                      <a:pt x="48205" y="15416"/>
                    </a:lnTo>
                    <a:lnTo>
                      <a:pt x="48170" y="15060"/>
                    </a:lnTo>
                    <a:lnTo>
                      <a:pt x="48118" y="14705"/>
                    </a:lnTo>
                    <a:lnTo>
                      <a:pt x="48032" y="14343"/>
                    </a:lnTo>
                    <a:lnTo>
                      <a:pt x="47945" y="13988"/>
                    </a:lnTo>
                    <a:lnTo>
                      <a:pt x="47824" y="13632"/>
                    </a:lnTo>
                    <a:lnTo>
                      <a:pt x="47686" y="13276"/>
                    </a:lnTo>
                    <a:lnTo>
                      <a:pt x="47513" y="12921"/>
                    </a:lnTo>
                    <a:lnTo>
                      <a:pt x="47340" y="12565"/>
                    </a:lnTo>
                    <a:lnTo>
                      <a:pt x="47133" y="12209"/>
                    </a:lnTo>
                    <a:lnTo>
                      <a:pt x="46908" y="11859"/>
                    </a:lnTo>
                    <a:lnTo>
                      <a:pt x="46666" y="11510"/>
                    </a:lnTo>
                    <a:lnTo>
                      <a:pt x="46407" y="11160"/>
                    </a:lnTo>
                    <a:lnTo>
                      <a:pt x="46130" y="10816"/>
                    </a:lnTo>
                    <a:lnTo>
                      <a:pt x="45819" y="10466"/>
                    </a:lnTo>
                    <a:lnTo>
                      <a:pt x="45490" y="10128"/>
                    </a:lnTo>
                    <a:lnTo>
                      <a:pt x="45162" y="9784"/>
                    </a:lnTo>
                    <a:lnTo>
                      <a:pt x="44799" y="9446"/>
                    </a:lnTo>
                    <a:lnTo>
                      <a:pt x="44401" y="9107"/>
                    </a:lnTo>
                    <a:lnTo>
                      <a:pt x="44003" y="8775"/>
                    </a:lnTo>
                    <a:lnTo>
                      <a:pt x="43588" y="8449"/>
                    </a:lnTo>
                    <a:lnTo>
                      <a:pt x="43139" y="8122"/>
                    </a:lnTo>
                    <a:lnTo>
                      <a:pt x="42672" y="7795"/>
                    </a:lnTo>
                    <a:lnTo>
                      <a:pt x="42205" y="7475"/>
                    </a:lnTo>
                    <a:lnTo>
                      <a:pt x="41704" y="7160"/>
                    </a:lnTo>
                    <a:lnTo>
                      <a:pt x="41185" y="6845"/>
                    </a:lnTo>
                    <a:lnTo>
                      <a:pt x="40649" y="6536"/>
                    </a:lnTo>
                    <a:lnTo>
                      <a:pt x="40096" y="6233"/>
                    </a:lnTo>
                    <a:lnTo>
                      <a:pt x="39525" y="5930"/>
                    </a:lnTo>
                    <a:lnTo>
                      <a:pt x="38920" y="5632"/>
                    </a:lnTo>
                    <a:lnTo>
                      <a:pt x="38315" y="5341"/>
                    </a:lnTo>
                    <a:lnTo>
                      <a:pt x="37693" y="5055"/>
                    </a:lnTo>
                    <a:lnTo>
                      <a:pt x="37053" y="4769"/>
                    </a:lnTo>
                    <a:lnTo>
                      <a:pt x="36379" y="4490"/>
                    </a:lnTo>
                    <a:lnTo>
                      <a:pt x="35704" y="4221"/>
                    </a:lnTo>
                    <a:lnTo>
                      <a:pt x="34995" y="3953"/>
                    </a:lnTo>
                    <a:lnTo>
                      <a:pt x="34286" y="3691"/>
                    </a:lnTo>
                    <a:lnTo>
                      <a:pt x="33543" y="3434"/>
                    </a:lnTo>
                    <a:lnTo>
                      <a:pt x="32800" y="3184"/>
                    </a:lnTo>
                    <a:lnTo>
                      <a:pt x="32039" y="2939"/>
                    </a:lnTo>
                    <a:lnTo>
                      <a:pt x="31243" y="2700"/>
                    </a:lnTo>
                    <a:lnTo>
                      <a:pt x="30448" y="2466"/>
                    </a:lnTo>
                    <a:lnTo>
                      <a:pt x="29635" y="2245"/>
                    </a:lnTo>
                    <a:lnTo>
                      <a:pt x="28788" y="2023"/>
                    </a:lnTo>
                    <a:lnTo>
                      <a:pt x="27941" y="1813"/>
                    </a:lnTo>
                    <a:lnTo>
                      <a:pt x="27077" y="1603"/>
                    </a:lnTo>
                    <a:lnTo>
                      <a:pt x="26195" y="1405"/>
                    </a:lnTo>
                    <a:lnTo>
                      <a:pt x="25296" y="1219"/>
                    </a:lnTo>
                    <a:lnTo>
                      <a:pt x="24379" y="1032"/>
                    </a:lnTo>
                    <a:lnTo>
                      <a:pt x="23601" y="886"/>
                    </a:lnTo>
                    <a:lnTo>
                      <a:pt x="22806" y="752"/>
                    </a:lnTo>
                    <a:lnTo>
                      <a:pt x="22011" y="630"/>
                    </a:lnTo>
                    <a:lnTo>
                      <a:pt x="21215" y="513"/>
                    </a:lnTo>
                    <a:lnTo>
                      <a:pt x="20403" y="408"/>
                    </a:lnTo>
                    <a:lnTo>
                      <a:pt x="19590" y="315"/>
                    </a:lnTo>
                    <a:lnTo>
                      <a:pt x="18777" y="233"/>
                    </a:lnTo>
                    <a:lnTo>
                      <a:pt x="17965" y="163"/>
                    </a:lnTo>
                    <a:lnTo>
                      <a:pt x="17152" y="105"/>
                    </a:lnTo>
                    <a:lnTo>
                      <a:pt x="16340" y="64"/>
                    </a:lnTo>
                    <a:lnTo>
                      <a:pt x="15527" y="29"/>
                    </a:lnTo>
                    <a:lnTo>
                      <a:pt x="14714" y="6"/>
                    </a:lnTo>
                    <a:lnTo>
                      <a:pt x="139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4"/>
              <p:cNvSpPr/>
              <p:nvPr/>
            </p:nvSpPr>
            <p:spPr>
              <a:xfrm flipH="1">
                <a:off x="-5000147" y="978327"/>
                <a:ext cx="284620" cy="332082"/>
              </a:xfrm>
              <a:custGeom>
                <a:avLst/>
                <a:gdLst/>
                <a:ahLst/>
                <a:cxnLst/>
                <a:rect l="l" t="t" r="r" b="b"/>
                <a:pathLst>
                  <a:path w="26870" h="11592" extrusionOk="0">
                    <a:moveTo>
                      <a:pt x="7608" y="0"/>
                    </a:moveTo>
                    <a:lnTo>
                      <a:pt x="7280" y="6"/>
                    </a:lnTo>
                    <a:lnTo>
                      <a:pt x="6969" y="18"/>
                    </a:lnTo>
                    <a:lnTo>
                      <a:pt x="6658" y="29"/>
                    </a:lnTo>
                    <a:lnTo>
                      <a:pt x="6346" y="53"/>
                    </a:lnTo>
                    <a:lnTo>
                      <a:pt x="6052" y="76"/>
                    </a:lnTo>
                    <a:lnTo>
                      <a:pt x="5758" y="105"/>
                    </a:lnTo>
                    <a:lnTo>
                      <a:pt x="5465" y="134"/>
                    </a:lnTo>
                    <a:lnTo>
                      <a:pt x="5188" y="169"/>
                    </a:lnTo>
                    <a:lnTo>
                      <a:pt x="4911" y="210"/>
                    </a:lnTo>
                    <a:lnTo>
                      <a:pt x="4652" y="257"/>
                    </a:lnTo>
                    <a:lnTo>
                      <a:pt x="4393" y="303"/>
                    </a:lnTo>
                    <a:lnTo>
                      <a:pt x="4133" y="356"/>
                    </a:lnTo>
                    <a:lnTo>
                      <a:pt x="3891" y="408"/>
                    </a:lnTo>
                    <a:lnTo>
                      <a:pt x="3649" y="467"/>
                    </a:lnTo>
                    <a:lnTo>
                      <a:pt x="3407" y="531"/>
                    </a:lnTo>
                    <a:lnTo>
                      <a:pt x="3182" y="595"/>
                    </a:lnTo>
                    <a:lnTo>
                      <a:pt x="2957" y="665"/>
                    </a:lnTo>
                    <a:lnTo>
                      <a:pt x="2750" y="735"/>
                    </a:lnTo>
                    <a:lnTo>
                      <a:pt x="2543" y="811"/>
                    </a:lnTo>
                    <a:lnTo>
                      <a:pt x="2352" y="892"/>
                    </a:lnTo>
                    <a:lnTo>
                      <a:pt x="2162" y="974"/>
                    </a:lnTo>
                    <a:lnTo>
                      <a:pt x="1972" y="1056"/>
                    </a:lnTo>
                    <a:lnTo>
                      <a:pt x="1799" y="1143"/>
                    </a:lnTo>
                    <a:lnTo>
                      <a:pt x="1626" y="1236"/>
                    </a:lnTo>
                    <a:lnTo>
                      <a:pt x="1471" y="1330"/>
                    </a:lnTo>
                    <a:lnTo>
                      <a:pt x="1315" y="1423"/>
                    </a:lnTo>
                    <a:lnTo>
                      <a:pt x="1177" y="1522"/>
                    </a:lnTo>
                    <a:lnTo>
                      <a:pt x="1038" y="1627"/>
                    </a:lnTo>
                    <a:lnTo>
                      <a:pt x="779" y="1837"/>
                    </a:lnTo>
                    <a:lnTo>
                      <a:pt x="571" y="2053"/>
                    </a:lnTo>
                    <a:lnTo>
                      <a:pt x="381" y="2280"/>
                    </a:lnTo>
                    <a:lnTo>
                      <a:pt x="243" y="2519"/>
                    </a:lnTo>
                    <a:lnTo>
                      <a:pt x="122" y="2758"/>
                    </a:lnTo>
                    <a:lnTo>
                      <a:pt x="35" y="3009"/>
                    </a:lnTo>
                    <a:lnTo>
                      <a:pt x="1" y="3265"/>
                    </a:lnTo>
                    <a:lnTo>
                      <a:pt x="1" y="3528"/>
                    </a:lnTo>
                    <a:lnTo>
                      <a:pt x="35" y="3796"/>
                    </a:lnTo>
                    <a:lnTo>
                      <a:pt x="105" y="4064"/>
                    </a:lnTo>
                    <a:lnTo>
                      <a:pt x="191" y="4315"/>
                    </a:lnTo>
                    <a:lnTo>
                      <a:pt x="312" y="4566"/>
                    </a:lnTo>
                    <a:lnTo>
                      <a:pt x="468" y="4816"/>
                    </a:lnTo>
                    <a:lnTo>
                      <a:pt x="641" y="5073"/>
                    </a:lnTo>
                    <a:lnTo>
                      <a:pt x="831" y="5323"/>
                    </a:lnTo>
                    <a:lnTo>
                      <a:pt x="1056" y="5580"/>
                    </a:lnTo>
                    <a:lnTo>
                      <a:pt x="1298" y="5837"/>
                    </a:lnTo>
                    <a:lnTo>
                      <a:pt x="1557" y="6087"/>
                    </a:lnTo>
                    <a:lnTo>
                      <a:pt x="1851" y="6344"/>
                    </a:lnTo>
                    <a:lnTo>
                      <a:pt x="2162" y="6595"/>
                    </a:lnTo>
                    <a:lnTo>
                      <a:pt x="2491" y="6845"/>
                    </a:lnTo>
                    <a:lnTo>
                      <a:pt x="2836" y="7096"/>
                    </a:lnTo>
                    <a:lnTo>
                      <a:pt x="3217" y="7341"/>
                    </a:lnTo>
                    <a:lnTo>
                      <a:pt x="3597" y="7586"/>
                    </a:lnTo>
                    <a:lnTo>
                      <a:pt x="4012" y="7825"/>
                    </a:lnTo>
                    <a:lnTo>
                      <a:pt x="4444" y="8064"/>
                    </a:lnTo>
                    <a:lnTo>
                      <a:pt x="4894" y="8297"/>
                    </a:lnTo>
                    <a:lnTo>
                      <a:pt x="5361" y="8524"/>
                    </a:lnTo>
                    <a:lnTo>
                      <a:pt x="5828" y="8746"/>
                    </a:lnTo>
                    <a:lnTo>
                      <a:pt x="6329" y="8968"/>
                    </a:lnTo>
                    <a:lnTo>
                      <a:pt x="6848" y="9177"/>
                    </a:lnTo>
                    <a:lnTo>
                      <a:pt x="7366" y="9387"/>
                    </a:lnTo>
                    <a:lnTo>
                      <a:pt x="7920" y="9586"/>
                    </a:lnTo>
                    <a:lnTo>
                      <a:pt x="8473" y="9778"/>
                    </a:lnTo>
                    <a:lnTo>
                      <a:pt x="9044" y="9965"/>
                    </a:lnTo>
                    <a:lnTo>
                      <a:pt x="9631" y="10145"/>
                    </a:lnTo>
                    <a:lnTo>
                      <a:pt x="10237" y="10320"/>
                    </a:lnTo>
                    <a:lnTo>
                      <a:pt x="10842" y="10484"/>
                    </a:lnTo>
                    <a:lnTo>
                      <a:pt x="11464" y="10635"/>
                    </a:lnTo>
                    <a:lnTo>
                      <a:pt x="12104" y="10781"/>
                    </a:lnTo>
                    <a:lnTo>
                      <a:pt x="12744" y="10921"/>
                    </a:lnTo>
                    <a:lnTo>
                      <a:pt x="13401" y="11043"/>
                    </a:lnTo>
                    <a:lnTo>
                      <a:pt x="14127" y="11172"/>
                    </a:lnTo>
                    <a:lnTo>
                      <a:pt x="14490" y="11230"/>
                    </a:lnTo>
                    <a:lnTo>
                      <a:pt x="14853" y="11282"/>
                    </a:lnTo>
                    <a:lnTo>
                      <a:pt x="15216" y="11329"/>
                    </a:lnTo>
                    <a:lnTo>
                      <a:pt x="15562" y="11376"/>
                    </a:lnTo>
                    <a:lnTo>
                      <a:pt x="15925" y="11416"/>
                    </a:lnTo>
                    <a:lnTo>
                      <a:pt x="16271" y="11451"/>
                    </a:lnTo>
                    <a:lnTo>
                      <a:pt x="16616" y="11486"/>
                    </a:lnTo>
                    <a:lnTo>
                      <a:pt x="16945" y="11510"/>
                    </a:lnTo>
                    <a:lnTo>
                      <a:pt x="17291" y="11533"/>
                    </a:lnTo>
                    <a:lnTo>
                      <a:pt x="17619" y="11556"/>
                    </a:lnTo>
                    <a:lnTo>
                      <a:pt x="17948" y="11568"/>
                    </a:lnTo>
                    <a:lnTo>
                      <a:pt x="18259" y="11580"/>
                    </a:lnTo>
                    <a:lnTo>
                      <a:pt x="18588" y="11591"/>
                    </a:lnTo>
                    <a:lnTo>
                      <a:pt x="19521" y="11591"/>
                    </a:lnTo>
                    <a:lnTo>
                      <a:pt x="19815" y="11580"/>
                    </a:lnTo>
                    <a:lnTo>
                      <a:pt x="20109" y="11568"/>
                    </a:lnTo>
                    <a:lnTo>
                      <a:pt x="20403" y="11556"/>
                    </a:lnTo>
                    <a:lnTo>
                      <a:pt x="20680" y="11539"/>
                    </a:lnTo>
                    <a:lnTo>
                      <a:pt x="20956" y="11516"/>
                    </a:lnTo>
                    <a:lnTo>
                      <a:pt x="21233" y="11486"/>
                    </a:lnTo>
                    <a:lnTo>
                      <a:pt x="21510" y="11457"/>
                    </a:lnTo>
                    <a:lnTo>
                      <a:pt x="21769" y="11428"/>
                    </a:lnTo>
                    <a:lnTo>
                      <a:pt x="22028" y="11387"/>
                    </a:lnTo>
                    <a:lnTo>
                      <a:pt x="22288" y="11352"/>
                    </a:lnTo>
                    <a:lnTo>
                      <a:pt x="22530" y="11306"/>
                    </a:lnTo>
                    <a:lnTo>
                      <a:pt x="22772" y="11259"/>
                    </a:lnTo>
                    <a:lnTo>
                      <a:pt x="23014" y="11212"/>
                    </a:lnTo>
                    <a:lnTo>
                      <a:pt x="23239" y="11160"/>
                    </a:lnTo>
                    <a:lnTo>
                      <a:pt x="23463" y="11102"/>
                    </a:lnTo>
                    <a:lnTo>
                      <a:pt x="23688" y="11043"/>
                    </a:lnTo>
                    <a:lnTo>
                      <a:pt x="23896" y="10979"/>
                    </a:lnTo>
                    <a:lnTo>
                      <a:pt x="24103" y="10915"/>
                    </a:lnTo>
                    <a:lnTo>
                      <a:pt x="24293" y="10845"/>
                    </a:lnTo>
                    <a:lnTo>
                      <a:pt x="24483" y="10775"/>
                    </a:lnTo>
                    <a:lnTo>
                      <a:pt x="24674" y="10699"/>
                    </a:lnTo>
                    <a:lnTo>
                      <a:pt x="24846" y="10623"/>
                    </a:lnTo>
                    <a:lnTo>
                      <a:pt x="25019" y="10542"/>
                    </a:lnTo>
                    <a:lnTo>
                      <a:pt x="25192" y="10460"/>
                    </a:lnTo>
                    <a:lnTo>
                      <a:pt x="25503" y="10285"/>
                    </a:lnTo>
                    <a:lnTo>
                      <a:pt x="25780" y="10099"/>
                    </a:lnTo>
                    <a:lnTo>
                      <a:pt x="26022" y="9906"/>
                    </a:lnTo>
                    <a:lnTo>
                      <a:pt x="26247" y="9702"/>
                    </a:lnTo>
                    <a:lnTo>
                      <a:pt x="26437" y="9486"/>
                    </a:lnTo>
                    <a:lnTo>
                      <a:pt x="26593" y="9259"/>
                    </a:lnTo>
                    <a:lnTo>
                      <a:pt x="26714" y="9026"/>
                    </a:lnTo>
                    <a:lnTo>
                      <a:pt x="26800" y="8781"/>
                    </a:lnTo>
                    <a:lnTo>
                      <a:pt x="26852" y="8530"/>
                    </a:lnTo>
                    <a:lnTo>
                      <a:pt x="26869" y="8268"/>
                    </a:lnTo>
                    <a:lnTo>
                      <a:pt x="26852" y="8000"/>
                    </a:lnTo>
                    <a:lnTo>
                      <a:pt x="26818" y="7731"/>
                    </a:lnTo>
                    <a:lnTo>
                      <a:pt x="26731" y="7457"/>
                    </a:lnTo>
                    <a:lnTo>
                      <a:pt x="26610" y="7189"/>
                    </a:lnTo>
                    <a:lnTo>
                      <a:pt x="26472" y="6921"/>
                    </a:lnTo>
                    <a:lnTo>
                      <a:pt x="26316" y="6647"/>
                    </a:lnTo>
                    <a:lnTo>
                      <a:pt x="26109" y="6373"/>
                    </a:lnTo>
                    <a:lnTo>
                      <a:pt x="25901" y="6105"/>
                    </a:lnTo>
                    <a:lnTo>
                      <a:pt x="25642" y="5837"/>
                    </a:lnTo>
                    <a:lnTo>
                      <a:pt x="25365" y="5568"/>
                    </a:lnTo>
                    <a:lnTo>
                      <a:pt x="25071" y="5300"/>
                    </a:lnTo>
                    <a:lnTo>
                      <a:pt x="24743" y="5032"/>
                    </a:lnTo>
                    <a:lnTo>
                      <a:pt x="24397" y="4770"/>
                    </a:lnTo>
                    <a:lnTo>
                      <a:pt x="24017" y="4513"/>
                    </a:lnTo>
                    <a:lnTo>
                      <a:pt x="23636" y="4257"/>
                    </a:lnTo>
                    <a:lnTo>
                      <a:pt x="23221" y="4000"/>
                    </a:lnTo>
                    <a:lnTo>
                      <a:pt x="22772" y="3749"/>
                    </a:lnTo>
                    <a:lnTo>
                      <a:pt x="22322" y="3504"/>
                    </a:lnTo>
                    <a:lnTo>
                      <a:pt x="21838" y="3265"/>
                    </a:lnTo>
                    <a:lnTo>
                      <a:pt x="21354" y="3026"/>
                    </a:lnTo>
                    <a:lnTo>
                      <a:pt x="20835" y="2799"/>
                    </a:lnTo>
                    <a:lnTo>
                      <a:pt x="20299" y="2571"/>
                    </a:lnTo>
                    <a:lnTo>
                      <a:pt x="19763" y="2356"/>
                    </a:lnTo>
                    <a:lnTo>
                      <a:pt x="19193" y="2140"/>
                    </a:lnTo>
                    <a:lnTo>
                      <a:pt x="18605" y="1936"/>
                    </a:lnTo>
                    <a:lnTo>
                      <a:pt x="18017" y="1738"/>
                    </a:lnTo>
                    <a:lnTo>
                      <a:pt x="17412" y="1545"/>
                    </a:lnTo>
                    <a:lnTo>
                      <a:pt x="16789" y="1359"/>
                    </a:lnTo>
                    <a:lnTo>
                      <a:pt x="16150" y="1184"/>
                    </a:lnTo>
                    <a:lnTo>
                      <a:pt x="15493" y="1021"/>
                    </a:lnTo>
                    <a:lnTo>
                      <a:pt x="14836" y="863"/>
                    </a:lnTo>
                    <a:lnTo>
                      <a:pt x="14161" y="712"/>
                    </a:lnTo>
                    <a:lnTo>
                      <a:pt x="13487" y="577"/>
                    </a:lnTo>
                    <a:lnTo>
                      <a:pt x="13072" y="496"/>
                    </a:lnTo>
                    <a:lnTo>
                      <a:pt x="12674" y="426"/>
                    </a:lnTo>
                    <a:lnTo>
                      <a:pt x="12294" y="362"/>
                    </a:lnTo>
                    <a:lnTo>
                      <a:pt x="11896" y="303"/>
                    </a:lnTo>
                    <a:lnTo>
                      <a:pt x="11516" y="251"/>
                    </a:lnTo>
                    <a:lnTo>
                      <a:pt x="11136" y="204"/>
                    </a:lnTo>
                    <a:lnTo>
                      <a:pt x="10755" y="158"/>
                    </a:lnTo>
                    <a:lnTo>
                      <a:pt x="10392" y="123"/>
                    </a:lnTo>
                    <a:lnTo>
                      <a:pt x="10012" y="88"/>
                    </a:lnTo>
                    <a:lnTo>
                      <a:pt x="9666" y="64"/>
                    </a:lnTo>
                    <a:lnTo>
                      <a:pt x="9303" y="41"/>
                    </a:lnTo>
                    <a:lnTo>
                      <a:pt x="8957" y="24"/>
                    </a:lnTo>
                    <a:lnTo>
                      <a:pt x="8611" y="12"/>
                    </a:lnTo>
                    <a:lnTo>
                      <a:pt x="82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3" name="Google Shape;2163;p34"/>
          <p:cNvGrpSpPr/>
          <p:nvPr/>
        </p:nvGrpSpPr>
        <p:grpSpPr>
          <a:xfrm>
            <a:off x="6648288" y="3715474"/>
            <a:ext cx="2038500" cy="1016598"/>
            <a:chOff x="6368238" y="3321874"/>
            <a:chExt cx="2038500" cy="1016598"/>
          </a:xfrm>
        </p:grpSpPr>
        <p:sp>
          <p:nvSpPr>
            <p:cNvPr id="2164" name="Google Shape;2164;p34"/>
            <p:cNvSpPr txBox="1"/>
            <p:nvPr/>
          </p:nvSpPr>
          <p:spPr>
            <a:xfrm>
              <a:off x="6368238" y="332187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20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165" name="Google Shape;2165;p34"/>
            <p:cNvSpPr txBox="1"/>
            <p:nvPr/>
          </p:nvSpPr>
          <p:spPr>
            <a:xfrm>
              <a:off x="6368238" y="366767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reason why Neptune is blue is due to the presence of gas methane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66" name="Google Shape;2166;p34"/>
          <p:cNvGrpSpPr/>
          <p:nvPr/>
        </p:nvGrpSpPr>
        <p:grpSpPr>
          <a:xfrm>
            <a:off x="457188" y="3715474"/>
            <a:ext cx="2038500" cy="1016598"/>
            <a:chOff x="737138" y="3321874"/>
            <a:chExt cx="2038500" cy="1016598"/>
          </a:xfrm>
        </p:grpSpPr>
        <p:sp>
          <p:nvSpPr>
            <p:cNvPr id="2167" name="Google Shape;2167;p34"/>
            <p:cNvSpPr txBox="1"/>
            <p:nvPr/>
          </p:nvSpPr>
          <p:spPr>
            <a:xfrm>
              <a:off x="737138" y="332187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168" name="Google Shape;2168;p34"/>
            <p:cNvSpPr txBox="1"/>
            <p:nvPr/>
          </p:nvSpPr>
          <p:spPr>
            <a:xfrm>
              <a:off x="737138" y="366767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the ringed one. It’s composed mostly of hydrogen and helium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69" name="Google Shape;2169;p34"/>
          <p:cNvGrpSpPr/>
          <p:nvPr/>
        </p:nvGrpSpPr>
        <p:grpSpPr>
          <a:xfrm>
            <a:off x="5301375" y="1080174"/>
            <a:ext cx="2038500" cy="1016598"/>
            <a:chOff x="1925850" y="1457124"/>
            <a:chExt cx="2038500" cy="1016598"/>
          </a:xfrm>
        </p:grpSpPr>
        <p:sp>
          <p:nvSpPr>
            <p:cNvPr id="2170" name="Google Shape;2170;p34"/>
            <p:cNvSpPr txBox="1"/>
            <p:nvPr/>
          </p:nvSpPr>
          <p:spPr>
            <a:xfrm>
              <a:off x="1925850" y="145712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171" name="Google Shape;2171;p34"/>
            <p:cNvSpPr txBox="1"/>
            <p:nvPr/>
          </p:nvSpPr>
          <p:spPr>
            <a:xfrm>
              <a:off x="1925850" y="180292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 cold place. The planet is full of iron oxide dust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p35"/>
          <p:cNvSpPr/>
          <p:nvPr/>
        </p:nvSpPr>
        <p:spPr>
          <a:xfrm>
            <a:off x="3562900" y="1202050"/>
            <a:ext cx="2037000" cy="31563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7" name="Google Shape;2177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78" name="Google Shape;2178;p35"/>
          <p:cNvSpPr txBox="1"/>
          <p:nvPr/>
        </p:nvSpPr>
        <p:spPr>
          <a:xfrm>
            <a:off x="1135675" y="149952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79" name="Google Shape;2179;p35"/>
          <p:cNvSpPr txBox="1"/>
          <p:nvPr/>
        </p:nvSpPr>
        <p:spPr>
          <a:xfrm>
            <a:off x="1135675" y="171577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0" name="Google Shape;2180;p35"/>
          <p:cNvSpPr txBox="1"/>
          <p:nvPr/>
        </p:nvSpPr>
        <p:spPr>
          <a:xfrm>
            <a:off x="1135675" y="274148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1" name="Google Shape;2181;p35"/>
          <p:cNvSpPr txBox="1"/>
          <p:nvPr/>
        </p:nvSpPr>
        <p:spPr>
          <a:xfrm>
            <a:off x="1135675" y="295783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cold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2" name="Google Shape;2182;p35"/>
          <p:cNvSpPr txBox="1"/>
          <p:nvPr/>
        </p:nvSpPr>
        <p:spPr>
          <a:xfrm>
            <a:off x="1135682" y="39835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Earth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3" name="Google Shape;2183;p35"/>
          <p:cNvSpPr txBox="1"/>
          <p:nvPr/>
        </p:nvSpPr>
        <p:spPr>
          <a:xfrm>
            <a:off x="1135682" y="4199900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4" name="Google Shape;2184;p35"/>
          <p:cNvSpPr txBox="1"/>
          <p:nvPr/>
        </p:nvSpPr>
        <p:spPr>
          <a:xfrm>
            <a:off x="6371500" y="149952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5" name="Google Shape;2185;p35"/>
          <p:cNvSpPr txBox="1"/>
          <p:nvPr/>
        </p:nvSpPr>
        <p:spPr>
          <a:xfrm>
            <a:off x="6371500" y="171577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6" name="Google Shape;2186;p35"/>
          <p:cNvSpPr txBox="1"/>
          <p:nvPr/>
        </p:nvSpPr>
        <p:spPr>
          <a:xfrm>
            <a:off x="6371500" y="274148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7" name="Google Shape;2187;p35"/>
          <p:cNvSpPr txBox="1"/>
          <p:nvPr/>
        </p:nvSpPr>
        <p:spPr>
          <a:xfrm>
            <a:off x="6371500" y="295783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8" name="Google Shape;2188;p35"/>
          <p:cNvSpPr txBox="1"/>
          <p:nvPr/>
        </p:nvSpPr>
        <p:spPr>
          <a:xfrm>
            <a:off x="6371507" y="39835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9" name="Google Shape;2189;p35"/>
          <p:cNvSpPr txBox="1"/>
          <p:nvPr/>
        </p:nvSpPr>
        <p:spPr>
          <a:xfrm>
            <a:off x="6371507" y="419992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0" name="Google Shape;2190;p35"/>
          <p:cNvSpPr/>
          <p:nvPr/>
        </p:nvSpPr>
        <p:spPr>
          <a:xfrm>
            <a:off x="8102210" y="4044589"/>
            <a:ext cx="539039" cy="539012"/>
          </a:xfrm>
          <a:custGeom>
            <a:avLst/>
            <a:gdLst/>
            <a:ahLst/>
            <a:cxnLst/>
            <a:rect l="l" t="t" r="r" b="b"/>
            <a:pathLst>
              <a:path w="20238" h="20237" extrusionOk="0">
                <a:moveTo>
                  <a:pt x="10135" y="1"/>
                </a:moveTo>
                <a:cubicBezTo>
                  <a:pt x="4530" y="1"/>
                  <a:pt x="1" y="4529"/>
                  <a:pt x="1" y="10103"/>
                </a:cubicBezTo>
                <a:cubicBezTo>
                  <a:pt x="1" y="15708"/>
                  <a:pt x="4530" y="20237"/>
                  <a:pt x="10135" y="20237"/>
                </a:cubicBezTo>
                <a:cubicBezTo>
                  <a:pt x="15709" y="20237"/>
                  <a:pt x="20237" y="15708"/>
                  <a:pt x="20237" y="10103"/>
                </a:cubicBezTo>
                <a:cubicBezTo>
                  <a:pt x="20237" y="4529"/>
                  <a:pt x="15709" y="1"/>
                  <a:pt x="1013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1" name="Google Shape;2191;p35"/>
          <p:cNvSpPr/>
          <p:nvPr/>
        </p:nvSpPr>
        <p:spPr>
          <a:xfrm>
            <a:off x="8102210" y="2830515"/>
            <a:ext cx="539039" cy="539012"/>
          </a:xfrm>
          <a:custGeom>
            <a:avLst/>
            <a:gdLst/>
            <a:ahLst/>
            <a:cxnLst/>
            <a:rect l="l" t="t" r="r" b="b"/>
            <a:pathLst>
              <a:path w="20238" h="20237" extrusionOk="0">
                <a:moveTo>
                  <a:pt x="10135" y="0"/>
                </a:moveTo>
                <a:cubicBezTo>
                  <a:pt x="4530" y="0"/>
                  <a:pt x="1" y="4529"/>
                  <a:pt x="1" y="10103"/>
                </a:cubicBezTo>
                <a:cubicBezTo>
                  <a:pt x="1" y="15708"/>
                  <a:pt x="4530" y="20237"/>
                  <a:pt x="10135" y="20237"/>
                </a:cubicBezTo>
                <a:cubicBezTo>
                  <a:pt x="15709" y="20237"/>
                  <a:pt x="20237" y="15708"/>
                  <a:pt x="20237" y="10103"/>
                </a:cubicBezTo>
                <a:cubicBezTo>
                  <a:pt x="20237" y="4529"/>
                  <a:pt x="15709" y="0"/>
                  <a:pt x="101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2" name="Google Shape;2192;p35"/>
          <p:cNvSpPr/>
          <p:nvPr/>
        </p:nvSpPr>
        <p:spPr>
          <a:xfrm>
            <a:off x="502746" y="4044589"/>
            <a:ext cx="539012" cy="539012"/>
          </a:xfrm>
          <a:custGeom>
            <a:avLst/>
            <a:gdLst/>
            <a:ahLst/>
            <a:cxnLst/>
            <a:rect l="l" t="t" r="r" b="b"/>
            <a:pathLst>
              <a:path w="20237" h="20237" extrusionOk="0">
                <a:moveTo>
                  <a:pt x="10103" y="1"/>
                </a:moveTo>
                <a:cubicBezTo>
                  <a:pt x="4529" y="1"/>
                  <a:pt x="0" y="4529"/>
                  <a:pt x="0" y="10103"/>
                </a:cubicBezTo>
                <a:cubicBezTo>
                  <a:pt x="0" y="15708"/>
                  <a:pt x="4529" y="20237"/>
                  <a:pt x="10103" y="20237"/>
                </a:cubicBezTo>
                <a:cubicBezTo>
                  <a:pt x="15708" y="20237"/>
                  <a:pt x="20237" y="15708"/>
                  <a:pt x="20237" y="10103"/>
                </a:cubicBezTo>
                <a:cubicBezTo>
                  <a:pt x="20237" y="4529"/>
                  <a:pt x="15708" y="1"/>
                  <a:pt x="101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3" name="Google Shape;2193;p35"/>
          <p:cNvSpPr/>
          <p:nvPr/>
        </p:nvSpPr>
        <p:spPr>
          <a:xfrm>
            <a:off x="502746" y="2830515"/>
            <a:ext cx="539012" cy="539012"/>
          </a:xfrm>
          <a:custGeom>
            <a:avLst/>
            <a:gdLst/>
            <a:ahLst/>
            <a:cxnLst/>
            <a:rect l="l" t="t" r="r" b="b"/>
            <a:pathLst>
              <a:path w="20237" h="20237" extrusionOk="0">
                <a:moveTo>
                  <a:pt x="10103" y="0"/>
                </a:moveTo>
                <a:cubicBezTo>
                  <a:pt x="4529" y="0"/>
                  <a:pt x="0" y="4529"/>
                  <a:pt x="0" y="10103"/>
                </a:cubicBezTo>
                <a:cubicBezTo>
                  <a:pt x="0" y="15708"/>
                  <a:pt x="4529" y="20237"/>
                  <a:pt x="10103" y="20237"/>
                </a:cubicBezTo>
                <a:cubicBezTo>
                  <a:pt x="15708" y="20237"/>
                  <a:pt x="20237" y="15708"/>
                  <a:pt x="20237" y="10103"/>
                </a:cubicBezTo>
                <a:cubicBezTo>
                  <a:pt x="20237" y="4529"/>
                  <a:pt x="15708" y="0"/>
                  <a:pt x="101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4" name="Google Shape;2194;p35"/>
          <p:cNvSpPr/>
          <p:nvPr/>
        </p:nvSpPr>
        <p:spPr>
          <a:xfrm>
            <a:off x="8065960" y="1615935"/>
            <a:ext cx="612392" cy="539652"/>
          </a:xfrm>
          <a:custGeom>
            <a:avLst/>
            <a:gdLst/>
            <a:ahLst/>
            <a:cxnLst/>
            <a:rect l="l" t="t" r="r" b="b"/>
            <a:pathLst>
              <a:path w="22992" h="20261" extrusionOk="0">
                <a:moveTo>
                  <a:pt x="11488" y="0"/>
                </a:moveTo>
                <a:cubicBezTo>
                  <a:pt x="7517" y="0"/>
                  <a:pt x="3747" y="2363"/>
                  <a:pt x="2122" y="6258"/>
                </a:cubicBezTo>
                <a:cubicBezTo>
                  <a:pt x="0" y="11420"/>
                  <a:pt x="2439" y="17342"/>
                  <a:pt x="7601" y="19495"/>
                </a:cubicBezTo>
                <a:cubicBezTo>
                  <a:pt x="8872" y="20014"/>
                  <a:pt x="10186" y="20261"/>
                  <a:pt x="11478" y="20261"/>
                </a:cubicBezTo>
                <a:cubicBezTo>
                  <a:pt x="15465" y="20261"/>
                  <a:pt x="19236" y="17915"/>
                  <a:pt x="20838" y="14017"/>
                </a:cubicBezTo>
                <a:cubicBezTo>
                  <a:pt x="22992" y="8823"/>
                  <a:pt x="20522" y="2901"/>
                  <a:pt x="15360" y="779"/>
                </a:cubicBezTo>
                <a:cubicBezTo>
                  <a:pt x="14093" y="250"/>
                  <a:pt x="12780" y="0"/>
                  <a:pt x="114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5" name="Google Shape;2195;p35"/>
          <p:cNvSpPr/>
          <p:nvPr/>
        </p:nvSpPr>
        <p:spPr>
          <a:xfrm>
            <a:off x="598046" y="1762347"/>
            <a:ext cx="348412" cy="81849"/>
          </a:xfrm>
          <a:custGeom>
            <a:avLst/>
            <a:gdLst/>
            <a:ahLst/>
            <a:cxnLst/>
            <a:rect l="l" t="t" r="r" b="b"/>
            <a:pathLst>
              <a:path w="13081" h="3073" extrusionOk="0">
                <a:moveTo>
                  <a:pt x="6556" y="1"/>
                </a:moveTo>
                <a:cubicBezTo>
                  <a:pt x="4118" y="1"/>
                  <a:pt x="1806" y="951"/>
                  <a:pt x="96" y="2661"/>
                </a:cubicBezTo>
                <a:cubicBezTo>
                  <a:pt x="1" y="2756"/>
                  <a:pt x="1" y="2882"/>
                  <a:pt x="96" y="2978"/>
                </a:cubicBezTo>
                <a:cubicBezTo>
                  <a:pt x="143" y="3025"/>
                  <a:pt x="207" y="3049"/>
                  <a:pt x="266" y="3049"/>
                </a:cubicBezTo>
                <a:cubicBezTo>
                  <a:pt x="325" y="3049"/>
                  <a:pt x="381" y="3025"/>
                  <a:pt x="412" y="2978"/>
                </a:cubicBezTo>
                <a:cubicBezTo>
                  <a:pt x="2059" y="1362"/>
                  <a:pt x="4213" y="476"/>
                  <a:pt x="6556" y="476"/>
                </a:cubicBezTo>
                <a:cubicBezTo>
                  <a:pt x="8868" y="476"/>
                  <a:pt x="11022" y="1362"/>
                  <a:pt x="12668" y="2978"/>
                </a:cubicBezTo>
                <a:cubicBezTo>
                  <a:pt x="12700" y="3041"/>
                  <a:pt x="12763" y="3073"/>
                  <a:pt x="12827" y="3073"/>
                </a:cubicBezTo>
                <a:cubicBezTo>
                  <a:pt x="12890" y="3073"/>
                  <a:pt x="12953" y="3041"/>
                  <a:pt x="12985" y="2978"/>
                </a:cubicBezTo>
                <a:cubicBezTo>
                  <a:pt x="13080" y="2882"/>
                  <a:pt x="13080" y="2756"/>
                  <a:pt x="12985" y="2661"/>
                </a:cubicBezTo>
                <a:cubicBezTo>
                  <a:pt x="11275" y="951"/>
                  <a:pt x="8995" y="1"/>
                  <a:pt x="65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6" name="Google Shape;2196;p35"/>
          <p:cNvSpPr/>
          <p:nvPr/>
        </p:nvSpPr>
        <p:spPr>
          <a:xfrm>
            <a:off x="635176" y="1814659"/>
            <a:ext cx="274154" cy="66641"/>
          </a:xfrm>
          <a:custGeom>
            <a:avLst/>
            <a:gdLst/>
            <a:ahLst/>
            <a:cxnLst/>
            <a:rect l="l" t="t" r="r" b="b"/>
            <a:pathLst>
              <a:path w="10293" h="2502" extrusionOk="0">
                <a:moveTo>
                  <a:pt x="5146" y="0"/>
                </a:moveTo>
                <a:cubicBezTo>
                  <a:pt x="3318" y="0"/>
                  <a:pt x="1489" y="697"/>
                  <a:pt x="95" y="2090"/>
                </a:cubicBezTo>
                <a:cubicBezTo>
                  <a:pt x="0" y="2185"/>
                  <a:pt x="0" y="2344"/>
                  <a:pt x="95" y="2439"/>
                </a:cubicBezTo>
                <a:cubicBezTo>
                  <a:pt x="127" y="2470"/>
                  <a:pt x="190" y="2502"/>
                  <a:pt x="254" y="2502"/>
                </a:cubicBezTo>
                <a:cubicBezTo>
                  <a:pt x="317" y="2502"/>
                  <a:pt x="380" y="2470"/>
                  <a:pt x="412" y="2439"/>
                </a:cubicBezTo>
                <a:cubicBezTo>
                  <a:pt x="1710" y="1124"/>
                  <a:pt x="3420" y="467"/>
                  <a:pt x="5131" y="467"/>
                </a:cubicBezTo>
                <a:cubicBezTo>
                  <a:pt x="6841" y="467"/>
                  <a:pt x="8551" y="1124"/>
                  <a:pt x="9849" y="2439"/>
                </a:cubicBezTo>
                <a:cubicBezTo>
                  <a:pt x="9897" y="2470"/>
                  <a:pt x="9960" y="2486"/>
                  <a:pt x="10023" y="2486"/>
                </a:cubicBezTo>
                <a:cubicBezTo>
                  <a:pt x="10087" y="2486"/>
                  <a:pt x="10150" y="2470"/>
                  <a:pt x="10198" y="2439"/>
                </a:cubicBezTo>
                <a:cubicBezTo>
                  <a:pt x="10293" y="2344"/>
                  <a:pt x="10293" y="2185"/>
                  <a:pt x="10198" y="2090"/>
                </a:cubicBezTo>
                <a:cubicBezTo>
                  <a:pt x="8804" y="697"/>
                  <a:pt x="6975" y="0"/>
                  <a:pt x="51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7" name="Google Shape;2197;p35"/>
          <p:cNvSpPr/>
          <p:nvPr/>
        </p:nvSpPr>
        <p:spPr>
          <a:xfrm>
            <a:off x="672278" y="1866943"/>
            <a:ext cx="199949" cy="51485"/>
          </a:xfrm>
          <a:custGeom>
            <a:avLst/>
            <a:gdLst/>
            <a:ahLst/>
            <a:cxnLst/>
            <a:rect l="l" t="t" r="r" b="b"/>
            <a:pathLst>
              <a:path w="7507" h="1933" extrusionOk="0">
                <a:moveTo>
                  <a:pt x="3738" y="1"/>
                </a:moveTo>
                <a:cubicBezTo>
                  <a:pt x="2376" y="1"/>
                  <a:pt x="1077" y="539"/>
                  <a:pt x="96" y="1521"/>
                </a:cubicBezTo>
                <a:cubicBezTo>
                  <a:pt x="1" y="1616"/>
                  <a:pt x="1" y="1774"/>
                  <a:pt x="96" y="1869"/>
                </a:cubicBezTo>
                <a:cubicBezTo>
                  <a:pt x="143" y="1901"/>
                  <a:pt x="206" y="1917"/>
                  <a:pt x="266" y="1917"/>
                </a:cubicBezTo>
                <a:cubicBezTo>
                  <a:pt x="325" y="1917"/>
                  <a:pt x="381" y="1901"/>
                  <a:pt x="412" y="1869"/>
                </a:cubicBezTo>
                <a:cubicBezTo>
                  <a:pt x="1331" y="982"/>
                  <a:pt x="2502" y="476"/>
                  <a:pt x="3769" y="476"/>
                </a:cubicBezTo>
                <a:cubicBezTo>
                  <a:pt x="5004" y="476"/>
                  <a:pt x="6208" y="982"/>
                  <a:pt x="7063" y="1869"/>
                </a:cubicBezTo>
                <a:cubicBezTo>
                  <a:pt x="7126" y="1901"/>
                  <a:pt x="7190" y="1932"/>
                  <a:pt x="7253" y="1932"/>
                </a:cubicBezTo>
                <a:cubicBezTo>
                  <a:pt x="7316" y="1932"/>
                  <a:pt x="7380" y="1901"/>
                  <a:pt x="7411" y="1869"/>
                </a:cubicBezTo>
                <a:cubicBezTo>
                  <a:pt x="7506" y="1774"/>
                  <a:pt x="7506" y="1616"/>
                  <a:pt x="7411" y="1521"/>
                </a:cubicBezTo>
                <a:cubicBezTo>
                  <a:pt x="6429" y="539"/>
                  <a:pt x="5131" y="1"/>
                  <a:pt x="373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8" name="Google Shape;2198;p35"/>
          <p:cNvSpPr/>
          <p:nvPr/>
        </p:nvSpPr>
        <p:spPr>
          <a:xfrm>
            <a:off x="730476" y="1926845"/>
            <a:ext cx="83554" cy="82675"/>
          </a:xfrm>
          <a:custGeom>
            <a:avLst/>
            <a:gdLst/>
            <a:ahLst/>
            <a:cxnLst/>
            <a:rect l="l" t="t" r="r" b="b"/>
            <a:pathLst>
              <a:path w="3137" h="3104" extrusionOk="0">
                <a:moveTo>
                  <a:pt x="1553" y="475"/>
                </a:moveTo>
                <a:cubicBezTo>
                  <a:pt x="2154" y="475"/>
                  <a:pt x="2661" y="950"/>
                  <a:pt x="2661" y="1552"/>
                </a:cubicBezTo>
                <a:cubicBezTo>
                  <a:pt x="2661" y="2154"/>
                  <a:pt x="2154" y="2629"/>
                  <a:pt x="1553" y="2629"/>
                </a:cubicBezTo>
                <a:cubicBezTo>
                  <a:pt x="983" y="2629"/>
                  <a:pt x="476" y="2154"/>
                  <a:pt x="476" y="1552"/>
                </a:cubicBezTo>
                <a:cubicBezTo>
                  <a:pt x="476" y="950"/>
                  <a:pt x="983" y="475"/>
                  <a:pt x="1553" y="475"/>
                </a:cubicBezTo>
                <a:close/>
                <a:moveTo>
                  <a:pt x="1553" y="0"/>
                </a:moveTo>
                <a:cubicBezTo>
                  <a:pt x="698" y="0"/>
                  <a:pt x="1" y="697"/>
                  <a:pt x="1" y="1552"/>
                </a:cubicBezTo>
                <a:cubicBezTo>
                  <a:pt x="1" y="2407"/>
                  <a:pt x="698" y="3104"/>
                  <a:pt x="1553" y="3104"/>
                </a:cubicBezTo>
                <a:cubicBezTo>
                  <a:pt x="2439" y="3104"/>
                  <a:pt x="3136" y="2407"/>
                  <a:pt x="3136" y="1552"/>
                </a:cubicBezTo>
                <a:cubicBezTo>
                  <a:pt x="3136" y="697"/>
                  <a:pt x="2439" y="0"/>
                  <a:pt x="155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9" name="Google Shape;2199;p35"/>
          <p:cNvSpPr/>
          <p:nvPr/>
        </p:nvSpPr>
        <p:spPr>
          <a:xfrm>
            <a:off x="466470" y="1616281"/>
            <a:ext cx="611566" cy="539305"/>
          </a:xfrm>
          <a:custGeom>
            <a:avLst/>
            <a:gdLst/>
            <a:ahLst/>
            <a:cxnLst/>
            <a:rect l="l" t="t" r="r" b="b"/>
            <a:pathLst>
              <a:path w="22961" h="20248" extrusionOk="0">
                <a:moveTo>
                  <a:pt x="11461" y="1"/>
                </a:moveTo>
                <a:cubicBezTo>
                  <a:pt x="10173" y="1"/>
                  <a:pt x="8864" y="247"/>
                  <a:pt x="7601" y="766"/>
                </a:cubicBezTo>
                <a:cubicBezTo>
                  <a:pt x="2439" y="2919"/>
                  <a:pt x="0" y="8842"/>
                  <a:pt x="2122" y="14004"/>
                </a:cubicBezTo>
                <a:cubicBezTo>
                  <a:pt x="3749" y="17902"/>
                  <a:pt x="7525" y="20248"/>
                  <a:pt x="11500" y="20248"/>
                </a:cubicBezTo>
                <a:cubicBezTo>
                  <a:pt x="12788" y="20248"/>
                  <a:pt x="14097" y="20001"/>
                  <a:pt x="15360" y="19482"/>
                </a:cubicBezTo>
                <a:cubicBezTo>
                  <a:pt x="20522" y="17329"/>
                  <a:pt x="22960" y="11407"/>
                  <a:pt x="20839" y="6245"/>
                </a:cubicBezTo>
                <a:cubicBezTo>
                  <a:pt x="19212" y="2346"/>
                  <a:pt x="15436" y="1"/>
                  <a:pt x="114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0" name="Google Shape;2200;p35"/>
          <p:cNvSpPr/>
          <p:nvPr/>
        </p:nvSpPr>
        <p:spPr>
          <a:xfrm>
            <a:off x="602164" y="4190530"/>
            <a:ext cx="340186" cy="31892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201" name="Google Shape;2201;p35"/>
          <p:cNvGrpSpPr/>
          <p:nvPr/>
        </p:nvGrpSpPr>
        <p:grpSpPr>
          <a:xfrm>
            <a:off x="8201540" y="4130981"/>
            <a:ext cx="358056" cy="366240"/>
            <a:chOff x="-59475600" y="2658625"/>
            <a:chExt cx="309550" cy="316625"/>
          </a:xfrm>
        </p:grpSpPr>
        <p:sp>
          <p:nvSpPr>
            <p:cNvPr id="2202" name="Google Shape;2202;p35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5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5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5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5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5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5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9" name="Google Shape;2209;p35"/>
          <p:cNvSpPr/>
          <p:nvPr/>
        </p:nvSpPr>
        <p:spPr>
          <a:xfrm>
            <a:off x="8194892" y="1669666"/>
            <a:ext cx="354527" cy="356620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0" name="Google Shape;2210;p35"/>
          <p:cNvGrpSpPr/>
          <p:nvPr/>
        </p:nvGrpSpPr>
        <p:grpSpPr>
          <a:xfrm>
            <a:off x="588751" y="1709368"/>
            <a:ext cx="366963" cy="352768"/>
            <a:chOff x="-31889075" y="2658950"/>
            <a:chExt cx="302475" cy="290775"/>
          </a:xfrm>
        </p:grpSpPr>
        <p:sp>
          <p:nvSpPr>
            <p:cNvPr id="2211" name="Google Shape;2211;p35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5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3" name="Google Shape;2213;p35"/>
          <p:cNvSpPr/>
          <p:nvPr/>
        </p:nvSpPr>
        <p:spPr>
          <a:xfrm>
            <a:off x="8185872" y="2922878"/>
            <a:ext cx="371724" cy="354285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4" name="Google Shape;2214;p35"/>
          <p:cNvGrpSpPr/>
          <p:nvPr/>
        </p:nvGrpSpPr>
        <p:grpSpPr>
          <a:xfrm>
            <a:off x="593603" y="2920997"/>
            <a:ext cx="357274" cy="358199"/>
            <a:chOff x="-50523475" y="2316000"/>
            <a:chExt cx="299325" cy="300100"/>
          </a:xfrm>
        </p:grpSpPr>
        <p:sp>
          <p:nvSpPr>
            <p:cNvPr id="2215" name="Google Shape;2215;p35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5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17" name="Google Shape;2217;p35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0322" t="10047" r="20322" b="10015"/>
          <a:stretch/>
        </p:blipFill>
        <p:spPr>
          <a:xfrm>
            <a:off x="3132550" y="2481715"/>
            <a:ext cx="2878925" cy="23949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18" name="Google Shape;2218;p35"/>
          <p:cNvGrpSpPr/>
          <p:nvPr/>
        </p:nvGrpSpPr>
        <p:grpSpPr>
          <a:xfrm>
            <a:off x="3845014" y="1202050"/>
            <a:ext cx="1453947" cy="1291832"/>
            <a:chOff x="2021150" y="1299575"/>
            <a:chExt cx="3505175" cy="3114350"/>
          </a:xfrm>
        </p:grpSpPr>
        <p:sp>
          <p:nvSpPr>
            <p:cNvPr id="2219" name="Google Shape;2219;p35"/>
            <p:cNvSpPr/>
            <p:nvPr/>
          </p:nvSpPr>
          <p:spPr>
            <a:xfrm>
              <a:off x="2021550" y="1299600"/>
              <a:ext cx="3504775" cy="3114325"/>
            </a:xfrm>
            <a:custGeom>
              <a:avLst/>
              <a:gdLst/>
              <a:ahLst/>
              <a:cxnLst/>
              <a:rect l="l" t="t" r="r" b="b"/>
              <a:pathLst>
                <a:path w="140191" h="124573" extrusionOk="0">
                  <a:moveTo>
                    <a:pt x="110004" y="123373"/>
                  </a:moveTo>
                  <a:lnTo>
                    <a:pt x="109823" y="123478"/>
                  </a:lnTo>
                  <a:cubicBezTo>
                    <a:pt x="109890" y="123445"/>
                    <a:pt x="109948" y="123412"/>
                    <a:pt x="110004" y="123373"/>
                  </a:cubicBezTo>
                  <a:close/>
                  <a:moveTo>
                    <a:pt x="65818" y="1"/>
                  </a:moveTo>
                  <a:cubicBezTo>
                    <a:pt x="62507" y="1"/>
                    <a:pt x="59503" y="783"/>
                    <a:pt x="56920" y="2286"/>
                  </a:cubicBezTo>
                  <a:lnTo>
                    <a:pt x="38960" y="12724"/>
                  </a:lnTo>
                  <a:cubicBezTo>
                    <a:pt x="38300" y="12632"/>
                    <a:pt x="37655" y="12586"/>
                    <a:pt x="37028" y="12586"/>
                  </a:cubicBezTo>
                  <a:cubicBezTo>
                    <a:pt x="35021" y="12586"/>
                    <a:pt x="33200" y="13055"/>
                    <a:pt x="31640" y="13965"/>
                  </a:cubicBezTo>
                  <a:lnTo>
                    <a:pt x="6003" y="28854"/>
                  </a:lnTo>
                  <a:lnTo>
                    <a:pt x="6049" y="28839"/>
                  </a:lnTo>
                  <a:lnTo>
                    <a:pt x="6049" y="28839"/>
                  </a:lnTo>
                  <a:cubicBezTo>
                    <a:pt x="2342" y="30963"/>
                    <a:pt x="47" y="35523"/>
                    <a:pt x="31" y="42006"/>
                  </a:cubicBezTo>
                  <a:cubicBezTo>
                    <a:pt x="0" y="55019"/>
                    <a:pt x="9151" y="70870"/>
                    <a:pt x="20473" y="77415"/>
                  </a:cubicBezTo>
                  <a:lnTo>
                    <a:pt x="98315" y="122361"/>
                  </a:lnTo>
                  <a:cubicBezTo>
                    <a:pt x="100916" y="123862"/>
                    <a:pt x="103379" y="124573"/>
                    <a:pt x="105561" y="124573"/>
                  </a:cubicBezTo>
                  <a:cubicBezTo>
                    <a:pt x="107257" y="124573"/>
                    <a:pt x="108783" y="124144"/>
                    <a:pt x="110071" y="123323"/>
                  </a:cubicBezTo>
                  <a:lnTo>
                    <a:pt x="110071" y="123323"/>
                  </a:lnTo>
                  <a:cubicBezTo>
                    <a:pt x="110049" y="123341"/>
                    <a:pt x="110027" y="123357"/>
                    <a:pt x="110004" y="123373"/>
                  </a:cubicBezTo>
                  <a:lnTo>
                    <a:pt x="110004" y="123373"/>
                  </a:lnTo>
                  <a:lnTo>
                    <a:pt x="135461" y="108589"/>
                  </a:lnTo>
                  <a:cubicBezTo>
                    <a:pt x="138361" y="106914"/>
                    <a:pt x="140160" y="103316"/>
                    <a:pt x="140175" y="98213"/>
                  </a:cubicBezTo>
                  <a:cubicBezTo>
                    <a:pt x="140191" y="89590"/>
                    <a:pt x="135088" y="79369"/>
                    <a:pt x="128156" y="73289"/>
                  </a:cubicBezTo>
                  <a:cubicBezTo>
                    <a:pt x="129102" y="72002"/>
                    <a:pt x="129644" y="70203"/>
                    <a:pt x="129644" y="67938"/>
                  </a:cubicBezTo>
                  <a:cubicBezTo>
                    <a:pt x="129675" y="61207"/>
                    <a:pt x="124945" y="53002"/>
                    <a:pt x="119082" y="49621"/>
                  </a:cubicBezTo>
                  <a:cubicBezTo>
                    <a:pt x="117374" y="48639"/>
                    <a:pt x="115762" y="48171"/>
                    <a:pt x="114334" y="48171"/>
                  </a:cubicBezTo>
                  <a:cubicBezTo>
                    <a:pt x="113778" y="48171"/>
                    <a:pt x="113250" y="48242"/>
                    <a:pt x="112755" y="48381"/>
                  </a:cubicBezTo>
                  <a:cubicBezTo>
                    <a:pt x="107993" y="30777"/>
                    <a:pt x="95601" y="13065"/>
                    <a:pt x="81038" y="4659"/>
                  </a:cubicBezTo>
                  <a:cubicBezTo>
                    <a:pt x="75573" y="1499"/>
                    <a:pt x="70400" y="1"/>
                    <a:pt x="65818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5"/>
            <p:cNvSpPr/>
            <p:nvPr/>
          </p:nvSpPr>
          <p:spPr>
            <a:xfrm>
              <a:off x="2171600" y="1613950"/>
              <a:ext cx="1044200" cy="467125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5"/>
            <p:cNvSpPr/>
            <p:nvPr/>
          </p:nvSpPr>
          <p:spPr>
            <a:xfrm>
              <a:off x="2804000" y="1299575"/>
              <a:ext cx="1243500" cy="488750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5"/>
            <p:cNvSpPr/>
            <p:nvPr/>
          </p:nvSpPr>
          <p:spPr>
            <a:xfrm>
              <a:off x="4584875" y="3131825"/>
              <a:ext cx="941450" cy="1254750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5"/>
            <p:cNvSpPr/>
            <p:nvPr/>
          </p:nvSpPr>
          <p:spPr>
            <a:xfrm>
              <a:off x="3406925" y="1416075"/>
              <a:ext cx="1433500" cy="1465275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5"/>
            <p:cNvSpPr/>
            <p:nvPr/>
          </p:nvSpPr>
          <p:spPr>
            <a:xfrm>
              <a:off x="4199850" y="2503850"/>
              <a:ext cx="1063600" cy="999825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5"/>
            <p:cNvSpPr/>
            <p:nvPr/>
          </p:nvSpPr>
          <p:spPr>
            <a:xfrm>
              <a:off x="2021150" y="1671875"/>
              <a:ext cx="2864650" cy="2741950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5"/>
            <p:cNvSpPr/>
            <p:nvPr/>
          </p:nvSpPr>
          <p:spPr>
            <a:xfrm>
              <a:off x="2655100" y="2317950"/>
              <a:ext cx="1276475" cy="1773925"/>
            </a:xfrm>
            <a:custGeom>
              <a:avLst/>
              <a:gdLst/>
              <a:ahLst/>
              <a:cxnLst/>
              <a:rect l="l" t="t" r="r" b="b"/>
              <a:pathLst>
                <a:path w="51059" h="70957" extrusionOk="0">
                  <a:moveTo>
                    <a:pt x="30648" y="0"/>
                  </a:moveTo>
                  <a:lnTo>
                    <a:pt x="20567" y="5848"/>
                  </a:lnTo>
                  <a:lnTo>
                    <a:pt x="1" y="22288"/>
                  </a:lnTo>
                  <a:lnTo>
                    <a:pt x="11835" y="29127"/>
                  </a:lnTo>
                  <a:lnTo>
                    <a:pt x="11742" y="60953"/>
                  </a:lnTo>
                  <a:lnTo>
                    <a:pt x="29066" y="70957"/>
                  </a:lnTo>
                  <a:lnTo>
                    <a:pt x="39131" y="65094"/>
                  </a:lnTo>
                  <a:lnTo>
                    <a:pt x="39193" y="44916"/>
                  </a:lnTo>
                  <a:lnTo>
                    <a:pt x="40977" y="45955"/>
                  </a:lnTo>
                  <a:lnTo>
                    <a:pt x="51058" y="40093"/>
                  </a:lnTo>
                  <a:lnTo>
                    <a:pt x="30648" y="0"/>
                  </a:lnTo>
                  <a:close/>
                </a:path>
              </a:pathLst>
            </a:custGeom>
            <a:solidFill>
              <a:srgbClr val="29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5"/>
            <p:cNvSpPr/>
            <p:nvPr/>
          </p:nvSpPr>
          <p:spPr>
            <a:xfrm>
              <a:off x="3381725" y="3149650"/>
              <a:ext cx="254000" cy="942225"/>
            </a:xfrm>
            <a:custGeom>
              <a:avLst/>
              <a:gdLst/>
              <a:ahLst/>
              <a:cxnLst/>
              <a:rect l="l" t="t" r="r" b="b"/>
              <a:pathLst>
                <a:path w="10160" h="37689" extrusionOk="0">
                  <a:moveTo>
                    <a:pt x="10159" y="0"/>
                  </a:moveTo>
                  <a:lnTo>
                    <a:pt x="78" y="5848"/>
                  </a:lnTo>
                  <a:lnTo>
                    <a:pt x="1" y="37689"/>
                  </a:lnTo>
                  <a:lnTo>
                    <a:pt x="10066" y="31826"/>
                  </a:lnTo>
                  <a:lnTo>
                    <a:pt x="10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5"/>
            <p:cNvSpPr/>
            <p:nvPr/>
          </p:nvSpPr>
          <p:spPr>
            <a:xfrm>
              <a:off x="3169250" y="2317950"/>
              <a:ext cx="762325" cy="1148900"/>
            </a:xfrm>
            <a:custGeom>
              <a:avLst/>
              <a:gdLst/>
              <a:ahLst/>
              <a:cxnLst/>
              <a:rect l="l" t="t" r="r" b="b"/>
              <a:pathLst>
                <a:path w="30493" h="45956" extrusionOk="0">
                  <a:moveTo>
                    <a:pt x="10082" y="0"/>
                  </a:moveTo>
                  <a:lnTo>
                    <a:pt x="1" y="5848"/>
                  </a:lnTo>
                  <a:lnTo>
                    <a:pt x="20411" y="45955"/>
                  </a:lnTo>
                  <a:lnTo>
                    <a:pt x="30492" y="40093"/>
                  </a:lnTo>
                  <a:lnTo>
                    <a:pt x="10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5"/>
            <p:cNvSpPr/>
            <p:nvPr/>
          </p:nvSpPr>
          <p:spPr>
            <a:xfrm>
              <a:off x="2655100" y="2464125"/>
              <a:ext cx="1024450" cy="1627750"/>
            </a:xfrm>
            <a:custGeom>
              <a:avLst/>
              <a:gdLst/>
              <a:ahLst/>
              <a:cxnLst/>
              <a:rect l="l" t="t" r="r" b="b"/>
              <a:pathLst>
                <a:path w="40978" h="65110" extrusionOk="0">
                  <a:moveTo>
                    <a:pt x="20567" y="1"/>
                  </a:moveTo>
                  <a:lnTo>
                    <a:pt x="1" y="16441"/>
                  </a:lnTo>
                  <a:lnTo>
                    <a:pt x="11835" y="23280"/>
                  </a:lnTo>
                  <a:lnTo>
                    <a:pt x="11742" y="55106"/>
                  </a:lnTo>
                  <a:lnTo>
                    <a:pt x="29066" y="65110"/>
                  </a:lnTo>
                  <a:lnTo>
                    <a:pt x="29143" y="33269"/>
                  </a:lnTo>
                  <a:lnTo>
                    <a:pt x="40977" y="40108"/>
                  </a:lnTo>
                  <a:lnTo>
                    <a:pt x="205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35" name="Google Shape;2235;p36"/>
          <p:cNvSpPr txBox="1"/>
          <p:nvPr/>
        </p:nvSpPr>
        <p:spPr>
          <a:xfrm>
            <a:off x="457200" y="18693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6" name="Google Shape;2236;p36"/>
          <p:cNvSpPr txBox="1"/>
          <p:nvPr/>
        </p:nvSpPr>
        <p:spPr>
          <a:xfrm>
            <a:off x="457200" y="2085601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7" name="Google Shape;2237;p36"/>
          <p:cNvSpPr txBox="1"/>
          <p:nvPr/>
        </p:nvSpPr>
        <p:spPr>
          <a:xfrm>
            <a:off x="457200" y="3546862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8" name="Google Shape;2238;p36"/>
          <p:cNvSpPr txBox="1"/>
          <p:nvPr/>
        </p:nvSpPr>
        <p:spPr>
          <a:xfrm>
            <a:off x="457200" y="3763213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cold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9" name="Google Shape;2239;p36"/>
          <p:cNvSpPr txBox="1"/>
          <p:nvPr/>
        </p:nvSpPr>
        <p:spPr>
          <a:xfrm>
            <a:off x="7050000" y="18693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40" name="Google Shape;2240;p36"/>
          <p:cNvSpPr txBox="1"/>
          <p:nvPr/>
        </p:nvSpPr>
        <p:spPr>
          <a:xfrm>
            <a:off x="7094200" y="2085600"/>
            <a:ext cx="1592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1" name="Google Shape;2241;p36"/>
          <p:cNvSpPr txBox="1"/>
          <p:nvPr/>
        </p:nvSpPr>
        <p:spPr>
          <a:xfrm>
            <a:off x="7050000" y="3546862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42" name="Google Shape;2242;p36"/>
          <p:cNvSpPr txBox="1"/>
          <p:nvPr/>
        </p:nvSpPr>
        <p:spPr>
          <a:xfrm>
            <a:off x="7094200" y="3763212"/>
            <a:ext cx="1592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3" name="Google Shape;2243;p36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9266" r="7100" b="6384"/>
          <a:stretch/>
        </p:blipFill>
        <p:spPr>
          <a:xfrm>
            <a:off x="2712324" y="1724474"/>
            <a:ext cx="3719352" cy="25715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4" name="Google Shape;2244;p36"/>
          <p:cNvGrpSpPr/>
          <p:nvPr/>
        </p:nvGrpSpPr>
        <p:grpSpPr>
          <a:xfrm>
            <a:off x="5894584" y="1257281"/>
            <a:ext cx="334612" cy="486818"/>
            <a:chOff x="8681361" y="1078975"/>
            <a:chExt cx="745569" cy="1085193"/>
          </a:xfrm>
        </p:grpSpPr>
        <p:sp>
          <p:nvSpPr>
            <p:cNvPr id="2245" name="Google Shape;2245;p36"/>
            <p:cNvSpPr/>
            <p:nvPr/>
          </p:nvSpPr>
          <p:spPr>
            <a:xfrm>
              <a:off x="8681361" y="1131470"/>
              <a:ext cx="655484" cy="1032698"/>
            </a:xfrm>
            <a:custGeom>
              <a:avLst/>
              <a:gdLst/>
              <a:ahLst/>
              <a:cxnLst/>
              <a:rect l="l" t="t" r="r" b="b"/>
              <a:pathLst>
                <a:path w="22564" h="35549" extrusionOk="0">
                  <a:moveTo>
                    <a:pt x="2028" y="0"/>
                  </a:moveTo>
                  <a:lnTo>
                    <a:pt x="1875" y="17"/>
                  </a:lnTo>
                  <a:lnTo>
                    <a:pt x="1722" y="34"/>
                  </a:lnTo>
                  <a:lnTo>
                    <a:pt x="1568" y="68"/>
                  </a:lnTo>
                  <a:lnTo>
                    <a:pt x="1432" y="119"/>
                  </a:lnTo>
                  <a:lnTo>
                    <a:pt x="1296" y="170"/>
                  </a:lnTo>
                  <a:lnTo>
                    <a:pt x="1159" y="239"/>
                  </a:lnTo>
                  <a:lnTo>
                    <a:pt x="1040" y="324"/>
                  </a:lnTo>
                  <a:lnTo>
                    <a:pt x="921" y="409"/>
                  </a:lnTo>
                  <a:lnTo>
                    <a:pt x="801" y="511"/>
                  </a:lnTo>
                  <a:lnTo>
                    <a:pt x="699" y="614"/>
                  </a:lnTo>
                  <a:lnTo>
                    <a:pt x="597" y="733"/>
                  </a:lnTo>
                  <a:lnTo>
                    <a:pt x="512" y="869"/>
                  </a:lnTo>
                  <a:lnTo>
                    <a:pt x="426" y="1006"/>
                  </a:lnTo>
                  <a:lnTo>
                    <a:pt x="358" y="1159"/>
                  </a:lnTo>
                  <a:lnTo>
                    <a:pt x="290" y="1312"/>
                  </a:lnTo>
                  <a:lnTo>
                    <a:pt x="222" y="1483"/>
                  </a:lnTo>
                  <a:lnTo>
                    <a:pt x="171" y="1653"/>
                  </a:lnTo>
                  <a:lnTo>
                    <a:pt x="137" y="1841"/>
                  </a:lnTo>
                  <a:lnTo>
                    <a:pt x="103" y="2028"/>
                  </a:lnTo>
                  <a:lnTo>
                    <a:pt x="69" y="2232"/>
                  </a:lnTo>
                  <a:lnTo>
                    <a:pt x="51" y="2659"/>
                  </a:lnTo>
                  <a:lnTo>
                    <a:pt x="0" y="19904"/>
                  </a:lnTo>
                  <a:lnTo>
                    <a:pt x="17" y="20347"/>
                  </a:lnTo>
                  <a:lnTo>
                    <a:pt x="86" y="20808"/>
                  </a:lnTo>
                  <a:lnTo>
                    <a:pt x="171" y="21285"/>
                  </a:lnTo>
                  <a:lnTo>
                    <a:pt x="290" y="21745"/>
                  </a:lnTo>
                  <a:lnTo>
                    <a:pt x="460" y="22222"/>
                  </a:lnTo>
                  <a:lnTo>
                    <a:pt x="631" y="22682"/>
                  </a:lnTo>
                  <a:lnTo>
                    <a:pt x="852" y="23142"/>
                  </a:lnTo>
                  <a:lnTo>
                    <a:pt x="1091" y="23585"/>
                  </a:lnTo>
                  <a:lnTo>
                    <a:pt x="1364" y="24011"/>
                  </a:lnTo>
                  <a:lnTo>
                    <a:pt x="1653" y="24437"/>
                  </a:lnTo>
                  <a:lnTo>
                    <a:pt x="1960" y="24829"/>
                  </a:lnTo>
                  <a:lnTo>
                    <a:pt x="2284" y="25187"/>
                  </a:lnTo>
                  <a:lnTo>
                    <a:pt x="2625" y="25545"/>
                  </a:lnTo>
                  <a:lnTo>
                    <a:pt x="2983" y="25852"/>
                  </a:lnTo>
                  <a:lnTo>
                    <a:pt x="3358" y="26142"/>
                  </a:lnTo>
                  <a:lnTo>
                    <a:pt x="3749" y="26380"/>
                  </a:lnTo>
                  <a:lnTo>
                    <a:pt x="18746" y="35037"/>
                  </a:lnTo>
                  <a:lnTo>
                    <a:pt x="19138" y="35242"/>
                  </a:lnTo>
                  <a:lnTo>
                    <a:pt x="19325" y="35327"/>
                  </a:lnTo>
                  <a:lnTo>
                    <a:pt x="19513" y="35395"/>
                  </a:lnTo>
                  <a:lnTo>
                    <a:pt x="19683" y="35446"/>
                  </a:lnTo>
                  <a:lnTo>
                    <a:pt x="19871" y="35497"/>
                  </a:lnTo>
                  <a:lnTo>
                    <a:pt x="20041" y="35514"/>
                  </a:lnTo>
                  <a:lnTo>
                    <a:pt x="20211" y="35548"/>
                  </a:lnTo>
                  <a:lnTo>
                    <a:pt x="20535" y="35548"/>
                  </a:lnTo>
                  <a:lnTo>
                    <a:pt x="20689" y="35531"/>
                  </a:lnTo>
                  <a:lnTo>
                    <a:pt x="20842" y="35514"/>
                  </a:lnTo>
                  <a:lnTo>
                    <a:pt x="20995" y="35480"/>
                  </a:lnTo>
                  <a:lnTo>
                    <a:pt x="21132" y="35429"/>
                  </a:lnTo>
                  <a:lnTo>
                    <a:pt x="21268" y="35378"/>
                  </a:lnTo>
                  <a:lnTo>
                    <a:pt x="21404" y="35310"/>
                  </a:lnTo>
                  <a:lnTo>
                    <a:pt x="21524" y="35225"/>
                  </a:lnTo>
                  <a:lnTo>
                    <a:pt x="21643" y="35139"/>
                  </a:lnTo>
                  <a:lnTo>
                    <a:pt x="21762" y="35037"/>
                  </a:lnTo>
                  <a:lnTo>
                    <a:pt x="21864" y="34935"/>
                  </a:lnTo>
                  <a:lnTo>
                    <a:pt x="21967" y="34816"/>
                  </a:lnTo>
                  <a:lnTo>
                    <a:pt x="22052" y="34679"/>
                  </a:lnTo>
                  <a:lnTo>
                    <a:pt x="22137" y="34543"/>
                  </a:lnTo>
                  <a:lnTo>
                    <a:pt x="22205" y="34407"/>
                  </a:lnTo>
                  <a:lnTo>
                    <a:pt x="22273" y="34253"/>
                  </a:lnTo>
                  <a:lnTo>
                    <a:pt x="22342" y="34083"/>
                  </a:lnTo>
                  <a:lnTo>
                    <a:pt x="22393" y="33895"/>
                  </a:lnTo>
                  <a:lnTo>
                    <a:pt x="22427" y="33725"/>
                  </a:lnTo>
                  <a:lnTo>
                    <a:pt x="22461" y="33520"/>
                  </a:lnTo>
                  <a:lnTo>
                    <a:pt x="22495" y="33333"/>
                  </a:lnTo>
                  <a:lnTo>
                    <a:pt x="22512" y="32890"/>
                  </a:lnTo>
                  <a:lnTo>
                    <a:pt x="22563" y="15644"/>
                  </a:lnTo>
                  <a:lnTo>
                    <a:pt x="22546" y="15201"/>
                  </a:lnTo>
                  <a:lnTo>
                    <a:pt x="22478" y="14741"/>
                  </a:lnTo>
                  <a:lnTo>
                    <a:pt x="22393" y="14281"/>
                  </a:lnTo>
                  <a:lnTo>
                    <a:pt x="22273" y="13804"/>
                  </a:lnTo>
                  <a:lnTo>
                    <a:pt x="22120" y="13343"/>
                  </a:lnTo>
                  <a:lnTo>
                    <a:pt x="21933" y="12866"/>
                  </a:lnTo>
                  <a:lnTo>
                    <a:pt x="21711" y="12423"/>
                  </a:lnTo>
                  <a:lnTo>
                    <a:pt x="21473" y="11963"/>
                  </a:lnTo>
                  <a:lnTo>
                    <a:pt x="21200" y="11537"/>
                  </a:lnTo>
                  <a:lnTo>
                    <a:pt x="20910" y="11128"/>
                  </a:lnTo>
                  <a:lnTo>
                    <a:pt x="20603" y="10736"/>
                  </a:lnTo>
                  <a:lnTo>
                    <a:pt x="20280" y="10361"/>
                  </a:lnTo>
                  <a:lnTo>
                    <a:pt x="19939" y="10020"/>
                  </a:lnTo>
                  <a:lnTo>
                    <a:pt x="19581" y="9697"/>
                  </a:lnTo>
                  <a:lnTo>
                    <a:pt x="19206" y="9424"/>
                  </a:lnTo>
                  <a:lnTo>
                    <a:pt x="18814" y="9185"/>
                  </a:lnTo>
                  <a:lnTo>
                    <a:pt x="3818" y="511"/>
                  </a:lnTo>
                  <a:lnTo>
                    <a:pt x="3443" y="324"/>
                  </a:lnTo>
                  <a:lnTo>
                    <a:pt x="3255" y="239"/>
                  </a:lnTo>
                  <a:lnTo>
                    <a:pt x="3068" y="170"/>
                  </a:lnTo>
                  <a:lnTo>
                    <a:pt x="2880" y="102"/>
                  </a:lnTo>
                  <a:lnTo>
                    <a:pt x="2710" y="68"/>
                  </a:lnTo>
                  <a:lnTo>
                    <a:pt x="2522" y="34"/>
                  </a:lnTo>
                  <a:lnTo>
                    <a:pt x="2352" y="17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8714538" y="1078975"/>
              <a:ext cx="712393" cy="1077755"/>
            </a:xfrm>
            <a:custGeom>
              <a:avLst/>
              <a:gdLst/>
              <a:ahLst/>
              <a:cxnLst/>
              <a:rect l="l" t="t" r="r" b="b"/>
              <a:pathLst>
                <a:path w="24523" h="37100" extrusionOk="0">
                  <a:moveTo>
                    <a:pt x="3988" y="1"/>
                  </a:moveTo>
                  <a:lnTo>
                    <a:pt x="3817" y="18"/>
                  </a:lnTo>
                  <a:lnTo>
                    <a:pt x="3664" y="52"/>
                  </a:lnTo>
                  <a:lnTo>
                    <a:pt x="3528" y="86"/>
                  </a:lnTo>
                  <a:lnTo>
                    <a:pt x="3374" y="137"/>
                  </a:lnTo>
                  <a:lnTo>
                    <a:pt x="3238" y="188"/>
                  </a:lnTo>
                  <a:lnTo>
                    <a:pt x="3119" y="256"/>
                  </a:lnTo>
                  <a:lnTo>
                    <a:pt x="0" y="2063"/>
                  </a:lnTo>
                  <a:lnTo>
                    <a:pt x="136" y="1995"/>
                  </a:lnTo>
                  <a:lnTo>
                    <a:pt x="273" y="1926"/>
                  </a:lnTo>
                  <a:lnTo>
                    <a:pt x="409" y="1892"/>
                  </a:lnTo>
                  <a:lnTo>
                    <a:pt x="562" y="1858"/>
                  </a:lnTo>
                  <a:lnTo>
                    <a:pt x="716" y="1824"/>
                  </a:lnTo>
                  <a:lnTo>
                    <a:pt x="869" y="1807"/>
                  </a:lnTo>
                  <a:lnTo>
                    <a:pt x="1040" y="1807"/>
                  </a:lnTo>
                  <a:lnTo>
                    <a:pt x="1210" y="1824"/>
                  </a:lnTo>
                  <a:lnTo>
                    <a:pt x="1380" y="1841"/>
                  </a:lnTo>
                  <a:lnTo>
                    <a:pt x="1551" y="1875"/>
                  </a:lnTo>
                  <a:lnTo>
                    <a:pt x="1738" y="1909"/>
                  </a:lnTo>
                  <a:lnTo>
                    <a:pt x="1909" y="1977"/>
                  </a:lnTo>
                  <a:lnTo>
                    <a:pt x="2096" y="2046"/>
                  </a:lnTo>
                  <a:lnTo>
                    <a:pt x="2284" y="2131"/>
                  </a:lnTo>
                  <a:lnTo>
                    <a:pt x="2676" y="2318"/>
                  </a:lnTo>
                  <a:lnTo>
                    <a:pt x="17672" y="10992"/>
                  </a:lnTo>
                  <a:lnTo>
                    <a:pt x="18064" y="11231"/>
                  </a:lnTo>
                  <a:lnTo>
                    <a:pt x="18439" y="11504"/>
                  </a:lnTo>
                  <a:lnTo>
                    <a:pt x="18797" y="11827"/>
                  </a:lnTo>
                  <a:lnTo>
                    <a:pt x="19138" y="12168"/>
                  </a:lnTo>
                  <a:lnTo>
                    <a:pt x="19461" y="12543"/>
                  </a:lnTo>
                  <a:lnTo>
                    <a:pt x="19768" y="12935"/>
                  </a:lnTo>
                  <a:lnTo>
                    <a:pt x="20058" y="13344"/>
                  </a:lnTo>
                  <a:lnTo>
                    <a:pt x="20331" y="13770"/>
                  </a:lnTo>
                  <a:lnTo>
                    <a:pt x="20569" y="14230"/>
                  </a:lnTo>
                  <a:lnTo>
                    <a:pt x="20791" y="14673"/>
                  </a:lnTo>
                  <a:lnTo>
                    <a:pt x="20978" y="15150"/>
                  </a:lnTo>
                  <a:lnTo>
                    <a:pt x="21131" y="15611"/>
                  </a:lnTo>
                  <a:lnTo>
                    <a:pt x="21251" y="16088"/>
                  </a:lnTo>
                  <a:lnTo>
                    <a:pt x="21336" y="16548"/>
                  </a:lnTo>
                  <a:lnTo>
                    <a:pt x="21404" y="17008"/>
                  </a:lnTo>
                  <a:lnTo>
                    <a:pt x="21421" y="17451"/>
                  </a:lnTo>
                  <a:lnTo>
                    <a:pt x="21370" y="34697"/>
                  </a:lnTo>
                  <a:lnTo>
                    <a:pt x="21353" y="35123"/>
                  </a:lnTo>
                  <a:lnTo>
                    <a:pt x="21285" y="35515"/>
                  </a:lnTo>
                  <a:lnTo>
                    <a:pt x="21251" y="35702"/>
                  </a:lnTo>
                  <a:lnTo>
                    <a:pt x="21200" y="35873"/>
                  </a:lnTo>
                  <a:lnTo>
                    <a:pt x="21148" y="36043"/>
                  </a:lnTo>
                  <a:lnTo>
                    <a:pt x="21080" y="36197"/>
                  </a:lnTo>
                  <a:lnTo>
                    <a:pt x="20995" y="36350"/>
                  </a:lnTo>
                  <a:lnTo>
                    <a:pt x="20910" y="36486"/>
                  </a:lnTo>
                  <a:lnTo>
                    <a:pt x="20825" y="36623"/>
                  </a:lnTo>
                  <a:lnTo>
                    <a:pt x="20722" y="36725"/>
                  </a:lnTo>
                  <a:lnTo>
                    <a:pt x="20620" y="36844"/>
                  </a:lnTo>
                  <a:lnTo>
                    <a:pt x="20518" y="36946"/>
                  </a:lnTo>
                  <a:lnTo>
                    <a:pt x="20403" y="37028"/>
                  </a:lnTo>
                  <a:lnTo>
                    <a:pt x="20403" y="37028"/>
                  </a:lnTo>
                  <a:lnTo>
                    <a:pt x="23381" y="35310"/>
                  </a:lnTo>
                  <a:lnTo>
                    <a:pt x="23500" y="35225"/>
                  </a:lnTo>
                  <a:lnTo>
                    <a:pt x="23619" y="35140"/>
                  </a:lnTo>
                  <a:lnTo>
                    <a:pt x="23739" y="35038"/>
                  </a:lnTo>
                  <a:lnTo>
                    <a:pt x="23841" y="34936"/>
                  </a:lnTo>
                  <a:lnTo>
                    <a:pt x="23926" y="34816"/>
                  </a:lnTo>
                  <a:lnTo>
                    <a:pt x="24028" y="34680"/>
                  </a:lnTo>
                  <a:lnTo>
                    <a:pt x="24097" y="34544"/>
                  </a:lnTo>
                  <a:lnTo>
                    <a:pt x="24182" y="34390"/>
                  </a:lnTo>
                  <a:lnTo>
                    <a:pt x="24250" y="34237"/>
                  </a:lnTo>
                  <a:lnTo>
                    <a:pt x="24301" y="34066"/>
                  </a:lnTo>
                  <a:lnTo>
                    <a:pt x="24352" y="33896"/>
                  </a:lnTo>
                  <a:lnTo>
                    <a:pt x="24403" y="33709"/>
                  </a:lnTo>
                  <a:lnTo>
                    <a:pt x="24437" y="33521"/>
                  </a:lnTo>
                  <a:lnTo>
                    <a:pt x="24455" y="33317"/>
                  </a:lnTo>
                  <a:lnTo>
                    <a:pt x="24472" y="32891"/>
                  </a:lnTo>
                  <a:lnTo>
                    <a:pt x="24523" y="15662"/>
                  </a:lnTo>
                  <a:lnTo>
                    <a:pt x="24506" y="15202"/>
                  </a:lnTo>
                  <a:lnTo>
                    <a:pt x="24455" y="14741"/>
                  </a:lnTo>
                  <a:lnTo>
                    <a:pt x="24352" y="14281"/>
                  </a:lnTo>
                  <a:lnTo>
                    <a:pt x="24233" y="13804"/>
                  </a:lnTo>
                  <a:lnTo>
                    <a:pt x="24080" y="13344"/>
                  </a:lnTo>
                  <a:lnTo>
                    <a:pt x="23892" y="12884"/>
                  </a:lnTo>
                  <a:lnTo>
                    <a:pt x="23671" y="12424"/>
                  </a:lnTo>
                  <a:lnTo>
                    <a:pt x="23432" y="11981"/>
                  </a:lnTo>
                  <a:lnTo>
                    <a:pt x="23176" y="11538"/>
                  </a:lnTo>
                  <a:lnTo>
                    <a:pt x="22887" y="11129"/>
                  </a:lnTo>
                  <a:lnTo>
                    <a:pt x="22580" y="10737"/>
                  </a:lnTo>
                  <a:lnTo>
                    <a:pt x="22239" y="10362"/>
                  </a:lnTo>
                  <a:lnTo>
                    <a:pt x="21898" y="10021"/>
                  </a:lnTo>
                  <a:lnTo>
                    <a:pt x="21540" y="9697"/>
                  </a:lnTo>
                  <a:lnTo>
                    <a:pt x="21166" y="9425"/>
                  </a:lnTo>
                  <a:lnTo>
                    <a:pt x="20791" y="9186"/>
                  </a:lnTo>
                  <a:lnTo>
                    <a:pt x="5777" y="512"/>
                  </a:lnTo>
                  <a:lnTo>
                    <a:pt x="5402" y="324"/>
                  </a:lnTo>
                  <a:lnTo>
                    <a:pt x="5215" y="239"/>
                  </a:lnTo>
                  <a:lnTo>
                    <a:pt x="5027" y="171"/>
                  </a:lnTo>
                  <a:lnTo>
                    <a:pt x="4840" y="103"/>
                  </a:lnTo>
                  <a:lnTo>
                    <a:pt x="4652" y="69"/>
                  </a:lnTo>
                  <a:lnTo>
                    <a:pt x="4482" y="35"/>
                  </a:lnTo>
                  <a:lnTo>
                    <a:pt x="4312" y="18"/>
                  </a:lnTo>
                  <a:lnTo>
                    <a:pt x="4141" y="1"/>
                  </a:lnTo>
                  <a:close/>
                  <a:moveTo>
                    <a:pt x="20403" y="37028"/>
                  </a:moveTo>
                  <a:lnTo>
                    <a:pt x="20279" y="37100"/>
                  </a:lnTo>
                  <a:lnTo>
                    <a:pt x="20279" y="37100"/>
                  </a:lnTo>
                  <a:lnTo>
                    <a:pt x="20399" y="37032"/>
                  </a:lnTo>
                  <a:lnTo>
                    <a:pt x="20403" y="37028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8946714" y="1713651"/>
              <a:ext cx="142606" cy="183218"/>
            </a:xfrm>
            <a:custGeom>
              <a:avLst/>
              <a:gdLst/>
              <a:ahLst/>
              <a:cxnLst/>
              <a:rect l="l" t="t" r="r" b="b"/>
              <a:pathLst>
                <a:path w="4909" h="6307" extrusionOk="0">
                  <a:moveTo>
                    <a:pt x="1193" y="1"/>
                  </a:moveTo>
                  <a:lnTo>
                    <a:pt x="1006" y="52"/>
                  </a:lnTo>
                  <a:lnTo>
                    <a:pt x="819" y="103"/>
                  </a:lnTo>
                  <a:lnTo>
                    <a:pt x="648" y="205"/>
                  </a:lnTo>
                  <a:lnTo>
                    <a:pt x="495" y="325"/>
                  </a:lnTo>
                  <a:lnTo>
                    <a:pt x="358" y="478"/>
                  </a:lnTo>
                  <a:lnTo>
                    <a:pt x="256" y="648"/>
                  </a:lnTo>
                  <a:lnTo>
                    <a:pt x="154" y="836"/>
                  </a:lnTo>
                  <a:lnTo>
                    <a:pt x="86" y="1057"/>
                  </a:lnTo>
                  <a:lnTo>
                    <a:pt x="35" y="1313"/>
                  </a:lnTo>
                  <a:lnTo>
                    <a:pt x="1" y="1569"/>
                  </a:lnTo>
                  <a:lnTo>
                    <a:pt x="1" y="1858"/>
                  </a:lnTo>
                  <a:lnTo>
                    <a:pt x="18" y="2148"/>
                  </a:lnTo>
                  <a:lnTo>
                    <a:pt x="69" y="2455"/>
                  </a:lnTo>
                  <a:lnTo>
                    <a:pt x="137" y="2744"/>
                  </a:lnTo>
                  <a:lnTo>
                    <a:pt x="222" y="3051"/>
                  </a:lnTo>
                  <a:lnTo>
                    <a:pt x="324" y="3341"/>
                  </a:lnTo>
                  <a:lnTo>
                    <a:pt x="444" y="3648"/>
                  </a:lnTo>
                  <a:lnTo>
                    <a:pt x="597" y="3937"/>
                  </a:lnTo>
                  <a:lnTo>
                    <a:pt x="750" y="4210"/>
                  </a:lnTo>
                  <a:lnTo>
                    <a:pt x="921" y="4483"/>
                  </a:lnTo>
                  <a:lnTo>
                    <a:pt x="1108" y="4755"/>
                  </a:lnTo>
                  <a:lnTo>
                    <a:pt x="1313" y="4994"/>
                  </a:lnTo>
                  <a:lnTo>
                    <a:pt x="1517" y="5232"/>
                  </a:lnTo>
                  <a:lnTo>
                    <a:pt x="1739" y="5437"/>
                  </a:lnTo>
                  <a:lnTo>
                    <a:pt x="1960" y="5641"/>
                  </a:lnTo>
                  <a:lnTo>
                    <a:pt x="2199" y="5812"/>
                  </a:lnTo>
                  <a:lnTo>
                    <a:pt x="2437" y="5965"/>
                  </a:lnTo>
                  <a:lnTo>
                    <a:pt x="2557" y="6033"/>
                  </a:lnTo>
                  <a:lnTo>
                    <a:pt x="2812" y="6153"/>
                  </a:lnTo>
                  <a:lnTo>
                    <a:pt x="3051" y="6238"/>
                  </a:lnTo>
                  <a:lnTo>
                    <a:pt x="3290" y="6289"/>
                  </a:lnTo>
                  <a:lnTo>
                    <a:pt x="3511" y="6306"/>
                  </a:lnTo>
                  <a:lnTo>
                    <a:pt x="3716" y="6306"/>
                  </a:lnTo>
                  <a:lnTo>
                    <a:pt x="3903" y="6272"/>
                  </a:lnTo>
                  <a:lnTo>
                    <a:pt x="4090" y="6204"/>
                  </a:lnTo>
                  <a:lnTo>
                    <a:pt x="4261" y="6102"/>
                  </a:lnTo>
                  <a:lnTo>
                    <a:pt x="4414" y="5982"/>
                  </a:lnTo>
                  <a:lnTo>
                    <a:pt x="4551" y="5846"/>
                  </a:lnTo>
                  <a:lnTo>
                    <a:pt x="4653" y="5658"/>
                  </a:lnTo>
                  <a:lnTo>
                    <a:pt x="4755" y="5471"/>
                  </a:lnTo>
                  <a:lnTo>
                    <a:pt x="4823" y="5249"/>
                  </a:lnTo>
                  <a:lnTo>
                    <a:pt x="4874" y="4994"/>
                  </a:lnTo>
                  <a:lnTo>
                    <a:pt x="4908" y="4738"/>
                  </a:lnTo>
                  <a:lnTo>
                    <a:pt x="4908" y="4449"/>
                  </a:lnTo>
                  <a:lnTo>
                    <a:pt x="4891" y="4159"/>
                  </a:lnTo>
                  <a:lnTo>
                    <a:pt x="4840" y="3852"/>
                  </a:lnTo>
                  <a:lnTo>
                    <a:pt x="4772" y="3562"/>
                  </a:lnTo>
                  <a:lnTo>
                    <a:pt x="4687" y="3256"/>
                  </a:lnTo>
                  <a:lnTo>
                    <a:pt x="4585" y="2966"/>
                  </a:lnTo>
                  <a:lnTo>
                    <a:pt x="4465" y="2676"/>
                  </a:lnTo>
                  <a:lnTo>
                    <a:pt x="4312" y="2387"/>
                  </a:lnTo>
                  <a:lnTo>
                    <a:pt x="4159" y="2097"/>
                  </a:lnTo>
                  <a:lnTo>
                    <a:pt x="3988" y="1824"/>
                  </a:lnTo>
                  <a:lnTo>
                    <a:pt x="3801" y="1569"/>
                  </a:lnTo>
                  <a:lnTo>
                    <a:pt x="3613" y="1313"/>
                  </a:lnTo>
                  <a:lnTo>
                    <a:pt x="3392" y="1091"/>
                  </a:lnTo>
                  <a:lnTo>
                    <a:pt x="3170" y="870"/>
                  </a:lnTo>
                  <a:lnTo>
                    <a:pt x="2949" y="665"/>
                  </a:lnTo>
                  <a:lnTo>
                    <a:pt x="2710" y="495"/>
                  </a:lnTo>
                  <a:lnTo>
                    <a:pt x="2472" y="342"/>
                  </a:lnTo>
                  <a:lnTo>
                    <a:pt x="2352" y="273"/>
                  </a:lnTo>
                  <a:lnTo>
                    <a:pt x="2097" y="154"/>
                  </a:lnTo>
                  <a:lnTo>
                    <a:pt x="1858" y="69"/>
                  </a:lnTo>
                  <a:lnTo>
                    <a:pt x="1637" y="18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8861565" y="1575542"/>
              <a:ext cx="316354" cy="228740"/>
            </a:xfrm>
            <a:custGeom>
              <a:avLst/>
              <a:gdLst/>
              <a:ahLst/>
              <a:cxnLst/>
              <a:rect l="l" t="t" r="r" b="b"/>
              <a:pathLst>
                <a:path w="10890" h="7874" extrusionOk="0">
                  <a:moveTo>
                    <a:pt x="2488" y="0"/>
                  </a:moveTo>
                  <a:lnTo>
                    <a:pt x="2148" y="17"/>
                  </a:lnTo>
                  <a:lnTo>
                    <a:pt x="1824" y="85"/>
                  </a:lnTo>
                  <a:lnTo>
                    <a:pt x="1517" y="171"/>
                  </a:lnTo>
                  <a:lnTo>
                    <a:pt x="1227" y="307"/>
                  </a:lnTo>
                  <a:lnTo>
                    <a:pt x="938" y="460"/>
                  </a:lnTo>
                  <a:lnTo>
                    <a:pt x="682" y="648"/>
                  </a:lnTo>
                  <a:lnTo>
                    <a:pt x="426" y="869"/>
                  </a:lnTo>
                  <a:lnTo>
                    <a:pt x="205" y="1108"/>
                  </a:lnTo>
                  <a:lnTo>
                    <a:pt x="0" y="1398"/>
                  </a:lnTo>
                  <a:lnTo>
                    <a:pt x="1909" y="3698"/>
                  </a:lnTo>
                  <a:lnTo>
                    <a:pt x="2045" y="3528"/>
                  </a:lnTo>
                  <a:lnTo>
                    <a:pt x="2182" y="3357"/>
                  </a:lnTo>
                  <a:lnTo>
                    <a:pt x="2352" y="3221"/>
                  </a:lnTo>
                  <a:lnTo>
                    <a:pt x="2523" y="3102"/>
                  </a:lnTo>
                  <a:lnTo>
                    <a:pt x="2693" y="2999"/>
                  </a:lnTo>
                  <a:lnTo>
                    <a:pt x="2880" y="2914"/>
                  </a:lnTo>
                  <a:lnTo>
                    <a:pt x="3085" y="2846"/>
                  </a:lnTo>
                  <a:lnTo>
                    <a:pt x="3289" y="2812"/>
                  </a:lnTo>
                  <a:lnTo>
                    <a:pt x="3511" y="2795"/>
                  </a:lnTo>
                  <a:lnTo>
                    <a:pt x="3732" y="2795"/>
                  </a:lnTo>
                  <a:lnTo>
                    <a:pt x="3971" y="2812"/>
                  </a:lnTo>
                  <a:lnTo>
                    <a:pt x="4210" y="2863"/>
                  </a:lnTo>
                  <a:lnTo>
                    <a:pt x="4465" y="2931"/>
                  </a:lnTo>
                  <a:lnTo>
                    <a:pt x="4704" y="3017"/>
                  </a:lnTo>
                  <a:lnTo>
                    <a:pt x="4959" y="3119"/>
                  </a:lnTo>
                  <a:lnTo>
                    <a:pt x="5232" y="3238"/>
                  </a:lnTo>
                  <a:lnTo>
                    <a:pt x="5403" y="3340"/>
                  </a:lnTo>
                  <a:lnTo>
                    <a:pt x="5675" y="3511"/>
                  </a:lnTo>
                  <a:lnTo>
                    <a:pt x="5948" y="3698"/>
                  </a:lnTo>
                  <a:lnTo>
                    <a:pt x="6221" y="3903"/>
                  </a:lnTo>
                  <a:lnTo>
                    <a:pt x="6476" y="4141"/>
                  </a:lnTo>
                  <a:lnTo>
                    <a:pt x="6732" y="4380"/>
                  </a:lnTo>
                  <a:lnTo>
                    <a:pt x="6987" y="4652"/>
                  </a:lnTo>
                  <a:lnTo>
                    <a:pt x="7243" y="4925"/>
                  </a:lnTo>
                  <a:lnTo>
                    <a:pt x="7465" y="5215"/>
                  </a:lnTo>
                  <a:lnTo>
                    <a:pt x="7703" y="5505"/>
                  </a:lnTo>
                  <a:lnTo>
                    <a:pt x="7908" y="5828"/>
                  </a:lnTo>
                  <a:lnTo>
                    <a:pt x="8112" y="6152"/>
                  </a:lnTo>
                  <a:lnTo>
                    <a:pt x="8317" y="6476"/>
                  </a:lnTo>
                  <a:lnTo>
                    <a:pt x="8487" y="6817"/>
                  </a:lnTo>
                  <a:lnTo>
                    <a:pt x="8657" y="7175"/>
                  </a:lnTo>
                  <a:lnTo>
                    <a:pt x="8811" y="7515"/>
                  </a:lnTo>
                  <a:lnTo>
                    <a:pt x="8947" y="7873"/>
                  </a:lnTo>
                  <a:lnTo>
                    <a:pt x="10890" y="7856"/>
                  </a:lnTo>
                  <a:lnTo>
                    <a:pt x="10668" y="7311"/>
                  </a:lnTo>
                  <a:lnTo>
                    <a:pt x="10447" y="6766"/>
                  </a:lnTo>
                  <a:lnTo>
                    <a:pt x="10191" y="6220"/>
                  </a:lnTo>
                  <a:lnTo>
                    <a:pt x="9901" y="5692"/>
                  </a:lnTo>
                  <a:lnTo>
                    <a:pt x="9612" y="5181"/>
                  </a:lnTo>
                  <a:lnTo>
                    <a:pt x="9305" y="4687"/>
                  </a:lnTo>
                  <a:lnTo>
                    <a:pt x="8964" y="4192"/>
                  </a:lnTo>
                  <a:lnTo>
                    <a:pt x="8623" y="3732"/>
                  </a:lnTo>
                  <a:lnTo>
                    <a:pt x="8248" y="3289"/>
                  </a:lnTo>
                  <a:lnTo>
                    <a:pt x="7874" y="2863"/>
                  </a:lnTo>
                  <a:lnTo>
                    <a:pt x="7482" y="2454"/>
                  </a:lnTo>
                  <a:lnTo>
                    <a:pt x="7090" y="2079"/>
                  </a:lnTo>
                  <a:lnTo>
                    <a:pt x="6681" y="1721"/>
                  </a:lnTo>
                  <a:lnTo>
                    <a:pt x="6272" y="1398"/>
                  </a:lnTo>
                  <a:lnTo>
                    <a:pt x="5846" y="1108"/>
                  </a:lnTo>
                  <a:lnTo>
                    <a:pt x="5420" y="835"/>
                  </a:lnTo>
                  <a:lnTo>
                    <a:pt x="5147" y="699"/>
                  </a:lnTo>
                  <a:lnTo>
                    <a:pt x="4738" y="494"/>
                  </a:lnTo>
                  <a:lnTo>
                    <a:pt x="4346" y="324"/>
                  </a:lnTo>
                  <a:lnTo>
                    <a:pt x="3954" y="188"/>
                  </a:lnTo>
                  <a:lnTo>
                    <a:pt x="3562" y="102"/>
                  </a:lnTo>
                  <a:lnTo>
                    <a:pt x="3204" y="34"/>
                  </a:lnTo>
                  <a:lnTo>
                    <a:pt x="282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8766510" y="1447312"/>
              <a:ext cx="503495" cy="365885"/>
            </a:xfrm>
            <a:custGeom>
              <a:avLst/>
              <a:gdLst/>
              <a:ahLst/>
              <a:cxnLst/>
              <a:rect l="l" t="t" r="r" b="b"/>
              <a:pathLst>
                <a:path w="17332" h="12595" extrusionOk="0">
                  <a:moveTo>
                    <a:pt x="4210" y="0"/>
                  </a:moveTo>
                  <a:lnTo>
                    <a:pt x="3920" y="18"/>
                  </a:lnTo>
                  <a:lnTo>
                    <a:pt x="3647" y="35"/>
                  </a:lnTo>
                  <a:lnTo>
                    <a:pt x="3375" y="86"/>
                  </a:lnTo>
                  <a:lnTo>
                    <a:pt x="3119" y="137"/>
                  </a:lnTo>
                  <a:lnTo>
                    <a:pt x="2846" y="205"/>
                  </a:lnTo>
                  <a:lnTo>
                    <a:pt x="2608" y="290"/>
                  </a:lnTo>
                  <a:lnTo>
                    <a:pt x="2352" y="392"/>
                  </a:lnTo>
                  <a:lnTo>
                    <a:pt x="2114" y="512"/>
                  </a:lnTo>
                  <a:lnTo>
                    <a:pt x="1892" y="631"/>
                  </a:lnTo>
                  <a:lnTo>
                    <a:pt x="1653" y="767"/>
                  </a:lnTo>
                  <a:lnTo>
                    <a:pt x="1449" y="921"/>
                  </a:lnTo>
                  <a:lnTo>
                    <a:pt x="1227" y="1091"/>
                  </a:lnTo>
                  <a:lnTo>
                    <a:pt x="1040" y="1262"/>
                  </a:lnTo>
                  <a:lnTo>
                    <a:pt x="836" y="1449"/>
                  </a:lnTo>
                  <a:lnTo>
                    <a:pt x="648" y="1653"/>
                  </a:lnTo>
                  <a:lnTo>
                    <a:pt x="478" y="1875"/>
                  </a:lnTo>
                  <a:lnTo>
                    <a:pt x="307" y="2114"/>
                  </a:lnTo>
                  <a:lnTo>
                    <a:pt x="154" y="2352"/>
                  </a:lnTo>
                  <a:lnTo>
                    <a:pt x="0" y="2608"/>
                  </a:lnTo>
                  <a:lnTo>
                    <a:pt x="1977" y="4823"/>
                  </a:lnTo>
                  <a:lnTo>
                    <a:pt x="2080" y="4619"/>
                  </a:lnTo>
                  <a:lnTo>
                    <a:pt x="2216" y="4431"/>
                  </a:lnTo>
                  <a:lnTo>
                    <a:pt x="2335" y="4261"/>
                  </a:lnTo>
                  <a:lnTo>
                    <a:pt x="2471" y="4090"/>
                  </a:lnTo>
                  <a:lnTo>
                    <a:pt x="2625" y="3920"/>
                  </a:lnTo>
                  <a:lnTo>
                    <a:pt x="2761" y="3784"/>
                  </a:lnTo>
                  <a:lnTo>
                    <a:pt x="2915" y="3647"/>
                  </a:lnTo>
                  <a:lnTo>
                    <a:pt x="3085" y="3511"/>
                  </a:lnTo>
                  <a:lnTo>
                    <a:pt x="3255" y="3392"/>
                  </a:lnTo>
                  <a:lnTo>
                    <a:pt x="3426" y="3289"/>
                  </a:lnTo>
                  <a:lnTo>
                    <a:pt x="3596" y="3187"/>
                  </a:lnTo>
                  <a:lnTo>
                    <a:pt x="3784" y="3102"/>
                  </a:lnTo>
                  <a:lnTo>
                    <a:pt x="3971" y="3034"/>
                  </a:lnTo>
                  <a:lnTo>
                    <a:pt x="4176" y="2966"/>
                  </a:lnTo>
                  <a:lnTo>
                    <a:pt x="4380" y="2915"/>
                  </a:lnTo>
                  <a:lnTo>
                    <a:pt x="4585" y="2863"/>
                  </a:lnTo>
                  <a:lnTo>
                    <a:pt x="4789" y="2829"/>
                  </a:lnTo>
                  <a:lnTo>
                    <a:pt x="4994" y="2812"/>
                  </a:lnTo>
                  <a:lnTo>
                    <a:pt x="5215" y="2795"/>
                  </a:lnTo>
                  <a:lnTo>
                    <a:pt x="5437" y="2795"/>
                  </a:lnTo>
                  <a:lnTo>
                    <a:pt x="5675" y="2812"/>
                  </a:lnTo>
                  <a:lnTo>
                    <a:pt x="5897" y="2829"/>
                  </a:lnTo>
                  <a:lnTo>
                    <a:pt x="6135" y="2863"/>
                  </a:lnTo>
                  <a:lnTo>
                    <a:pt x="6374" y="2897"/>
                  </a:lnTo>
                  <a:lnTo>
                    <a:pt x="6851" y="3017"/>
                  </a:lnTo>
                  <a:lnTo>
                    <a:pt x="7345" y="3170"/>
                  </a:lnTo>
                  <a:lnTo>
                    <a:pt x="7840" y="3392"/>
                  </a:lnTo>
                  <a:lnTo>
                    <a:pt x="8351" y="3630"/>
                  </a:lnTo>
                  <a:lnTo>
                    <a:pt x="8692" y="3818"/>
                  </a:lnTo>
                  <a:lnTo>
                    <a:pt x="9220" y="4142"/>
                  </a:lnTo>
                  <a:lnTo>
                    <a:pt x="9748" y="4516"/>
                  </a:lnTo>
                  <a:lnTo>
                    <a:pt x="10259" y="4908"/>
                  </a:lnTo>
                  <a:lnTo>
                    <a:pt x="10771" y="5351"/>
                  </a:lnTo>
                  <a:lnTo>
                    <a:pt x="11265" y="5829"/>
                  </a:lnTo>
                  <a:lnTo>
                    <a:pt x="11742" y="6323"/>
                  </a:lnTo>
                  <a:lnTo>
                    <a:pt x="12202" y="6851"/>
                  </a:lnTo>
                  <a:lnTo>
                    <a:pt x="12645" y="7413"/>
                  </a:lnTo>
                  <a:lnTo>
                    <a:pt x="13054" y="7993"/>
                  </a:lnTo>
                  <a:lnTo>
                    <a:pt x="13463" y="8589"/>
                  </a:lnTo>
                  <a:lnTo>
                    <a:pt x="13855" y="9203"/>
                  </a:lnTo>
                  <a:lnTo>
                    <a:pt x="14213" y="9850"/>
                  </a:lnTo>
                  <a:lnTo>
                    <a:pt x="14537" y="10498"/>
                  </a:lnTo>
                  <a:lnTo>
                    <a:pt x="14844" y="11163"/>
                  </a:lnTo>
                  <a:lnTo>
                    <a:pt x="15116" y="11844"/>
                  </a:lnTo>
                  <a:lnTo>
                    <a:pt x="15372" y="12526"/>
                  </a:lnTo>
                  <a:lnTo>
                    <a:pt x="17332" y="12594"/>
                  </a:lnTo>
                  <a:lnTo>
                    <a:pt x="17332" y="12594"/>
                  </a:lnTo>
                  <a:lnTo>
                    <a:pt x="17178" y="12151"/>
                  </a:lnTo>
                  <a:lnTo>
                    <a:pt x="17008" y="11708"/>
                  </a:lnTo>
                  <a:lnTo>
                    <a:pt x="16650" y="10822"/>
                  </a:lnTo>
                  <a:lnTo>
                    <a:pt x="16258" y="9970"/>
                  </a:lnTo>
                  <a:lnTo>
                    <a:pt x="15832" y="9118"/>
                  </a:lnTo>
                  <a:lnTo>
                    <a:pt x="15372" y="8300"/>
                  </a:lnTo>
                  <a:lnTo>
                    <a:pt x="14878" y="7482"/>
                  </a:lnTo>
                  <a:lnTo>
                    <a:pt x="14349" y="6715"/>
                  </a:lnTo>
                  <a:lnTo>
                    <a:pt x="13804" y="5965"/>
                  </a:lnTo>
                  <a:lnTo>
                    <a:pt x="13225" y="5249"/>
                  </a:lnTo>
                  <a:lnTo>
                    <a:pt x="12628" y="4568"/>
                  </a:lnTo>
                  <a:lnTo>
                    <a:pt x="12015" y="3920"/>
                  </a:lnTo>
                  <a:lnTo>
                    <a:pt x="11708" y="3613"/>
                  </a:lnTo>
                  <a:lnTo>
                    <a:pt x="11384" y="3306"/>
                  </a:lnTo>
                  <a:lnTo>
                    <a:pt x="11060" y="3017"/>
                  </a:lnTo>
                  <a:lnTo>
                    <a:pt x="10737" y="2744"/>
                  </a:lnTo>
                  <a:lnTo>
                    <a:pt x="10396" y="2471"/>
                  </a:lnTo>
                  <a:lnTo>
                    <a:pt x="10072" y="2216"/>
                  </a:lnTo>
                  <a:lnTo>
                    <a:pt x="9731" y="1977"/>
                  </a:lnTo>
                  <a:lnTo>
                    <a:pt x="9390" y="1739"/>
                  </a:lnTo>
                  <a:lnTo>
                    <a:pt x="9049" y="1517"/>
                  </a:lnTo>
                  <a:lnTo>
                    <a:pt x="8709" y="1313"/>
                  </a:lnTo>
                  <a:lnTo>
                    <a:pt x="8266" y="1074"/>
                  </a:lnTo>
                  <a:lnTo>
                    <a:pt x="7942" y="904"/>
                  </a:lnTo>
                  <a:lnTo>
                    <a:pt x="7618" y="750"/>
                  </a:lnTo>
                  <a:lnTo>
                    <a:pt x="7277" y="614"/>
                  </a:lnTo>
                  <a:lnTo>
                    <a:pt x="6953" y="495"/>
                  </a:lnTo>
                  <a:lnTo>
                    <a:pt x="6630" y="375"/>
                  </a:lnTo>
                  <a:lnTo>
                    <a:pt x="6323" y="290"/>
                  </a:lnTo>
                  <a:lnTo>
                    <a:pt x="5999" y="205"/>
                  </a:lnTo>
                  <a:lnTo>
                    <a:pt x="5692" y="137"/>
                  </a:lnTo>
                  <a:lnTo>
                    <a:pt x="5386" y="69"/>
                  </a:lnTo>
                  <a:lnTo>
                    <a:pt x="5079" y="35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0" name="Google Shape;2250;p36"/>
          <p:cNvGrpSpPr/>
          <p:nvPr/>
        </p:nvGrpSpPr>
        <p:grpSpPr>
          <a:xfrm>
            <a:off x="3094118" y="1684610"/>
            <a:ext cx="347417" cy="491483"/>
            <a:chOff x="7561007" y="1678005"/>
            <a:chExt cx="588643" cy="832740"/>
          </a:xfrm>
        </p:grpSpPr>
        <p:sp>
          <p:nvSpPr>
            <p:cNvPr id="2251" name="Google Shape;2251;p36"/>
            <p:cNvSpPr/>
            <p:nvPr/>
          </p:nvSpPr>
          <p:spPr>
            <a:xfrm>
              <a:off x="8020944" y="2372584"/>
              <a:ext cx="39130" cy="138162"/>
            </a:xfrm>
            <a:custGeom>
              <a:avLst/>
              <a:gdLst/>
              <a:ahLst/>
              <a:cxnLst/>
              <a:rect l="l" t="t" r="r" b="b"/>
              <a:pathLst>
                <a:path w="1347" h="4756" extrusionOk="0">
                  <a:moveTo>
                    <a:pt x="1346" y="1"/>
                  </a:moveTo>
                  <a:lnTo>
                    <a:pt x="17" y="768"/>
                  </a:lnTo>
                  <a:lnTo>
                    <a:pt x="0" y="4755"/>
                  </a:lnTo>
                  <a:lnTo>
                    <a:pt x="1329" y="398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>
              <a:off x="7561007" y="1700781"/>
              <a:ext cx="550527" cy="809943"/>
            </a:xfrm>
            <a:custGeom>
              <a:avLst/>
              <a:gdLst/>
              <a:ahLst/>
              <a:cxnLst/>
              <a:rect l="l" t="t" r="r" b="b"/>
              <a:pathLst>
                <a:path w="18951" h="27881" extrusionOk="0">
                  <a:moveTo>
                    <a:pt x="4977" y="1"/>
                  </a:moveTo>
                  <a:lnTo>
                    <a:pt x="4585" y="35"/>
                  </a:lnTo>
                  <a:lnTo>
                    <a:pt x="4193" y="86"/>
                  </a:lnTo>
                  <a:lnTo>
                    <a:pt x="3818" y="188"/>
                  </a:lnTo>
                  <a:lnTo>
                    <a:pt x="3460" y="290"/>
                  </a:lnTo>
                  <a:lnTo>
                    <a:pt x="3119" y="444"/>
                  </a:lnTo>
                  <a:lnTo>
                    <a:pt x="2795" y="614"/>
                  </a:lnTo>
                  <a:lnTo>
                    <a:pt x="2472" y="802"/>
                  </a:lnTo>
                  <a:lnTo>
                    <a:pt x="2182" y="1023"/>
                  </a:lnTo>
                  <a:lnTo>
                    <a:pt x="1892" y="1279"/>
                  </a:lnTo>
                  <a:lnTo>
                    <a:pt x="1637" y="1551"/>
                  </a:lnTo>
                  <a:lnTo>
                    <a:pt x="1381" y="1858"/>
                  </a:lnTo>
                  <a:lnTo>
                    <a:pt x="1160" y="2182"/>
                  </a:lnTo>
                  <a:lnTo>
                    <a:pt x="938" y="2523"/>
                  </a:lnTo>
                  <a:lnTo>
                    <a:pt x="751" y="2898"/>
                  </a:lnTo>
                  <a:lnTo>
                    <a:pt x="580" y="3290"/>
                  </a:lnTo>
                  <a:lnTo>
                    <a:pt x="427" y="3716"/>
                  </a:lnTo>
                  <a:lnTo>
                    <a:pt x="307" y="4159"/>
                  </a:lnTo>
                  <a:lnTo>
                    <a:pt x="188" y="4619"/>
                  </a:lnTo>
                  <a:lnTo>
                    <a:pt x="103" y="5113"/>
                  </a:lnTo>
                  <a:lnTo>
                    <a:pt x="52" y="5624"/>
                  </a:lnTo>
                  <a:lnTo>
                    <a:pt x="1" y="6153"/>
                  </a:lnTo>
                  <a:lnTo>
                    <a:pt x="1" y="6698"/>
                  </a:lnTo>
                  <a:lnTo>
                    <a:pt x="1" y="7277"/>
                  </a:lnTo>
                  <a:lnTo>
                    <a:pt x="35" y="7840"/>
                  </a:lnTo>
                  <a:lnTo>
                    <a:pt x="103" y="8419"/>
                  </a:lnTo>
                  <a:lnTo>
                    <a:pt x="188" y="9016"/>
                  </a:lnTo>
                  <a:lnTo>
                    <a:pt x="290" y="9595"/>
                  </a:lnTo>
                  <a:lnTo>
                    <a:pt x="410" y="10191"/>
                  </a:lnTo>
                  <a:lnTo>
                    <a:pt x="563" y="10788"/>
                  </a:lnTo>
                  <a:lnTo>
                    <a:pt x="733" y="11367"/>
                  </a:lnTo>
                  <a:lnTo>
                    <a:pt x="921" y="11964"/>
                  </a:lnTo>
                  <a:lnTo>
                    <a:pt x="1125" y="12560"/>
                  </a:lnTo>
                  <a:lnTo>
                    <a:pt x="1347" y="13140"/>
                  </a:lnTo>
                  <a:lnTo>
                    <a:pt x="1603" y="13719"/>
                  </a:lnTo>
                  <a:lnTo>
                    <a:pt x="1858" y="14298"/>
                  </a:lnTo>
                  <a:lnTo>
                    <a:pt x="2131" y="14878"/>
                  </a:lnTo>
                  <a:lnTo>
                    <a:pt x="2438" y="15440"/>
                  </a:lnTo>
                  <a:lnTo>
                    <a:pt x="2744" y="16003"/>
                  </a:lnTo>
                  <a:lnTo>
                    <a:pt x="3068" y="16548"/>
                  </a:lnTo>
                  <a:lnTo>
                    <a:pt x="3426" y="17093"/>
                  </a:lnTo>
                  <a:lnTo>
                    <a:pt x="3784" y="17621"/>
                  </a:lnTo>
                  <a:lnTo>
                    <a:pt x="4142" y="18150"/>
                  </a:lnTo>
                  <a:lnTo>
                    <a:pt x="4534" y="18644"/>
                  </a:lnTo>
                  <a:lnTo>
                    <a:pt x="4926" y="19138"/>
                  </a:lnTo>
                  <a:lnTo>
                    <a:pt x="5335" y="19615"/>
                  </a:lnTo>
                  <a:lnTo>
                    <a:pt x="5761" y="20075"/>
                  </a:lnTo>
                  <a:lnTo>
                    <a:pt x="6187" y="20518"/>
                  </a:lnTo>
                  <a:lnTo>
                    <a:pt x="6630" y="20944"/>
                  </a:lnTo>
                  <a:lnTo>
                    <a:pt x="7073" y="21353"/>
                  </a:lnTo>
                  <a:lnTo>
                    <a:pt x="7533" y="21745"/>
                  </a:lnTo>
                  <a:lnTo>
                    <a:pt x="7993" y="22103"/>
                  </a:lnTo>
                  <a:lnTo>
                    <a:pt x="8470" y="22444"/>
                  </a:lnTo>
                  <a:lnTo>
                    <a:pt x="8947" y="22768"/>
                  </a:lnTo>
                  <a:lnTo>
                    <a:pt x="9442" y="23058"/>
                  </a:lnTo>
                  <a:lnTo>
                    <a:pt x="9868" y="23296"/>
                  </a:lnTo>
                  <a:lnTo>
                    <a:pt x="10294" y="23501"/>
                  </a:lnTo>
                  <a:lnTo>
                    <a:pt x="10703" y="23688"/>
                  </a:lnTo>
                  <a:lnTo>
                    <a:pt x="11112" y="23859"/>
                  </a:lnTo>
                  <a:lnTo>
                    <a:pt x="11521" y="23995"/>
                  </a:lnTo>
                  <a:lnTo>
                    <a:pt x="11913" y="24114"/>
                  </a:lnTo>
                  <a:lnTo>
                    <a:pt x="12305" y="24216"/>
                  </a:lnTo>
                  <a:lnTo>
                    <a:pt x="12697" y="24285"/>
                  </a:lnTo>
                  <a:lnTo>
                    <a:pt x="15832" y="27880"/>
                  </a:lnTo>
                  <a:lnTo>
                    <a:pt x="15849" y="23893"/>
                  </a:lnTo>
                  <a:lnTo>
                    <a:pt x="16190" y="23705"/>
                  </a:lnTo>
                  <a:lnTo>
                    <a:pt x="16514" y="23501"/>
                  </a:lnTo>
                  <a:lnTo>
                    <a:pt x="16838" y="23262"/>
                  </a:lnTo>
                  <a:lnTo>
                    <a:pt x="17127" y="22989"/>
                  </a:lnTo>
                  <a:lnTo>
                    <a:pt x="17400" y="22683"/>
                  </a:lnTo>
                  <a:lnTo>
                    <a:pt x="17656" y="22359"/>
                  </a:lnTo>
                  <a:lnTo>
                    <a:pt x="17894" y="22001"/>
                  </a:lnTo>
                  <a:lnTo>
                    <a:pt x="18099" y="21626"/>
                  </a:lnTo>
                  <a:lnTo>
                    <a:pt x="18286" y="21217"/>
                  </a:lnTo>
                  <a:lnTo>
                    <a:pt x="18457" y="20774"/>
                  </a:lnTo>
                  <a:lnTo>
                    <a:pt x="18610" y="20314"/>
                  </a:lnTo>
                  <a:lnTo>
                    <a:pt x="18729" y="19837"/>
                  </a:lnTo>
                  <a:lnTo>
                    <a:pt x="18814" y="19326"/>
                  </a:lnTo>
                  <a:lnTo>
                    <a:pt x="18883" y="18780"/>
                  </a:lnTo>
                  <a:lnTo>
                    <a:pt x="18934" y="18235"/>
                  </a:lnTo>
                  <a:lnTo>
                    <a:pt x="18951" y="17638"/>
                  </a:lnTo>
                  <a:lnTo>
                    <a:pt x="18934" y="17076"/>
                  </a:lnTo>
                  <a:lnTo>
                    <a:pt x="18900" y="16497"/>
                  </a:lnTo>
                  <a:lnTo>
                    <a:pt x="18831" y="15917"/>
                  </a:lnTo>
                  <a:lnTo>
                    <a:pt x="18763" y="15338"/>
                  </a:lnTo>
                  <a:lnTo>
                    <a:pt x="18644" y="14758"/>
                  </a:lnTo>
                  <a:lnTo>
                    <a:pt x="18525" y="14162"/>
                  </a:lnTo>
                  <a:lnTo>
                    <a:pt x="18371" y="13566"/>
                  </a:lnTo>
                  <a:lnTo>
                    <a:pt x="18218" y="12969"/>
                  </a:lnTo>
                  <a:lnTo>
                    <a:pt x="18013" y="12390"/>
                  </a:lnTo>
                  <a:lnTo>
                    <a:pt x="17809" y="11793"/>
                  </a:lnTo>
                  <a:lnTo>
                    <a:pt x="17587" y="11214"/>
                  </a:lnTo>
                  <a:lnTo>
                    <a:pt x="17349" y="10617"/>
                  </a:lnTo>
                  <a:lnTo>
                    <a:pt x="17076" y="10038"/>
                  </a:lnTo>
                  <a:lnTo>
                    <a:pt x="16804" y="9476"/>
                  </a:lnTo>
                  <a:lnTo>
                    <a:pt x="16497" y="8913"/>
                  </a:lnTo>
                  <a:lnTo>
                    <a:pt x="16190" y="8351"/>
                  </a:lnTo>
                  <a:lnTo>
                    <a:pt x="15866" y="7789"/>
                  </a:lnTo>
                  <a:lnTo>
                    <a:pt x="15525" y="7260"/>
                  </a:lnTo>
                  <a:lnTo>
                    <a:pt x="15168" y="6732"/>
                  </a:lnTo>
                  <a:lnTo>
                    <a:pt x="14793" y="6204"/>
                  </a:lnTo>
                  <a:lnTo>
                    <a:pt x="14401" y="5710"/>
                  </a:lnTo>
                  <a:lnTo>
                    <a:pt x="14009" y="5215"/>
                  </a:lnTo>
                  <a:lnTo>
                    <a:pt x="13600" y="4738"/>
                  </a:lnTo>
                  <a:lnTo>
                    <a:pt x="13191" y="4278"/>
                  </a:lnTo>
                  <a:lnTo>
                    <a:pt x="12748" y="3835"/>
                  </a:lnTo>
                  <a:lnTo>
                    <a:pt x="12322" y="3409"/>
                  </a:lnTo>
                  <a:lnTo>
                    <a:pt x="11862" y="3000"/>
                  </a:lnTo>
                  <a:lnTo>
                    <a:pt x="11401" y="2608"/>
                  </a:lnTo>
                  <a:lnTo>
                    <a:pt x="10941" y="2250"/>
                  </a:lnTo>
                  <a:lnTo>
                    <a:pt x="10464" y="1909"/>
                  </a:lnTo>
                  <a:lnTo>
                    <a:pt x="9987" y="1585"/>
                  </a:lnTo>
                  <a:lnTo>
                    <a:pt x="9493" y="1296"/>
                  </a:lnTo>
                  <a:lnTo>
                    <a:pt x="9016" y="1023"/>
                  </a:lnTo>
                  <a:lnTo>
                    <a:pt x="8538" y="785"/>
                  </a:lnTo>
                  <a:lnTo>
                    <a:pt x="8061" y="580"/>
                  </a:lnTo>
                  <a:lnTo>
                    <a:pt x="7584" y="410"/>
                  </a:lnTo>
                  <a:lnTo>
                    <a:pt x="7124" y="273"/>
                  </a:lnTo>
                  <a:lnTo>
                    <a:pt x="6681" y="154"/>
                  </a:lnTo>
                  <a:lnTo>
                    <a:pt x="6238" y="69"/>
                  </a:lnTo>
                  <a:lnTo>
                    <a:pt x="5812" y="18"/>
                  </a:lnTo>
                  <a:lnTo>
                    <a:pt x="5386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7641217" y="1678005"/>
              <a:ext cx="508433" cy="711928"/>
            </a:xfrm>
            <a:custGeom>
              <a:avLst/>
              <a:gdLst/>
              <a:ahLst/>
              <a:cxnLst/>
              <a:rect l="l" t="t" r="r" b="b"/>
              <a:pathLst>
                <a:path w="17502" h="24507" extrusionOk="0">
                  <a:moveTo>
                    <a:pt x="3937" y="1"/>
                  </a:moveTo>
                  <a:lnTo>
                    <a:pt x="3511" y="18"/>
                  </a:lnTo>
                  <a:lnTo>
                    <a:pt x="3119" y="52"/>
                  </a:lnTo>
                  <a:lnTo>
                    <a:pt x="2727" y="103"/>
                  </a:lnTo>
                  <a:lnTo>
                    <a:pt x="2352" y="205"/>
                  </a:lnTo>
                  <a:lnTo>
                    <a:pt x="1994" y="325"/>
                  </a:lnTo>
                  <a:lnTo>
                    <a:pt x="1653" y="461"/>
                  </a:lnTo>
                  <a:lnTo>
                    <a:pt x="1330" y="648"/>
                  </a:lnTo>
                  <a:lnTo>
                    <a:pt x="0" y="1415"/>
                  </a:lnTo>
                  <a:lnTo>
                    <a:pt x="0" y="1415"/>
                  </a:lnTo>
                  <a:lnTo>
                    <a:pt x="324" y="1245"/>
                  </a:lnTo>
                  <a:lnTo>
                    <a:pt x="665" y="1091"/>
                  </a:lnTo>
                  <a:lnTo>
                    <a:pt x="1040" y="972"/>
                  </a:lnTo>
                  <a:lnTo>
                    <a:pt x="1398" y="887"/>
                  </a:lnTo>
                  <a:lnTo>
                    <a:pt x="1790" y="819"/>
                  </a:lnTo>
                  <a:lnTo>
                    <a:pt x="2199" y="785"/>
                  </a:lnTo>
                  <a:lnTo>
                    <a:pt x="2608" y="785"/>
                  </a:lnTo>
                  <a:lnTo>
                    <a:pt x="3034" y="802"/>
                  </a:lnTo>
                  <a:lnTo>
                    <a:pt x="3460" y="853"/>
                  </a:lnTo>
                  <a:lnTo>
                    <a:pt x="3903" y="938"/>
                  </a:lnTo>
                  <a:lnTo>
                    <a:pt x="4363" y="1040"/>
                  </a:lnTo>
                  <a:lnTo>
                    <a:pt x="4823" y="1194"/>
                  </a:lnTo>
                  <a:lnTo>
                    <a:pt x="5283" y="1364"/>
                  </a:lnTo>
                  <a:lnTo>
                    <a:pt x="5760" y="1569"/>
                  </a:lnTo>
                  <a:lnTo>
                    <a:pt x="6255" y="1807"/>
                  </a:lnTo>
                  <a:lnTo>
                    <a:pt x="6732" y="2080"/>
                  </a:lnTo>
                  <a:lnTo>
                    <a:pt x="7226" y="2369"/>
                  </a:lnTo>
                  <a:lnTo>
                    <a:pt x="7703" y="2693"/>
                  </a:lnTo>
                  <a:lnTo>
                    <a:pt x="8180" y="3034"/>
                  </a:lnTo>
                  <a:lnTo>
                    <a:pt x="8640" y="3392"/>
                  </a:lnTo>
                  <a:lnTo>
                    <a:pt x="9101" y="3784"/>
                  </a:lnTo>
                  <a:lnTo>
                    <a:pt x="9561" y="4193"/>
                  </a:lnTo>
                  <a:lnTo>
                    <a:pt x="9987" y="4619"/>
                  </a:lnTo>
                  <a:lnTo>
                    <a:pt x="10430" y="5062"/>
                  </a:lnTo>
                  <a:lnTo>
                    <a:pt x="10839" y="5522"/>
                  </a:lnTo>
                  <a:lnTo>
                    <a:pt x="11248" y="5999"/>
                  </a:lnTo>
                  <a:lnTo>
                    <a:pt x="11640" y="6494"/>
                  </a:lnTo>
                  <a:lnTo>
                    <a:pt x="12032" y="6988"/>
                  </a:lnTo>
                  <a:lnTo>
                    <a:pt x="12407" y="7516"/>
                  </a:lnTo>
                  <a:lnTo>
                    <a:pt x="12764" y="8044"/>
                  </a:lnTo>
                  <a:lnTo>
                    <a:pt x="13105" y="8573"/>
                  </a:lnTo>
                  <a:lnTo>
                    <a:pt x="13429" y="9135"/>
                  </a:lnTo>
                  <a:lnTo>
                    <a:pt x="13736" y="9697"/>
                  </a:lnTo>
                  <a:lnTo>
                    <a:pt x="14043" y="10260"/>
                  </a:lnTo>
                  <a:lnTo>
                    <a:pt x="14315" y="10822"/>
                  </a:lnTo>
                  <a:lnTo>
                    <a:pt x="14588" y="11401"/>
                  </a:lnTo>
                  <a:lnTo>
                    <a:pt x="14826" y="11998"/>
                  </a:lnTo>
                  <a:lnTo>
                    <a:pt x="15048" y="12577"/>
                  </a:lnTo>
                  <a:lnTo>
                    <a:pt x="15252" y="13174"/>
                  </a:lnTo>
                  <a:lnTo>
                    <a:pt x="15457" y="13753"/>
                  </a:lnTo>
                  <a:lnTo>
                    <a:pt x="15610" y="14350"/>
                  </a:lnTo>
                  <a:lnTo>
                    <a:pt x="15764" y="14946"/>
                  </a:lnTo>
                  <a:lnTo>
                    <a:pt x="15883" y="15542"/>
                  </a:lnTo>
                  <a:lnTo>
                    <a:pt x="16002" y="16122"/>
                  </a:lnTo>
                  <a:lnTo>
                    <a:pt x="16070" y="16701"/>
                  </a:lnTo>
                  <a:lnTo>
                    <a:pt x="16139" y="17281"/>
                  </a:lnTo>
                  <a:lnTo>
                    <a:pt x="16173" y="17860"/>
                  </a:lnTo>
                  <a:lnTo>
                    <a:pt x="16190" y="18422"/>
                  </a:lnTo>
                  <a:lnTo>
                    <a:pt x="16173" y="18985"/>
                  </a:lnTo>
                  <a:lnTo>
                    <a:pt x="16122" y="19513"/>
                  </a:lnTo>
                  <a:lnTo>
                    <a:pt x="16070" y="20007"/>
                  </a:lnTo>
                  <a:lnTo>
                    <a:pt x="15985" y="20502"/>
                  </a:lnTo>
                  <a:lnTo>
                    <a:pt x="15883" y="20962"/>
                  </a:lnTo>
                  <a:lnTo>
                    <a:pt x="15747" y="21405"/>
                  </a:lnTo>
                  <a:lnTo>
                    <a:pt x="15610" y="21814"/>
                  </a:lnTo>
                  <a:lnTo>
                    <a:pt x="15440" y="22223"/>
                  </a:lnTo>
                  <a:lnTo>
                    <a:pt x="15252" y="22581"/>
                  </a:lnTo>
                  <a:lnTo>
                    <a:pt x="15031" y="22938"/>
                  </a:lnTo>
                  <a:lnTo>
                    <a:pt x="14809" y="23262"/>
                  </a:lnTo>
                  <a:lnTo>
                    <a:pt x="14571" y="23552"/>
                  </a:lnTo>
                  <a:lnTo>
                    <a:pt x="14298" y="23825"/>
                  </a:lnTo>
                  <a:lnTo>
                    <a:pt x="14025" y="24080"/>
                  </a:lnTo>
                  <a:lnTo>
                    <a:pt x="13736" y="24302"/>
                  </a:lnTo>
                  <a:lnTo>
                    <a:pt x="13412" y="24506"/>
                  </a:lnTo>
                  <a:lnTo>
                    <a:pt x="14741" y="23739"/>
                  </a:lnTo>
                  <a:lnTo>
                    <a:pt x="15065" y="23535"/>
                  </a:lnTo>
                  <a:lnTo>
                    <a:pt x="15355" y="23313"/>
                  </a:lnTo>
                  <a:lnTo>
                    <a:pt x="15627" y="23058"/>
                  </a:lnTo>
                  <a:lnTo>
                    <a:pt x="15900" y="22785"/>
                  </a:lnTo>
                  <a:lnTo>
                    <a:pt x="16139" y="22478"/>
                  </a:lnTo>
                  <a:lnTo>
                    <a:pt x="16360" y="22155"/>
                  </a:lnTo>
                  <a:lnTo>
                    <a:pt x="16565" y="21814"/>
                  </a:lnTo>
                  <a:lnTo>
                    <a:pt x="16769" y="21439"/>
                  </a:lnTo>
                  <a:lnTo>
                    <a:pt x="16922" y="21047"/>
                  </a:lnTo>
                  <a:lnTo>
                    <a:pt x="17076" y="20638"/>
                  </a:lnTo>
                  <a:lnTo>
                    <a:pt x="17212" y="20195"/>
                  </a:lnTo>
                  <a:lnTo>
                    <a:pt x="17314" y="19735"/>
                  </a:lnTo>
                  <a:lnTo>
                    <a:pt x="17400" y="19240"/>
                  </a:lnTo>
                  <a:lnTo>
                    <a:pt x="17451" y="18729"/>
                  </a:lnTo>
                  <a:lnTo>
                    <a:pt x="17502" y="18201"/>
                  </a:lnTo>
                  <a:lnTo>
                    <a:pt x="17502" y="17656"/>
                  </a:lnTo>
                  <a:lnTo>
                    <a:pt x="17502" y="17093"/>
                  </a:lnTo>
                  <a:lnTo>
                    <a:pt x="17468" y="16514"/>
                  </a:lnTo>
                  <a:lnTo>
                    <a:pt x="17400" y="15934"/>
                  </a:lnTo>
                  <a:lnTo>
                    <a:pt x="17314" y="15355"/>
                  </a:lnTo>
                  <a:lnTo>
                    <a:pt x="17212" y="14759"/>
                  </a:lnTo>
                  <a:lnTo>
                    <a:pt x="17093" y="14179"/>
                  </a:lnTo>
                  <a:lnTo>
                    <a:pt x="16940" y="13583"/>
                  </a:lnTo>
                  <a:lnTo>
                    <a:pt x="16769" y="12986"/>
                  </a:lnTo>
                  <a:lnTo>
                    <a:pt x="16582" y="12407"/>
                  </a:lnTo>
                  <a:lnTo>
                    <a:pt x="16377" y="11810"/>
                  </a:lnTo>
                  <a:lnTo>
                    <a:pt x="16156" y="11214"/>
                  </a:lnTo>
                  <a:lnTo>
                    <a:pt x="15900" y="10635"/>
                  </a:lnTo>
                  <a:lnTo>
                    <a:pt x="15644" y="10055"/>
                  </a:lnTo>
                  <a:lnTo>
                    <a:pt x="15372" y="9493"/>
                  </a:lnTo>
                  <a:lnTo>
                    <a:pt x="15065" y="8913"/>
                  </a:lnTo>
                  <a:lnTo>
                    <a:pt x="14758" y="8351"/>
                  </a:lnTo>
                  <a:lnTo>
                    <a:pt x="14434" y="7806"/>
                  </a:lnTo>
                  <a:lnTo>
                    <a:pt x="14077" y="7260"/>
                  </a:lnTo>
                  <a:lnTo>
                    <a:pt x="13719" y="6732"/>
                  </a:lnTo>
                  <a:lnTo>
                    <a:pt x="13361" y="6221"/>
                  </a:lnTo>
                  <a:lnTo>
                    <a:pt x="12969" y="5710"/>
                  </a:lnTo>
                  <a:lnTo>
                    <a:pt x="12577" y="5232"/>
                  </a:lnTo>
                  <a:lnTo>
                    <a:pt x="12168" y="4755"/>
                  </a:lnTo>
                  <a:lnTo>
                    <a:pt x="11742" y="4295"/>
                  </a:lnTo>
                  <a:lnTo>
                    <a:pt x="11316" y="3852"/>
                  </a:lnTo>
                  <a:lnTo>
                    <a:pt x="10873" y="3426"/>
                  </a:lnTo>
                  <a:lnTo>
                    <a:pt x="10430" y="3017"/>
                  </a:lnTo>
                  <a:lnTo>
                    <a:pt x="9970" y="2625"/>
                  </a:lnTo>
                  <a:lnTo>
                    <a:pt x="9509" y="2267"/>
                  </a:lnTo>
                  <a:lnTo>
                    <a:pt x="9032" y="1926"/>
                  </a:lnTo>
                  <a:lnTo>
                    <a:pt x="8555" y="1603"/>
                  </a:lnTo>
                  <a:lnTo>
                    <a:pt x="8061" y="1296"/>
                  </a:lnTo>
                  <a:lnTo>
                    <a:pt x="7567" y="1040"/>
                  </a:lnTo>
                  <a:lnTo>
                    <a:pt x="7090" y="802"/>
                  </a:lnTo>
                  <a:lnTo>
                    <a:pt x="6612" y="597"/>
                  </a:lnTo>
                  <a:lnTo>
                    <a:pt x="6135" y="427"/>
                  </a:lnTo>
                  <a:lnTo>
                    <a:pt x="5675" y="273"/>
                  </a:lnTo>
                  <a:lnTo>
                    <a:pt x="5232" y="171"/>
                  </a:lnTo>
                  <a:lnTo>
                    <a:pt x="4789" y="86"/>
                  </a:lnTo>
                  <a:lnTo>
                    <a:pt x="4346" y="35"/>
                  </a:lnTo>
                  <a:lnTo>
                    <a:pt x="3937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7682789" y="1951781"/>
              <a:ext cx="76779" cy="98044"/>
            </a:xfrm>
            <a:custGeom>
              <a:avLst/>
              <a:gdLst/>
              <a:ahLst/>
              <a:cxnLst/>
              <a:rect l="l" t="t" r="r" b="b"/>
              <a:pathLst>
                <a:path w="2643" h="3375" extrusionOk="0">
                  <a:moveTo>
                    <a:pt x="580" y="1"/>
                  </a:moveTo>
                  <a:lnTo>
                    <a:pt x="478" y="35"/>
                  </a:lnTo>
                  <a:lnTo>
                    <a:pt x="393" y="86"/>
                  </a:lnTo>
                  <a:lnTo>
                    <a:pt x="308" y="137"/>
                  </a:lnTo>
                  <a:lnTo>
                    <a:pt x="222" y="205"/>
                  </a:lnTo>
                  <a:lnTo>
                    <a:pt x="154" y="290"/>
                  </a:lnTo>
                  <a:lnTo>
                    <a:pt x="103" y="393"/>
                  </a:lnTo>
                  <a:lnTo>
                    <a:pt x="69" y="512"/>
                  </a:lnTo>
                  <a:lnTo>
                    <a:pt x="35" y="631"/>
                  </a:lnTo>
                  <a:lnTo>
                    <a:pt x="1" y="767"/>
                  </a:lnTo>
                  <a:lnTo>
                    <a:pt x="1" y="921"/>
                  </a:lnTo>
                  <a:lnTo>
                    <a:pt x="1" y="1091"/>
                  </a:lnTo>
                  <a:lnTo>
                    <a:pt x="18" y="1245"/>
                  </a:lnTo>
                  <a:lnTo>
                    <a:pt x="52" y="1415"/>
                  </a:lnTo>
                  <a:lnTo>
                    <a:pt x="103" y="1568"/>
                  </a:lnTo>
                  <a:lnTo>
                    <a:pt x="154" y="1739"/>
                  </a:lnTo>
                  <a:lnTo>
                    <a:pt x="222" y="1909"/>
                  </a:lnTo>
                  <a:lnTo>
                    <a:pt x="376" y="2216"/>
                  </a:lnTo>
                  <a:lnTo>
                    <a:pt x="580" y="2523"/>
                  </a:lnTo>
                  <a:lnTo>
                    <a:pt x="683" y="2659"/>
                  </a:lnTo>
                  <a:lnTo>
                    <a:pt x="802" y="2795"/>
                  </a:lnTo>
                  <a:lnTo>
                    <a:pt x="921" y="2915"/>
                  </a:lnTo>
                  <a:lnTo>
                    <a:pt x="1057" y="3017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3"/>
                  </a:lnTo>
                  <a:lnTo>
                    <a:pt x="1586" y="3324"/>
                  </a:lnTo>
                  <a:lnTo>
                    <a:pt x="1705" y="3358"/>
                  </a:lnTo>
                  <a:lnTo>
                    <a:pt x="1824" y="3375"/>
                  </a:lnTo>
                  <a:lnTo>
                    <a:pt x="2046" y="3375"/>
                  </a:lnTo>
                  <a:lnTo>
                    <a:pt x="2148" y="3341"/>
                  </a:lnTo>
                  <a:lnTo>
                    <a:pt x="2250" y="3290"/>
                  </a:lnTo>
                  <a:lnTo>
                    <a:pt x="2336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40" y="2983"/>
                  </a:lnTo>
                  <a:lnTo>
                    <a:pt x="2574" y="2864"/>
                  </a:lnTo>
                  <a:lnTo>
                    <a:pt x="2608" y="2744"/>
                  </a:lnTo>
                  <a:lnTo>
                    <a:pt x="2625" y="2608"/>
                  </a:lnTo>
                  <a:lnTo>
                    <a:pt x="2642" y="2455"/>
                  </a:lnTo>
                  <a:lnTo>
                    <a:pt x="2625" y="2284"/>
                  </a:lnTo>
                  <a:lnTo>
                    <a:pt x="2608" y="2131"/>
                  </a:lnTo>
                  <a:lnTo>
                    <a:pt x="2574" y="1960"/>
                  </a:lnTo>
                  <a:lnTo>
                    <a:pt x="2540" y="1807"/>
                  </a:lnTo>
                  <a:lnTo>
                    <a:pt x="2489" y="1637"/>
                  </a:lnTo>
                  <a:lnTo>
                    <a:pt x="2421" y="1466"/>
                  </a:lnTo>
                  <a:lnTo>
                    <a:pt x="2250" y="1159"/>
                  </a:lnTo>
                  <a:lnTo>
                    <a:pt x="2063" y="853"/>
                  </a:lnTo>
                  <a:lnTo>
                    <a:pt x="1944" y="716"/>
                  </a:lnTo>
                  <a:lnTo>
                    <a:pt x="1841" y="580"/>
                  </a:lnTo>
                  <a:lnTo>
                    <a:pt x="1722" y="461"/>
                  </a:lnTo>
                  <a:lnTo>
                    <a:pt x="1586" y="358"/>
                  </a:lnTo>
                  <a:lnTo>
                    <a:pt x="1466" y="256"/>
                  </a:lnTo>
                  <a:lnTo>
                    <a:pt x="1330" y="171"/>
                  </a:lnTo>
                  <a:lnTo>
                    <a:pt x="1194" y="103"/>
                  </a:lnTo>
                  <a:lnTo>
                    <a:pt x="1057" y="52"/>
                  </a:lnTo>
                  <a:lnTo>
                    <a:pt x="938" y="18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7777845" y="2005758"/>
              <a:ext cx="76779" cy="98538"/>
            </a:xfrm>
            <a:custGeom>
              <a:avLst/>
              <a:gdLst/>
              <a:ahLst/>
              <a:cxnLst/>
              <a:rect l="l" t="t" r="r" b="b"/>
              <a:pathLst>
                <a:path w="2643" h="3392" extrusionOk="0">
                  <a:moveTo>
                    <a:pt x="682" y="0"/>
                  </a:moveTo>
                  <a:lnTo>
                    <a:pt x="580" y="17"/>
                  </a:lnTo>
                  <a:lnTo>
                    <a:pt x="478" y="34"/>
                  </a:lnTo>
                  <a:lnTo>
                    <a:pt x="393" y="85"/>
                  </a:lnTo>
                  <a:lnTo>
                    <a:pt x="308" y="136"/>
                  </a:lnTo>
                  <a:lnTo>
                    <a:pt x="222" y="222"/>
                  </a:lnTo>
                  <a:lnTo>
                    <a:pt x="154" y="307"/>
                  </a:lnTo>
                  <a:lnTo>
                    <a:pt x="103" y="409"/>
                  </a:lnTo>
                  <a:lnTo>
                    <a:pt x="52" y="511"/>
                  </a:lnTo>
                  <a:lnTo>
                    <a:pt x="18" y="648"/>
                  </a:lnTo>
                  <a:lnTo>
                    <a:pt x="1" y="784"/>
                  </a:lnTo>
                  <a:lnTo>
                    <a:pt x="1" y="937"/>
                  </a:lnTo>
                  <a:lnTo>
                    <a:pt x="1" y="1091"/>
                  </a:lnTo>
                  <a:lnTo>
                    <a:pt x="18" y="1261"/>
                  </a:lnTo>
                  <a:lnTo>
                    <a:pt x="52" y="1415"/>
                  </a:lnTo>
                  <a:lnTo>
                    <a:pt x="103" y="1585"/>
                  </a:lnTo>
                  <a:lnTo>
                    <a:pt x="154" y="1755"/>
                  </a:lnTo>
                  <a:lnTo>
                    <a:pt x="222" y="1909"/>
                  </a:lnTo>
                  <a:lnTo>
                    <a:pt x="376" y="2233"/>
                  </a:lnTo>
                  <a:lnTo>
                    <a:pt x="580" y="2522"/>
                  </a:lnTo>
                  <a:lnTo>
                    <a:pt x="682" y="2659"/>
                  </a:lnTo>
                  <a:lnTo>
                    <a:pt x="802" y="2795"/>
                  </a:lnTo>
                  <a:lnTo>
                    <a:pt x="921" y="2914"/>
                  </a:lnTo>
                  <a:lnTo>
                    <a:pt x="1040" y="3034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2"/>
                  </a:lnTo>
                  <a:lnTo>
                    <a:pt x="1569" y="3340"/>
                  </a:lnTo>
                  <a:lnTo>
                    <a:pt x="1705" y="3374"/>
                  </a:lnTo>
                  <a:lnTo>
                    <a:pt x="1824" y="3391"/>
                  </a:lnTo>
                  <a:lnTo>
                    <a:pt x="1944" y="3391"/>
                  </a:lnTo>
                  <a:lnTo>
                    <a:pt x="2046" y="3374"/>
                  </a:lnTo>
                  <a:lnTo>
                    <a:pt x="2148" y="3340"/>
                  </a:lnTo>
                  <a:lnTo>
                    <a:pt x="2250" y="3306"/>
                  </a:lnTo>
                  <a:lnTo>
                    <a:pt x="2335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23" y="2982"/>
                  </a:lnTo>
                  <a:lnTo>
                    <a:pt x="2574" y="2880"/>
                  </a:lnTo>
                  <a:lnTo>
                    <a:pt x="2608" y="2744"/>
                  </a:lnTo>
                  <a:lnTo>
                    <a:pt x="2625" y="2607"/>
                  </a:lnTo>
                  <a:lnTo>
                    <a:pt x="2642" y="2454"/>
                  </a:lnTo>
                  <a:lnTo>
                    <a:pt x="2625" y="2301"/>
                  </a:lnTo>
                  <a:lnTo>
                    <a:pt x="2608" y="2130"/>
                  </a:lnTo>
                  <a:lnTo>
                    <a:pt x="2574" y="1977"/>
                  </a:lnTo>
                  <a:lnTo>
                    <a:pt x="2540" y="1807"/>
                  </a:lnTo>
                  <a:lnTo>
                    <a:pt x="2472" y="1636"/>
                  </a:lnTo>
                  <a:lnTo>
                    <a:pt x="2404" y="1483"/>
                  </a:lnTo>
                  <a:lnTo>
                    <a:pt x="2250" y="1159"/>
                  </a:lnTo>
                  <a:lnTo>
                    <a:pt x="2063" y="869"/>
                  </a:lnTo>
                  <a:lnTo>
                    <a:pt x="1944" y="733"/>
                  </a:lnTo>
                  <a:lnTo>
                    <a:pt x="1824" y="597"/>
                  </a:lnTo>
                  <a:lnTo>
                    <a:pt x="1705" y="477"/>
                  </a:lnTo>
                  <a:lnTo>
                    <a:pt x="1586" y="358"/>
                  </a:lnTo>
                  <a:lnTo>
                    <a:pt x="1449" y="273"/>
                  </a:lnTo>
                  <a:lnTo>
                    <a:pt x="1313" y="171"/>
                  </a:lnTo>
                  <a:lnTo>
                    <a:pt x="1177" y="102"/>
                  </a:lnTo>
                  <a:lnTo>
                    <a:pt x="1057" y="51"/>
                  </a:lnTo>
                  <a:lnTo>
                    <a:pt x="921" y="17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7873393" y="2061681"/>
              <a:ext cx="76779" cy="98567"/>
            </a:xfrm>
            <a:custGeom>
              <a:avLst/>
              <a:gdLst/>
              <a:ahLst/>
              <a:cxnLst/>
              <a:rect l="l" t="t" r="r" b="b"/>
              <a:pathLst>
                <a:path w="2643" h="3393" extrusionOk="0">
                  <a:moveTo>
                    <a:pt x="700" y="1"/>
                  </a:moveTo>
                  <a:lnTo>
                    <a:pt x="597" y="18"/>
                  </a:lnTo>
                  <a:lnTo>
                    <a:pt x="495" y="52"/>
                  </a:lnTo>
                  <a:lnTo>
                    <a:pt x="393" y="86"/>
                  </a:lnTo>
                  <a:lnTo>
                    <a:pt x="308" y="154"/>
                  </a:lnTo>
                  <a:lnTo>
                    <a:pt x="239" y="222"/>
                  </a:lnTo>
                  <a:lnTo>
                    <a:pt x="171" y="308"/>
                  </a:lnTo>
                  <a:lnTo>
                    <a:pt x="120" y="410"/>
                  </a:lnTo>
                  <a:lnTo>
                    <a:pt x="69" y="529"/>
                  </a:lnTo>
                  <a:lnTo>
                    <a:pt x="35" y="648"/>
                  </a:lnTo>
                  <a:lnTo>
                    <a:pt x="18" y="785"/>
                  </a:lnTo>
                  <a:lnTo>
                    <a:pt x="1" y="938"/>
                  </a:lnTo>
                  <a:lnTo>
                    <a:pt x="18" y="1091"/>
                  </a:lnTo>
                  <a:lnTo>
                    <a:pt x="35" y="1262"/>
                  </a:lnTo>
                  <a:lnTo>
                    <a:pt x="69" y="1432"/>
                  </a:lnTo>
                  <a:lnTo>
                    <a:pt x="103" y="1586"/>
                  </a:lnTo>
                  <a:lnTo>
                    <a:pt x="171" y="1756"/>
                  </a:lnTo>
                  <a:lnTo>
                    <a:pt x="239" y="1909"/>
                  </a:lnTo>
                  <a:lnTo>
                    <a:pt x="393" y="2233"/>
                  </a:lnTo>
                  <a:lnTo>
                    <a:pt x="580" y="2540"/>
                  </a:lnTo>
                  <a:lnTo>
                    <a:pt x="700" y="2676"/>
                  </a:lnTo>
                  <a:lnTo>
                    <a:pt x="802" y="2796"/>
                  </a:lnTo>
                  <a:lnTo>
                    <a:pt x="938" y="2915"/>
                  </a:lnTo>
                  <a:lnTo>
                    <a:pt x="1057" y="3034"/>
                  </a:lnTo>
                  <a:lnTo>
                    <a:pt x="1194" y="3136"/>
                  </a:lnTo>
                  <a:lnTo>
                    <a:pt x="1330" y="3222"/>
                  </a:lnTo>
                  <a:lnTo>
                    <a:pt x="1466" y="3290"/>
                  </a:lnTo>
                  <a:lnTo>
                    <a:pt x="1586" y="3341"/>
                  </a:lnTo>
                  <a:lnTo>
                    <a:pt x="1722" y="3375"/>
                  </a:lnTo>
                  <a:lnTo>
                    <a:pt x="1841" y="3392"/>
                  </a:lnTo>
                  <a:lnTo>
                    <a:pt x="1961" y="3392"/>
                  </a:lnTo>
                  <a:lnTo>
                    <a:pt x="2063" y="3375"/>
                  </a:lnTo>
                  <a:lnTo>
                    <a:pt x="2165" y="3358"/>
                  </a:lnTo>
                  <a:lnTo>
                    <a:pt x="2250" y="3307"/>
                  </a:lnTo>
                  <a:lnTo>
                    <a:pt x="2335" y="3256"/>
                  </a:lnTo>
                  <a:lnTo>
                    <a:pt x="2421" y="3188"/>
                  </a:lnTo>
                  <a:lnTo>
                    <a:pt x="2489" y="3085"/>
                  </a:lnTo>
                  <a:lnTo>
                    <a:pt x="2540" y="3000"/>
                  </a:lnTo>
                  <a:lnTo>
                    <a:pt x="2591" y="2881"/>
                  </a:lnTo>
                  <a:lnTo>
                    <a:pt x="2625" y="2744"/>
                  </a:lnTo>
                  <a:lnTo>
                    <a:pt x="2642" y="2608"/>
                  </a:lnTo>
                  <a:lnTo>
                    <a:pt x="2642" y="2455"/>
                  </a:lnTo>
                  <a:lnTo>
                    <a:pt x="2642" y="2301"/>
                  </a:lnTo>
                  <a:lnTo>
                    <a:pt x="2625" y="2148"/>
                  </a:lnTo>
                  <a:lnTo>
                    <a:pt x="2591" y="1978"/>
                  </a:lnTo>
                  <a:lnTo>
                    <a:pt x="2540" y="1807"/>
                  </a:lnTo>
                  <a:lnTo>
                    <a:pt x="2489" y="1654"/>
                  </a:lnTo>
                  <a:lnTo>
                    <a:pt x="2421" y="1483"/>
                  </a:lnTo>
                  <a:lnTo>
                    <a:pt x="2267" y="1160"/>
                  </a:lnTo>
                  <a:lnTo>
                    <a:pt x="2063" y="870"/>
                  </a:lnTo>
                  <a:lnTo>
                    <a:pt x="1961" y="734"/>
                  </a:lnTo>
                  <a:lnTo>
                    <a:pt x="1841" y="597"/>
                  </a:lnTo>
                  <a:lnTo>
                    <a:pt x="1722" y="478"/>
                  </a:lnTo>
                  <a:lnTo>
                    <a:pt x="1603" y="376"/>
                  </a:lnTo>
                  <a:lnTo>
                    <a:pt x="1466" y="273"/>
                  </a:lnTo>
                  <a:lnTo>
                    <a:pt x="1330" y="188"/>
                  </a:lnTo>
                  <a:lnTo>
                    <a:pt x="1194" y="120"/>
                  </a:lnTo>
                  <a:lnTo>
                    <a:pt x="1074" y="69"/>
                  </a:lnTo>
                  <a:lnTo>
                    <a:pt x="938" y="35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7" name="Google Shape;2257;p36"/>
          <p:cNvGrpSpPr/>
          <p:nvPr/>
        </p:nvGrpSpPr>
        <p:grpSpPr>
          <a:xfrm>
            <a:off x="3929249" y="2216493"/>
            <a:ext cx="490592" cy="433606"/>
            <a:chOff x="9649226" y="2033966"/>
            <a:chExt cx="831230" cy="734677"/>
          </a:xfrm>
        </p:grpSpPr>
        <p:sp>
          <p:nvSpPr>
            <p:cNvPr id="2258" name="Google Shape;2258;p36"/>
            <p:cNvSpPr/>
            <p:nvPr/>
          </p:nvSpPr>
          <p:spPr>
            <a:xfrm>
              <a:off x="9676941" y="2143372"/>
              <a:ext cx="211920" cy="100542"/>
            </a:xfrm>
            <a:custGeom>
              <a:avLst/>
              <a:gdLst/>
              <a:ahLst/>
              <a:cxnLst/>
              <a:rect l="l" t="t" r="r" b="b"/>
              <a:pathLst>
                <a:path w="7295" h="3461" extrusionOk="0">
                  <a:moveTo>
                    <a:pt x="159" y="2550"/>
                  </a:moveTo>
                  <a:lnTo>
                    <a:pt x="103" y="2574"/>
                  </a:lnTo>
                  <a:lnTo>
                    <a:pt x="1" y="2642"/>
                  </a:lnTo>
                  <a:lnTo>
                    <a:pt x="159" y="2550"/>
                  </a:lnTo>
                  <a:close/>
                  <a:moveTo>
                    <a:pt x="1" y="2642"/>
                  </a:moveTo>
                  <a:lnTo>
                    <a:pt x="1" y="2642"/>
                  </a:lnTo>
                  <a:lnTo>
                    <a:pt x="1" y="2642"/>
                  </a:lnTo>
                  <a:close/>
                  <a:moveTo>
                    <a:pt x="4909" y="1"/>
                  </a:moveTo>
                  <a:lnTo>
                    <a:pt x="4772" y="18"/>
                  </a:lnTo>
                  <a:lnTo>
                    <a:pt x="4636" y="35"/>
                  </a:lnTo>
                  <a:lnTo>
                    <a:pt x="4517" y="69"/>
                  </a:lnTo>
                  <a:lnTo>
                    <a:pt x="4397" y="120"/>
                  </a:lnTo>
                  <a:lnTo>
                    <a:pt x="4278" y="171"/>
                  </a:lnTo>
                  <a:lnTo>
                    <a:pt x="4159" y="222"/>
                  </a:lnTo>
                  <a:lnTo>
                    <a:pt x="159" y="2550"/>
                  </a:lnTo>
                  <a:lnTo>
                    <a:pt x="159" y="2550"/>
                  </a:lnTo>
                  <a:lnTo>
                    <a:pt x="222" y="2523"/>
                  </a:lnTo>
                  <a:lnTo>
                    <a:pt x="358" y="2489"/>
                  </a:lnTo>
                  <a:lnTo>
                    <a:pt x="478" y="2455"/>
                  </a:lnTo>
                  <a:lnTo>
                    <a:pt x="614" y="2438"/>
                  </a:lnTo>
                  <a:lnTo>
                    <a:pt x="750" y="2421"/>
                  </a:lnTo>
                  <a:lnTo>
                    <a:pt x="1040" y="2438"/>
                  </a:lnTo>
                  <a:lnTo>
                    <a:pt x="1347" y="2472"/>
                  </a:lnTo>
                  <a:lnTo>
                    <a:pt x="1654" y="2557"/>
                  </a:lnTo>
                  <a:lnTo>
                    <a:pt x="1994" y="2693"/>
                  </a:lnTo>
                  <a:lnTo>
                    <a:pt x="2318" y="2864"/>
                  </a:lnTo>
                  <a:lnTo>
                    <a:pt x="2540" y="3000"/>
                  </a:lnTo>
                  <a:lnTo>
                    <a:pt x="2744" y="3136"/>
                  </a:lnTo>
                  <a:lnTo>
                    <a:pt x="2932" y="3290"/>
                  </a:lnTo>
                  <a:lnTo>
                    <a:pt x="3136" y="3460"/>
                  </a:lnTo>
                  <a:lnTo>
                    <a:pt x="7294" y="1040"/>
                  </a:lnTo>
                  <a:lnTo>
                    <a:pt x="7090" y="870"/>
                  </a:lnTo>
                  <a:lnTo>
                    <a:pt x="6902" y="716"/>
                  </a:lnTo>
                  <a:lnTo>
                    <a:pt x="6698" y="580"/>
                  </a:lnTo>
                  <a:lnTo>
                    <a:pt x="6493" y="461"/>
                  </a:lnTo>
                  <a:lnTo>
                    <a:pt x="6153" y="273"/>
                  </a:lnTo>
                  <a:lnTo>
                    <a:pt x="5829" y="154"/>
                  </a:lnTo>
                  <a:lnTo>
                    <a:pt x="5505" y="52"/>
                  </a:lnTo>
                  <a:lnTo>
                    <a:pt x="5198" y="18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6"/>
            <p:cNvSpPr/>
            <p:nvPr/>
          </p:nvSpPr>
          <p:spPr>
            <a:xfrm>
              <a:off x="9906154" y="2381008"/>
              <a:ext cx="120819" cy="157945"/>
            </a:xfrm>
            <a:custGeom>
              <a:avLst/>
              <a:gdLst/>
              <a:ahLst/>
              <a:cxnLst/>
              <a:rect l="l" t="t" r="r" b="b"/>
              <a:pathLst>
                <a:path w="4159" h="5437" extrusionOk="0">
                  <a:moveTo>
                    <a:pt x="4159" y="0"/>
                  </a:moveTo>
                  <a:lnTo>
                    <a:pt x="1" y="2420"/>
                  </a:lnTo>
                  <a:lnTo>
                    <a:pt x="1" y="5437"/>
                  </a:lnTo>
                  <a:lnTo>
                    <a:pt x="4159" y="30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6"/>
            <p:cNvSpPr/>
            <p:nvPr/>
          </p:nvSpPr>
          <p:spPr>
            <a:xfrm>
              <a:off x="10029447" y="2452299"/>
              <a:ext cx="142577" cy="79742"/>
            </a:xfrm>
            <a:custGeom>
              <a:avLst/>
              <a:gdLst/>
              <a:ahLst/>
              <a:cxnLst/>
              <a:rect l="l" t="t" r="r" b="b"/>
              <a:pathLst>
                <a:path w="4908" h="2745" extrusionOk="0">
                  <a:moveTo>
                    <a:pt x="4175" y="0"/>
                  </a:moveTo>
                  <a:lnTo>
                    <a:pt x="0" y="2420"/>
                  </a:lnTo>
                  <a:lnTo>
                    <a:pt x="511" y="2710"/>
                  </a:lnTo>
                  <a:lnTo>
                    <a:pt x="579" y="2744"/>
                  </a:lnTo>
                  <a:lnTo>
                    <a:pt x="699" y="2744"/>
                  </a:lnTo>
                  <a:lnTo>
                    <a:pt x="750" y="2727"/>
                  </a:lnTo>
                  <a:lnTo>
                    <a:pt x="4908" y="307"/>
                  </a:lnTo>
                  <a:lnTo>
                    <a:pt x="4908" y="307"/>
                  </a:lnTo>
                  <a:lnTo>
                    <a:pt x="4857" y="324"/>
                  </a:lnTo>
                  <a:lnTo>
                    <a:pt x="4806" y="341"/>
                  </a:lnTo>
                  <a:lnTo>
                    <a:pt x="4738" y="324"/>
                  </a:lnTo>
                  <a:lnTo>
                    <a:pt x="4669" y="29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9881402" y="2291909"/>
              <a:ext cx="200038" cy="159426"/>
            </a:xfrm>
            <a:custGeom>
              <a:avLst/>
              <a:gdLst/>
              <a:ahLst/>
              <a:cxnLst/>
              <a:rect l="l" t="t" r="r" b="b"/>
              <a:pathLst>
                <a:path w="6886" h="5488" extrusionOk="0">
                  <a:moveTo>
                    <a:pt x="6885" y="0"/>
                  </a:moveTo>
                  <a:lnTo>
                    <a:pt x="2727" y="2420"/>
                  </a:lnTo>
                  <a:lnTo>
                    <a:pt x="86" y="4380"/>
                  </a:lnTo>
                  <a:lnTo>
                    <a:pt x="52" y="4414"/>
                  </a:lnTo>
                  <a:lnTo>
                    <a:pt x="35" y="4448"/>
                  </a:lnTo>
                  <a:lnTo>
                    <a:pt x="1" y="4550"/>
                  </a:lnTo>
                  <a:lnTo>
                    <a:pt x="18" y="4652"/>
                  </a:lnTo>
                  <a:lnTo>
                    <a:pt x="35" y="4772"/>
                  </a:lnTo>
                  <a:lnTo>
                    <a:pt x="86" y="4891"/>
                  </a:lnTo>
                  <a:lnTo>
                    <a:pt x="154" y="5010"/>
                  </a:lnTo>
                  <a:lnTo>
                    <a:pt x="239" y="5112"/>
                  </a:lnTo>
                  <a:lnTo>
                    <a:pt x="359" y="5198"/>
                  </a:lnTo>
                  <a:lnTo>
                    <a:pt x="853" y="5487"/>
                  </a:lnTo>
                  <a:lnTo>
                    <a:pt x="5011" y="3067"/>
                  </a:lnTo>
                  <a:lnTo>
                    <a:pt x="4517" y="2778"/>
                  </a:lnTo>
                  <a:lnTo>
                    <a:pt x="4414" y="2693"/>
                  </a:lnTo>
                  <a:lnTo>
                    <a:pt x="4312" y="2590"/>
                  </a:lnTo>
                  <a:lnTo>
                    <a:pt x="4244" y="2488"/>
                  </a:lnTo>
                  <a:lnTo>
                    <a:pt x="4193" y="2352"/>
                  </a:lnTo>
                  <a:lnTo>
                    <a:pt x="4176" y="2232"/>
                  </a:lnTo>
                  <a:lnTo>
                    <a:pt x="4176" y="2130"/>
                  </a:lnTo>
                  <a:lnTo>
                    <a:pt x="4193" y="2028"/>
                  </a:lnTo>
                  <a:lnTo>
                    <a:pt x="4210" y="1994"/>
                  </a:lnTo>
                  <a:lnTo>
                    <a:pt x="4244" y="1960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9960625" y="2291909"/>
              <a:ext cx="121313" cy="70301"/>
            </a:xfrm>
            <a:custGeom>
              <a:avLst/>
              <a:gdLst/>
              <a:ahLst/>
              <a:cxnLst/>
              <a:rect l="l" t="t" r="r" b="b"/>
              <a:pathLst>
                <a:path w="4176" h="2420" extrusionOk="0">
                  <a:moveTo>
                    <a:pt x="4158" y="0"/>
                  </a:moveTo>
                  <a:lnTo>
                    <a:pt x="0" y="2420"/>
                  </a:lnTo>
                  <a:lnTo>
                    <a:pt x="17" y="242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9820018" y="2033966"/>
              <a:ext cx="422794" cy="349036"/>
            </a:xfrm>
            <a:custGeom>
              <a:avLst/>
              <a:gdLst/>
              <a:ahLst/>
              <a:cxnLst/>
              <a:rect l="l" t="t" r="r" b="b"/>
              <a:pathLst>
                <a:path w="14554" h="12015" extrusionOk="0">
                  <a:moveTo>
                    <a:pt x="5607" y="0"/>
                  </a:moveTo>
                  <a:lnTo>
                    <a:pt x="5352" y="35"/>
                  </a:lnTo>
                  <a:lnTo>
                    <a:pt x="5096" y="69"/>
                  </a:lnTo>
                  <a:lnTo>
                    <a:pt x="4840" y="137"/>
                  </a:lnTo>
                  <a:lnTo>
                    <a:pt x="4602" y="205"/>
                  </a:lnTo>
                  <a:lnTo>
                    <a:pt x="4380" y="307"/>
                  </a:lnTo>
                  <a:lnTo>
                    <a:pt x="4159" y="427"/>
                  </a:lnTo>
                  <a:lnTo>
                    <a:pt x="1" y="2846"/>
                  </a:lnTo>
                  <a:lnTo>
                    <a:pt x="222" y="2727"/>
                  </a:lnTo>
                  <a:lnTo>
                    <a:pt x="444" y="2625"/>
                  </a:lnTo>
                  <a:lnTo>
                    <a:pt x="682" y="2557"/>
                  </a:lnTo>
                  <a:lnTo>
                    <a:pt x="938" y="2489"/>
                  </a:lnTo>
                  <a:lnTo>
                    <a:pt x="1176" y="2454"/>
                  </a:lnTo>
                  <a:lnTo>
                    <a:pt x="1449" y="2420"/>
                  </a:lnTo>
                  <a:lnTo>
                    <a:pt x="1722" y="2420"/>
                  </a:lnTo>
                  <a:lnTo>
                    <a:pt x="1994" y="2437"/>
                  </a:lnTo>
                  <a:lnTo>
                    <a:pt x="2267" y="2471"/>
                  </a:lnTo>
                  <a:lnTo>
                    <a:pt x="2557" y="2523"/>
                  </a:lnTo>
                  <a:lnTo>
                    <a:pt x="2864" y="2591"/>
                  </a:lnTo>
                  <a:lnTo>
                    <a:pt x="3170" y="2693"/>
                  </a:lnTo>
                  <a:lnTo>
                    <a:pt x="3477" y="2812"/>
                  </a:lnTo>
                  <a:lnTo>
                    <a:pt x="3784" y="2949"/>
                  </a:lnTo>
                  <a:lnTo>
                    <a:pt x="4108" y="3102"/>
                  </a:lnTo>
                  <a:lnTo>
                    <a:pt x="4414" y="3272"/>
                  </a:lnTo>
                  <a:lnTo>
                    <a:pt x="4687" y="3426"/>
                  </a:lnTo>
                  <a:lnTo>
                    <a:pt x="4960" y="3613"/>
                  </a:lnTo>
                  <a:lnTo>
                    <a:pt x="5215" y="3784"/>
                  </a:lnTo>
                  <a:lnTo>
                    <a:pt x="5471" y="3988"/>
                  </a:lnTo>
                  <a:lnTo>
                    <a:pt x="5982" y="4397"/>
                  </a:lnTo>
                  <a:lnTo>
                    <a:pt x="6476" y="4857"/>
                  </a:lnTo>
                  <a:lnTo>
                    <a:pt x="6936" y="5334"/>
                  </a:lnTo>
                  <a:lnTo>
                    <a:pt x="7397" y="5863"/>
                  </a:lnTo>
                  <a:lnTo>
                    <a:pt x="7823" y="6408"/>
                  </a:lnTo>
                  <a:lnTo>
                    <a:pt x="8232" y="6970"/>
                  </a:lnTo>
                  <a:lnTo>
                    <a:pt x="8606" y="7567"/>
                  </a:lnTo>
                  <a:lnTo>
                    <a:pt x="8964" y="8163"/>
                  </a:lnTo>
                  <a:lnTo>
                    <a:pt x="9288" y="8794"/>
                  </a:lnTo>
                  <a:lnTo>
                    <a:pt x="9578" y="9424"/>
                  </a:lnTo>
                  <a:lnTo>
                    <a:pt x="9833" y="10072"/>
                  </a:lnTo>
                  <a:lnTo>
                    <a:pt x="10055" y="10720"/>
                  </a:lnTo>
                  <a:lnTo>
                    <a:pt x="10242" y="11367"/>
                  </a:lnTo>
                  <a:lnTo>
                    <a:pt x="10396" y="12015"/>
                  </a:lnTo>
                  <a:lnTo>
                    <a:pt x="14554" y="9595"/>
                  </a:lnTo>
                  <a:lnTo>
                    <a:pt x="14401" y="8947"/>
                  </a:lnTo>
                  <a:lnTo>
                    <a:pt x="14213" y="8300"/>
                  </a:lnTo>
                  <a:lnTo>
                    <a:pt x="13992" y="7652"/>
                  </a:lnTo>
                  <a:lnTo>
                    <a:pt x="13736" y="7004"/>
                  </a:lnTo>
                  <a:lnTo>
                    <a:pt x="13446" y="6374"/>
                  </a:lnTo>
                  <a:lnTo>
                    <a:pt x="13122" y="5760"/>
                  </a:lnTo>
                  <a:lnTo>
                    <a:pt x="12765" y="5147"/>
                  </a:lnTo>
                  <a:lnTo>
                    <a:pt x="12390" y="4551"/>
                  </a:lnTo>
                  <a:lnTo>
                    <a:pt x="11981" y="3988"/>
                  </a:lnTo>
                  <a:lnTo>
                    <a:pt x="11555" y="3443"/>
                  </a:lnTo>
                  <a:lnTo>
                    <a:pt x="11095" y="2915"/>
                  </a:lnTo>
                  <a:lnTo>
                    <a:pt x="10634" y="2437"/>
                  </a:lnTo>
                  <a:lnTo>
                    <a:pt x="10140" y="1977"/>
                  </a:lnTo>
                  <a:lnTo>
                    <a:pt x="9629" y="1568"/>
                  </a:lnTo>
                  <a:lnTo>
                    <a:pt x="9373" y="1364"/>
                  </a:lnTo>
                  <a:lnTo>
                    <a:pt x="9118" y="1193"/>
                  </a:lnTo>
                  <a:lnTo>
                    <a:pt x="8845" y="1023"/>
                  </a:lnTo>
                  <a:lnTo>
                    <a:pt x="8572" y="853"/>
                  </a:lnTo>
                  <a:lnTo>
                    <a:pt x="8266" y="682"/>
                  </a:lnTo>
                  <a:lnTo>
                    <a:pt x="7942" y="529"/>
                  </a:lnTo>
                  <a:lnTo>
                    <a:pt x="7635" y="392"/>
                  </a:lnTo>
                  <a:lnTo>
                    <a:pt x="7328" y="273"/>
                  </a:lnTo>
                  <a:lnTo>
                    <a:pt x="7022" y="188"/>
                  </a:lnTo>
                  <a:lnTo>
                    <a:pt x="6732" y="103"/>
                  </a:lnTo>
                  <a:lnTo>
                    <a:pt x="6442" y="52"/>
                  </a:lnTo>
                  <a:lnTo>
                    <a:pt x="6152" y="18"/>
                  </a:lnTo>
                  <a:lnTo>
                    <a:pt x="5880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10122003" y="2312681"/>
              <a:ext cx="271821" cy="270339"/>
            </a:xfrm>
            <a:custGeom>
              <a:avLst/>
              <a:gdLst/>
              <a:ahLst/>
              <a:cxnLst/>
              <a:rect l="l" t="t" r="r" b="b"/>
              <a:pathLst>
                <a:path w="9357" h="9306" extrusionOk="0">
                  <a:moveTo>
                    <a:pt x="4159" y="1"/>
                  </a:moveTo>
                  <a:lnTo>
                    <a:pt x="1" y="2421"/>
                  </a:lnTo>
                  <a:lnTo>
                    <a:pt x="256" y="2506"/>
                  </a:lnTo>
                  <a:lnTo>
                    <a:pt x="512" y="2608"/>
                  </a:lnTo>
                  <a:lnTo>
                    <a:pt x="768" y="2727"/>
                  </a:lnTo>
                  <a:lnTo>
                    <a:pt x="1023" y="2864"/>
                  </a:lnTo>
                  <a:lnTo>
                    <a:pt x="1415" y="3119"/>
                  </a:lnTo>
                  <a:lnTo>
                    <a:pt x="1790" y="3392"/>
                  </a:lnTo>
                  <a:lnTo>
                    <a:pt x="2148" y="3699"/>
                  </a:lnTo>
                  <a:lnTo>
                    <a:pt x="2506" y="4040"/>
                  </a:lnTo>
                  <a:lnTo>
                    <a:pt x="2847" y="4397"/>
                  </a:lnTo>
                  <a:lnTo>
                    <a:pt x="3171" y="4772"/>
                  </a:lnTo>
                  <a:lnTo>
                    <a:pt x="3477" y="5181"/>
                  </a:lnTo>
                  <a:lnTo>
                    <a:pt x="3767" y="5607"/>
                  </a:lnTo>
                  <a:lnTo>
                    <a:pt x="4023" y="6050"/>
                  </a:lnTo>
                  <a:lnTo>
                    <a:pt x="4278" y="6494"/>
                  </a:lnTo>
                  <a:lnTo>
                    <a:pt x="4500" y="6954"/>
                  </a:lnTo>
                  <a:lnTo>
                    <a:pt x="4687" y="7414"/>
                  </a:lnTo>
                  <a:lnTo>
                    <a:pt x="4858" y="7891"/>
                  </a:lnTo>
                  <a:lnTo>
                    <a:pt x="5011" y="8368"/>
                  </a:lnTo>
                  <a:lnTo>
                    <a:pt x="5113" y="8845"/>
                  </a:lnTo>
                  <a:lnTo>
                    <a:pt x="5198" y="9305"/>
                  </a:lnTo>
                  <a:lnTo>
                    <a:pt x="9357" y="6886"/>
                  </a:lnTo>
                  <a:lnTo>
                    <a:pt x="9271" y="6425"/>
                  </a:lnTo>
                  <a:lnTo>
                    <a:pt x="9169" y="5948"/>
                  </a:lnTo>
                  <a:lnTo>
                    <a:pt x="9016" y="5471"/>
                  </a:lnTo>
                  <a:lnTo>
                    <a:pt x="8845" y="4994"/>
                  </a:lnTo>
                  <a:lnTo>
                    <a:pt x="8658" y="4534"/>
                  </a:lnTo>
                  <a:lnTo>
                    <a:pt x="8436" y="4074"/>
                  </a:lnTo>
                  <a:lnTo>
                    <a:pt x="8198" y="3631"/>
                  </a:lnTo>
                  <a:lnTo>
                    <a:pt x="7925" y="3188"/>
                  </a:lnTo>
                  <a:lnTo>
                    <a:pt x="7635" y="2761"/>
                  </a:lnTo>
                  <a:lnTo>
                    <a:pt x="7329" y="2352"/>
                  </a:lnTo>
                  <a:lnTo>
                    <a:pt x="7005" y="1978"/>
                  </a:lnTo>
                  <a:lnTo>
                    <a:pt x="6664" y="1620"/>
                  </a:lnTo>
                  <a:lnTo>
                    <a:pt x="6323" y="1279"/>
                  </a:lnTo>
                  <a:lnTo>
                    <a:pt x="5948" y="972"/>
                  </a:lnTo>
                  <a:lnTo>
                    <a:pt x="5573" y="699"/>
                  </a:lnTo>
                  <a:lnTo>
                    <a:pt x="5181" y="444"/>
                  </a:lnTo>
                  <a:lnTo>
                    <a:pt x="4926" y="308"/>
                  </a:lnTo>
                  <a:lnTo>
                    <a:pt x="4670" y="188"/>
                  </a:lnTo>
                  <a:lnTo>
                    <a:pt x="4415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10273011" y="2512696"/>
              <a:ext cx="207446" cy="251021"/>
            </a:xfrm>
            <a:custGeom>
              <a:avLst/>
              <a:gdLst/>
              <a:ahLst/>
              <a:cxnLst/>
              <a:rect l="l" t="t" r="r" b="b"/>
              <a:pathLst>
                <a:path w="7141" h="8641" extrusionOk="0">
                  <a:moveTo>
                    <a:pt x="4159" y="1"/>
                  </a:moveTo>
                  <a:lnTo>
                    <a:pt x="0" y="2420"/>
                  </a:lnTo>
                  <a:lnTo>
                    <a:pt x="222" y="2523"/>
                  </a:lnTo>
                  <a:lnTo>
                    <a:pt x="461" y="2642"/>
                  </a:lnTo>
                  <a:lnTo>
                    <a:pt x="716" y="2812"/>
                  </a:lnTo>
                  <a:lnTo>
                    <a:pt x="972" y="3000"/>
                  </a:lnTo>
                  <a:lnTo>
                    <a:pt x="1210" y="3204"/>
                  </a:lnTo>
                  <a:lnTo>
                    <a:pt x="1449" y="3443"/>
                  </a:lnTo>
                  <a:lnTo>
                    <a:pt x="1670" y="3681"/>
                  </a:lnTo>
                  <a:lnTo>
                    <a:pt x="1875" y="3954"/>
                  </a:lnTo>
                  <a:lnTo>
                    <a:pt x="2062" y="4227"/>
                  </a:lnTo>
                  <a:lnTo>
                    <a:pt x="2250" y="4534"/>
                  </a:lnTo>
                  <a:lnTo>
                    <a:pt x="2420" y="4823"/>
                  </a:lnTo>
                  <a:lnTo>
                    <a:pt x="2557" y="5130"/>
                  </a:lnTo>
                  <a:lnTo>
                    <a:pt x="2676" y="5454"/>
                  </a:lnTo>
                  <a:lnTo>
                    <a:pt x="2795" y="5760"/>
                  </a:lnTo>
                  <a:lnTo>
                    <a:pt x="2880" y="6084"/>
                  </a:lnTo>
                  <a:lnTo>
                    <a:pt x="2932" y="6391"/>
                  </a:lnTo>
                  <a:lnTo>
                    <a:pt x="2966" y="6715"/>
                  </a:lnTo>
                  <a:lnTo>
                    <a:pt x="2983" y="7005"/>
                  </a:lnTo>
                  <a:lnTo>
                    <a:pt x="2966" y="7294"/>
                  </a:lnTo>
                  <a:lnTo>
                    <a:pt x="2932" y="7567"/>
                  </a:lnTo>
                  <a:lnTo>
                    <a:pt x="2863" y="7805"/>
                  </a:lnTo>
                  <a:lnTo>
                    <a:pt x="2778" y="8027"/>
                  </a:lnTo>
                  <a:lnTo>
                    <a:pt x="2676" y="8214"/>
                  </a:lnTo>
                  <a:lnTo>
                    <a:pt x="2557" y="8385"/>
                  </a:lnTo>
                  <a:lnTo>
                    <a:pt x="2403" y="8521"/>
                  </a:lnTo>
                  <a:lnTo>
                    <a:pt x="2250" y="8640"/>
                  </a:lnTo>
                  <a:lnTo>
                    <a:pt x="6408" y="6221"/>
                  </a:lnTo>
                  <a:lnTo>
                    <a:pt x="6561" y="6101"/>
                  </a:lnTo>
                  <a:lnTo>
                    <a:pt x="6715" y="5965"/>
                  </a:lnTo>
                  <a:lnTo>
                    <a:pt x="6834" y="5795"/>
                  </a:lnTo>
                  <a:lnTo>
                    <a:pt x="6953" y="5607"/>
                  </a:lnTo>
                  <a:lnTo>
                    <a:pt x="7039" y="5386"/>
                  </a:lnTo>
                  <a:lnTo>
                    <a:pt x="7090" y="5147"/>
                  </a:lnTo>
                  <a:lnTo>
                    <a:pt x="7124" y="4874"/>
                  </a:lnTo>
                  <a:lnTo>
                    <a:pt x="7141" y="4602"/>
                  </a:lnTo>
                  <a:lnTo>
                    <a:pt x="7141" y="4295"/>
                  </a:lnTo>
                  <a:lnTo>
                    <a:pt x="7090" y="3971"/>
                  </a:lnTo>
                  <a:lnTo>
                    <a:pt x="7039" y="3664"/>
                  </a:lnTo>
                  <a:lnTo>
                    <a:pt x="6953" y="3341"/>
                  </a:lnTo>
                  <a:lnTo>
                    <a:pt x="6851" y="3034"/>
                  </a:lnTo>
                  <a:lnTo>
                    <a:pt x="6715" y="2710"/>
                  </a:lnTo>
                  <a:lnTo>
                    <a:pt x="6578" y="2403"/>
                  </a:lnTo>
                  <a:lnTo>
                    <a:pt x="6408" y="2114"/>
                  </a:lnTo>
                  <a:lnTo>
                    <a:pt x="6238" y="1824"/>
                  </a:lnTo>
                  <a:lnTo>
                    <a:pt x="6033" y="1534"/>
                  </a:lnTo>
                  <a:lnTo>
                    <a:pt x="5829" y="1279"/>
                  </a:lnTo>
                  <a:lnTo>
                    <a:pt x="5607" y="1023"/>
                  </a:lnTo>
                  <a:lnTo>
                    <a:pt x="5368" y="784"/>
                  </a:lnTo>
                  <a:lnTo>
                    <a:pt x="5130" y="580"/>
                  </a:lnTo>
                  <a:lnTo>
                    <a:pt x="4874" y="392"/>
                  </a:lnTo>
                  <a:lnTo>
                    <a:pt x="4619" y="222"/>
                  </a:lnTo>
                  <a:lnTo>
                    <a:pt x="4397" y="10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9649226" y="2104269"/>
              <a:ext cx="710418" cy="664374"/>
            </a:xfrm>
            <a:custGeom>
              <a:avLst/>
              <a:gdLst/>
              <a:ahLst/>
              <a:cxnLst/>
              <a:rect l="l" t="t" r="r" b="b"/>
              <a:pathLst>
                <a:path w="24455" h="22870" extrusionOk="0">
                  <a:moveTo>
                    <a:pt x="7345" y="0"/>
                  </a:moveTo>
                  <a:lnTo>
                    <a:pt x="7072" y="34"/>
                  </a:lnTo>
                  <a:lnTo>
                    <a:pt x="6834" y="69"/>
                  </a:lnTo>
                  <a:lnTo>
                    <a:pt x="6578" y="120"/>
                  </a:lnTo>
                  <a:lnTo>
                    <a:pt x="6357" y="205"/>
                  </a:lnTo>
                  <a:lnTo>
                    <a:pt x="6118" y="290"/>
                  </a:lnTo>
                  <a:lnTo>
                    <a:pt x="5914" y="409"/>
                  </a:lnTo>
                  <a:lnTo>
                    <a:pt x="5709" y="529"/>
                  </a:lnTo>
                  <a:lnTo>
                    <a:pt x="5505" y="682"/>
                  </a:lnTo>
                  <a:lnTo>
                    <a:pt x="5317" y="852"/>
                  </a:lnTo>
                  <a:lnTo>
                    <a:pt x="5147" y="1023"/>
                  </a:lnTo>
                  <a:lnTo>
                    <a:pt x="4993" y="1227"/>
                  </a:lnTo>
                  <a:lnTo>
                    <a:pt x="4840" y="1432"/>
                  </a:lnTo>
                  <a:lnTo>
                    <a:pt x="4704" y="1653"/>
                  </a:lnTo>
                  <a:lnTo>
                    <a:pt x="4567" y="1909"/>
                  </a:lnTo>
                  <a:lnTo>
                    <a:pt x="4465" y="2165"/>
                  </a:lnTo>
                  <a:lnTo>
                    <a:pt x="4363" y="2437"/>
                  </a:lnTo>
                  <a:lnTo>
                    <a:pt x="4278" y="2727"/>
                  </a:lnTo>
                  <a:lnTo>
                    <a:pt x="4209" y="3034"/>
                  </a:lnTo>
                  <a:lnTo>
                    <a:pt x="4158" y="3358"/>
                  </a:lnTo>
                  <a:lnTo>
                    <a:pt x="4107" y="3681"/>
                  </a:lnTo>
                  <a:lnTo>
                    <a:pt x="4090" y="4039"/>
                  </a:lnTo>
                  <a:lnTo>
                    <a:pt x="4073" y="4397"/>
                  </a:lnTo>
                  <a:lnTo>
                    <a:pt x="4090" y="4806"/>
                  </a:lnTo>
                  <a:lnTo>
                    <a:pt x="4090" y="4806"/>
                  </a:lnTo>
                  <a:lnTo>
                    <a:pt x="3886" y="4636"/>
                  </a:lnTo>
                  <a:lnTo>
                    <a:pt x="3698" y="4482"/>
                  </a:lnTo>
                  <a:lnTo>
                    <a:pt x="3494" y="4346"/>
                  </a:lnTo>
                  <a:lnTo>
                    <a:pt x="3272" y="4210"/>
                  </a:lnTo>
                  <a:lnTo>
                    <a:pt x="2948" y="4039"/>
                  </a:lnTo>
                  <a:lnTo>
                    <a:pt x="2625" y="3920"/>
                  </a:lnTo>
                  <a:lnTo>
                    <a:pt x="2301" y="3818"/>
                  </a:lnTo>
                  <a:lnTo>
                    <a:pt x="2011" y="3784"/>
                  </a:lnTo>
                  <a:lnTo>
                    <a:pt x="1721" y="3767"/>
                  </a:lnTo>
                  <a:lnTo>
                    <a:pt x="1449" y="3801"/>
                  </a:lnTo>
                  <a:lnTo>
                    <a:pt x="1312" y="3835"/>
                  </a:lnTo>
                  <a:lnTo>
                    <a:pt x="1193" y="3869"/>
                  </a:lnTo>
                  <a:lnTo>
                    <a:pt x="1074" y="3920"/>
                  </a:lnTo>
                  <a:lnTo>
                    <a:pt x="955" y="3988"/>
                  </a:lnTo>
                  <a:lnTo>
                    <a:pt x="852" y="4056"/>
                  </a:lnTo>
                  <a:lnTo>
                    <a:pt x="750" y="4124"/>
                  </a:lnTo>
                  <a:lnTo>
                    <a:pt x="648" y="4210"/>
                  </a:lnTo>
                  <a:lnTo>
                    <a:pt x="563" y="4312"/>
                  </a:lnTo>
                  <a:lnTo>
                    <a:pt x="477" y="4414"/>
                  </a:lnTo>
                  <a:lnTo>
                    <a:pt x="392" y="4516"/>
                  </a:lnTo>
                  <a:lnTo>
                    <a:pt x="256" y="4772"/>
                  </a:lnTo>
                  <a:lnTo>
                    <a:pt x="154" y="5045"/>
                  </a:lnTo>
                  <a:lnTo>
                    <a:pt x="68" y="5368"/>
                  </a:lnTo>
                  <a:lnTo>
                    <a:pt x="17" y="5709"/>
                  </a:lnTo>
                  <a:lnTo>
                    <a:pt x="0" y="6084"/>
                  </a:lnTo>
                  <a:lnTo>
                    <a:pt x="17" y="6476"/>
                  </a:lnTo>
                  <a:lnTo>
                    <a:pt x="51" y="6885"/>
                  </a:lnTo>
                  <a:lnTo>
                    <a:pt x="137" y="7294"/>
                  </a:lnTo>
                  <a:lnTo>
                    <a:pt x="256" y="7703"/>
                  </a:lnTo>
                  <a:lnTo>
                    <a:pt x="392" y="8112"/>
                  </a:lnTo>
                  <a:lnTo>
                    <a:pt x="546" y="8504"/>
                  </a:lnTo>
                  <a:lnTo>
                    <a:pt x="733" y="8913"/>
                  </a:lnTo>
                  <a:lnTo>
                    <a:pt x="955" y="9305"/>
                  </a:lnTo>
                  <a:lnTo>
                    <a:pt x="1176" y="9680"/>
                  </a:lnTo>
                  <a:lnTo>
                    <a:pt x="1432" y="10038"/>
                  </a:lnTo>
                  <a:lnTo>
                    <a:pt x="1704" y="10379"/>
                  </a:lnTo>
                  <a:lnTo>
                    <a:pt x="1977" y="10702"/>
                  </a:lnTo>
                  <a:lnTo>
                    <a:pt x="2284" y="11009"/>
                  </a:lnTo>
                  <a:lnTo>
                    <a:pt x="2608" y="11282"/>
                  </a:lnTo>
                  <a:lnTo>
                    <a:pt x="2931" y="11520"/>
                  </a:lnTo>
                  <a:lnTo>
                    <a:pt x="3255" y="11742"/>
                  </a:lnTo>
                  <a:lnTo>
                    <a:pt x="7124" y="13974"/>
                  </a:lnTo>
                  <a:lnTo>
                    <a:pt x="8845" y="14963"/>
                  </a:lnTo>
                  <a:lnTo>
                    <a:pt x="8845" y="11946"/>
                  </a:lnTo>
                  <a:lnTo>
                    <a:pt x="8351" y="11657"/>
                  </a:lnTo>
                  <a:lnTo>
                    <a:pt x="8231" y="11571"/>
                  </a:lnTo>
                  <a:lnTo>
                    <a:pt x="8146" y="11469"/>
                  </a:lnTo>
                  <a:lnTo>
                    <a:pt x="8078" y="11350"/>
                  </a:lnTo>
                  <a:lnTo>
                    <a:pt x="8027" y="11231"/>
                  </a:lnTo>
                  <a:lnTo>
                    <a:pt x="8010" y="11111"/>
                  </a:lnTo>
                  <a:lnTo>
                    <a:pt x="7993" y="11009"/>
                  </a:lnTo>
                  <a:lnTo>
                    <a:pt x="8027" y="10907"/>
                  </a:lnTo>
                  <a:lnTo>
                    <a:pt x="8044" y="10873"/>
                  </a:lnTo>
                  <a:lnTo>
                    <a:pt x="8078" y="10839"/>
                  </a:lnTo>
                  <a:lnTo>
                    <a:pt x="10719" y="8879"/>
                  </a:lnTo>
                  <a:lnTo>
                    <a:pt x="10770" y="8862"/>
                  </a:lnTo>
                  <a:lnTo>
                    <a:pt x="10839" y="8845"/>
                  </a:lnTo>
                  <a:lnTo>
                    <a:pt x="10907" y="8862"/>
                  </a:lnTo>
                  <a:lnTo>
                    <a:pt x="10975" y="8896"/>
                  </a:lnTo>
                  <a:lnTo>
                    <a:pt x="11060" y="8947"/>
                  </a:lnTo>
                  <a:lnTo>
                    <a:pt x="11128" y="9015"/>
                  </a:lnTo>
                  <a:lnTo>
                    <a:pt x="11179" y="9100"/>
                  </a:lnTo>
                  <a:lnTo>
                    <a:pt x="11248" y="9186"/>
                  </a:lnTo>
                  <a:lnTo>
                    <a:pt x="13855" y="14179"/>
                  </a:lnTo>
                  <a:lnTo>
                    <a:pt x="13923" y="14315"/>
                  </a:lnTo>
                  <a:lnTo>
                    <a:pt x="13940" y="14434"/>
                  </a:lnTo>
                  <a:lnTo>
                    <a:pt x="13940" y="14537"/>
                  </a:lnTo>
                  <a:lnTo>
                    <a:pt x="13906" y="14639"/>
                  </a:lnTo>
                  <a:lnTo>
                    <a:pt x="13855" y="14690"/>
                  </a:lnTo>
                  <a:lnTo>
                    <a:pt x="13787" y="14724"/>
                  </a:lnTo>
                  <a:lnTo>
                    <a:pt x="13702" y="14724"/>
                  </a:lnTo>
                  <a:lnTo>
                    <a:pt x="13599" y="14690"/>
                  </a:lnTo>
                  <a:lnTo>
                    <a:pt x="13088" y="14400"/>
                  </a:lnTo>
                  <a:lnTo>
                    <a:pt x="13088" y="17417"/>
                  </a:lnTo>
                  <a:lnTo>
                    <a:pt x="21950" y="22546"/>
                  </a:lnTo>
                  <a:lnTo>
                    <a:pt x="22205" y="22665"/>
                  </a:lnTo>
                  <a:lnTo>
                    <a:pt x="22461" y="22768"/>
                  </a:lnTo>
                  <a:lnTo>
                    <a:pt x="22699" y="22836"/>
                  </a:lnTo>
                  <a:lnTo>
                    <a:pt x="22921" y="22853"/>
                  </a:lnTo>
                  <a:lnTo>
                    <a:pt x="23142" y="22870"/>
                  </a:lnTo>
                  <a:lnTo>
                    <a:pt x="23347" y="22836"/>
                  </a:lnTo>
                  <a:lnTo>
                    <a:pt x="23551" y="22785"/>
                  </a:lnTo>
                  <a:lnTo>
                    <a:pt x="23722" y="22699"/>
                  </a:lnTo>
                  <a:lnTo>
                    <a:pt x="23875" y="22580"/>
                  </a:lnTo>
                  <a:lnTo>
                    <a:pt x="24029" y="22444"/>
                  </a:lnTo>
                  <a:lnTo>
                    <a:pt x="24148" y="22273"/>
                  </a:lnTo>
                  <a:lnTo>
                    <a:pt x="24267" y="22086"/>
                  </a:lnTo>
                  <a:lnTo>
                    <a:pt x="24335" y="21864"/>
                  </a:lnTo>
                  <a:lnTo>
                    <a:pt x="24404" y="21626"/>
                  </a:lnTo>
                  <a:lnTo>
                    <a:pt x="24438" y="21353"/>
                  </a:lnTo>
                  <a:lnTo>
                    <a:pt x="24455" y="21064"/>
                  </a:lnTo>
                  <a:lnTo>
                    <a:pt x="24438" y="20774"/>
                  </a:lnTo>
                  <a:lnTo>
                    <a:pt x="24404" y="20450"/>
                  </a:lnTo>
                  <a:lnTo>
                    <a:pt x="24352" y="20143"/>
                  </a:lnTo>
                  <a:lnTo>
                    <a:pt x="24267" y="19819"/>
                  </a:lnTo>
                  <a:lnTo>
                    <a:pt x="24148" y="19513"/>
                  </a:lnTo>
                  <a:lnTo>
                    <a:pt x="24029" y="19189"/>
                  </a:lnTo>
                  <a:lnTo>
                    <a:pt x="23892" y="18882"/>
                  </a:lnTo>
                  <a:lnTo>
                    <a:pt x="23722" y="18593"/>
                  </a:lnTo>
                  <a:lnTo>
                    <a:pt x="23534" y="18286"/>
                  </a:lnTo>
                  <a:lnTo>
                    <a:pt x="23347" y="18013"/>
                  </a:lnTo>
                  <a:lnTo>
                    <a:pt x="23142" y="17740"/>
                  </a:lnTo>
                  <a:lnTo>
                    <a:pt x="22921" y="17502"/>
                  </a:lnTo>
                  <a:lnTo>
                    <a:pt x="22682" y="17263"/>
                  </a:lnTo>
                  <a:lnTo>
                    <a:pt x="22444" y="17059"/>
                  </a:lnTo>
                  <a:lnTo>
                    <a:pt x="22188" y="16871"/>
                  </a:lnTo>
                  <a:lnTo>
                    <a:pt x="21933" y="16701"/>
                  </a:lnTo>
                  <a:lnTo>
                    <a:pt x="21694" y="16582"/>
                  </a:lnTo>
                  <a:lnTo>
                    <a:pt x="21472" y="16479"/>
                  </a:lnTo>
                  <a:lnTo>
                    <a:pt x="21387" y="16019"/>
                  </a:lnTo>
                  <a:lnTo>
                    <a:pt x="21285" y="15542"/>
                  </a:lnTo>
                  <a:lnTo>
                    <a:pt x="21132" y="15065"/>
                  </a:lnTo>
                  <a:lnTo>
                    <a:pt x="20961" y="14588"/>
                  </a:lnTo>
                  <a:lnTo>
                    <a:pt x="20774" y="14128"/>
                  </a:lnTo>
                  <a:lnTo>
                    <a:pt x="20552" y="13668"/>
                  </a:lnTo>
                  <a:lnTo>
                    <a:pt x="20297" y="13224"/>
                  </a:lnTo>
                  <a:lnTo>
                    <a:pt x="20041" y="12781"/>
                  </a:lnTo>
                  <a:lnTo>
                    <a:pt x="19751" y="12355"/>
                  </a:lnTo>
                  <a:lnTo>
                    <a:pt x="19445" y="11946"/>
                  </a:lnTo>
                  <a:lnTo>
                    <a:pt x="19121" y="11571"/>
                  </a:lnTo>
                  <a:lnTo>
                    <a:pt x="18780" y="11214"/>
                  </a:lnTo>
                  <a:lnTo>
                    <a:pt x="18422" y="10873"/>
                  </a:lnTo>
                  <a:lnTo>
                    <a:pt x="18064" y="10566"/>
                  </a:lnTo>
                  <a:lnTo>
                    <a:pt x="17689" y="10293"/>
                  </a:lnTo>
                  <a:lnTo>
                    <a:pt x="17297" y="10038"/>
                  </a:lnTo>
                  <a:lnTo>
                    <a:pt x="17042" y="9901"/>
                  </a:lnTo>
                  <a:lnTo>
                    <a:pt x="16786" y="9782"/>
                  </a:lnTo>
                  <a:lnTo>
                    <a:pt x="16530" y="9680"/>
                  </a:lnTo>
                  <a:lnTo>
                    <a:pt x="16275" y="9595"/>
                  </a:lnTo>
                  <a:lnTo>
                    <a:pt x="16121" y="8947"/>
                  </a:lnTo>
                  <a:lnTo>
                    <a:pt x="15934" y="8300"/>
                  </a:lnTo>
                  <a:lnTo>
                    <a:pt x="15712" y="7652"/>
                  </a:lnTo>
                  <a:lnTo>
                    <a:pt x="15457" y="7004"/>
                  </a:lnTo>
                  <a:lnTo>
                    <a:pt x="15167" y="6374"/>
                  </a:lnTo>
                  <a:lnTo>
                    <a:pt x="14843" y="5743"/>
                  </a:lnTo>
                  <a:lnTo>
                    <a:pt x="14485" y="5147"/>
                  </a:lnTo>
                  <a:lnTo>
                    <a:pt x="14111" y="4550"/>
                  </a:lnTo>
                  <a:lnTo>
                    <a:pt x="13702" y="3988"/>
                  </a:lnTo>
                  <a:lnTo>
                    <a:pt x="13276" y="3443"/>
                  </a:lnTo>
                  <a:lnTo>
                    <a:pt x="12815" y="2914"/>
                  </a:lnTo>
                  <a:lnTo>
                    <a:pt x="12355" y="2437"/>
                  </a:lnTo>
                  <a:lnTo>
                    <a:pt x="11861" y="1977"/>
                  </a:lnTo>
                  <a:lnTo>
                    <a:pt x="11350" y="1568"/>
                  </a:lnTo>
                  <a:lnTo>
                    <a:pt x="11094" y="1364"/>
                  </a:lnTo>
                  <a:lnTo>
                    <a:pt x="10839" y="1193"/>
                  </a:lnTo>
                  <a:lnTo>
                    <a:pt x="10566" y="1006"/>
                  </a:lnTo>
                  <a:lnTo>
                    <a:pt x="10293" y="852"/>
                  </a:lnTo>
                  <a:lnTo>
                    <a:pt x="9987" y="682"/>
                  </a:lnTo>
                  <a:lnTo>
                    <a:pt x="9663" y="529"/>
                  </a:lnTo>
                  <a:lnTo>
                    <a:pt x="9356" y="392"/>
                  </a:lnTo>
                  <a:lnTo>
                    <a:pt x="9049" y="273"/>
                  </a:lnTo>
                  <a:lnTo>
                    <a:pt x="8743" y="188"/>
                  </a:lnTo>
                  <a:lnTo>
                    <a:pt x="8453" y="103"/>
                  </a:lnTo>
                  <a:lnTo>
                    <a:pt x="8163" y="51"/>
                  </a:lnTo>
                  <a:lnTo>
                    <a:pt x="7890" y="17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7" name="Google Shape;2267;p36"/>
          <p:cNvGrpSpPr/>
          <p:nvPr/>
        </p:nvGrpSpPr>
        <p:grpSpPr>
          <a:xfrm>
            <a:off x="4953281" y="2006326"/>
            <a:ext cx="300661" cy="406739"/>
            <a:chOff x="8177373" y="3023086"/>
            <a:chExt cx="509423" cy="689155"/>
          </a:xfrm>
        </p:grpSpPr>
        <p:sp>
          <p:nvSpPr>
            <p:cNvPr id="2268" name="Google Shape;2268;p36"/>
            <p:cNvSpPr/>
            <p:nvPr/>
          </p:nvSpPr>
          <p:spPr>
            <a:xfrm>
              <a:off x="8236289" y="3023086"/>
              <a:ext cx="450507" cy="689153"/>
            </a:xfrm>
            <a:custGeom>
              <a:avLst/>
              <a:gdLst/>
              <a:ahLst/>
              <a:cxnLst/>
              <a:rect l="l" t="t" r="r" b="b"/>
              <a:pathLst>
                <a:path w="15508" h="23723" extrusionOk="0">
                  <a:moveTo>
                    <a:pt x="5232" y="1"/>
                  </a:moveTo>
                  <a:lnTo>
                    <a:pt x="4942" y="35"/>
                  </a:lnTo>
                  <a:lnTo>
                    <a:pt x="4653" y="69"/>
                  </a:lnTo>
                  <a:lnTo>
                    <a:pt x="4380" y="137"/>
                  </a:lnTo>
                  <a:lnTo>
                    <a:pt x="4124" y="239"/>
                  </a:lnTo>
                  <a:lnTo>
                    <a:pt x="3869" y="341"/>
                  </a:lnTo>
                  <a:lnTo>
                    <a:pt x="3613" y="461"/>
                  </a:lnTo>
                  <a:lnTo>
                    <a:pt x="0" y="2574"/>
                  </a:lnTo>
                  <a:lnTo>
                    <a:pt x="239" y="2455"/>
                  </a:lnTo>
                  <a:lnTo>
                    <a:pt x="495" y="2335"/>
                  </a:lnTo>
                  <a:lnTo>
                    <a:pt x="750" y="2250"/>
                  </a:lnTo>
                  <a:lnTo>
                    <a:pt x="1023" y="2182"/>
                  </a:lnTo>
                  <a:lnTo>
                    <a:pt x="1313" y="2131"/>
                  </a:lnTo>
                  <a:lnTo>
                    <a:pt x="1602" y="2114"/>
                  </a:lnTo>
                  <a:lnTo>
                    <a:pt x="1909" y="2114"/>
                  </a:lnTo>
                  <a:lnTo>
                    <a:pt x="2216" y="2131"/>
                  </a:lnTo>
                  <a:lnTo>
                    <a:pt x="2540" y="2165"/>
                  </a:lnTo>
                  <a:lnTo>
                    <a:pt x="2863" y="2216"/>
                  </a:lnTo>
                  <a:lnTo>
                    <a:pt x="3187" y="2301"/>
                  </a:lnTo>
                  <a:lnTo>
                    <a:pt x="3528" y="2403"/>
                  </a:lnTo>
                  <a:lnTo>
                    <a:pt x="3886" y="2540"/>
                  </a:lnTo>
                  <a:lnTo>
                    <a:pt x="4227" y="2693"/>
                  </a:lnTo>
                  <a:lnTo>
                    <a:pt x="4584" y="2864"/>
                  </a:lnTo>
                  <a:lnTo>
                    <a:pt x="4942" y="3068"/>
                  </a:lnTo>
                  <a:lnTo>
                    <a:pt x="5300" y="3273"/>
                  </a:lnTo>
                  <a:lnTo>
                    <a:pt x="5658" y="3511"/>
                  </a:lnTo>
                  <a:lnTo>
                    <a:pt x="5999" y="3767"/>
                  </a:lnTo>
                  <a:lnTo>
                    <a:pt x="6340" y="4039"/>
                  </a:lnTo>
                  <a:lnTo>
                    <a:pt x="6681" y="4312"/>
                  </a:lnTo>
                  <a:lnTo>
                    <a:pt x="7021" y="4619"/>
                  </a:lnTo>
                  <a:lnTo>
                    <a:pt x="7345" y="4926"/>
                  </a:lnTo>
                  <a:lnTo>
                    <a:pt x="7652" y="5249"/>
                  </a:lnTo>
                  <a:lnTo>
                    <a:pt x="7959" y="5590"/>
                  </a:lnTo>
                  <a:lnTo>
                    <a:pt x="8265" y="5948"/>
                  </a:lnTo>
                  <a:lnTo>
                    <a:pt x="8555" y="6306"/>
                  </a:lnTo>
                  <a:lnTo>
                    <a:pt x="8828" y="6664"/>
                  </a:lnTo>
                  <a:lnTo>
                    <a:pt x="9100" y="7056"/>
                  </a:lnTo>
                  <a:lnTo>
                    <a:pt x="9373" y="7448"/>
                  </a:lnTo>
                  <a:lnTo>
                    <a:pt x="9612" y="7840"/>
                  </a:lnTo>
                  <a:lnTo>
                    <a:pt x="9867" y="8249"/>
                  </a:lnTo>
                  <a:lnTo>
                    <a:pt x="10089" y="8658"/>
                  </a:lnTo>
                  <a:lnTo>
                    <a:pt x="10310" y="9067"/>
                  </a:lnTo>
                  <a:lnTo>
                    <a:pt x="10515" y="9493"/>
                  </a:lnTo>
                  <a:lnTo>
                    <a:pt x="10702" y="9919"/>
                  </a:lnTo>
                  <a:lnTo>
                    <a:pt x="10890" y="10345"/>
                  </a:lnTo>
                  <a:lnTo>
                    <a:pt x="11060" y="10771"/>
                  </a:lnTo>
                  <a:lnTo>
                    <a:pt x="11197" y="11214"/>
                  </a:lnTo>
                  <a:lnTo>
                    <a:pt x="11350" y="11640"/>
                  </a:lnTo>
                  <a:lnTo>
                    <a:pt x="11469" y="12083"/>
                  </a:lnTo>
                  <a:lnTo>
                    <a:pt x="11571" y="12509"/>
                  </a:lnTo>
                  <a:lnTo>
                    <a:pt x="11674" y="12952"/>
                  </a:lnTo>
                  <a:lnTo>
                    <a:pt x="11742" y="13378"/>
                  </a:lnTo>
                  <a:lnTo>
                    <a:pt x="11810" y="13804"/>
                  </a:lnTo>
                  <a:lnTo>
                    <a:pt x="11844" y="14230"/>
                  </a:lnTo>
                  <a:lnTo>
                    <a:pt x="11878" y="14656"/>
                  </a:lnTo>
                  <a:lnTo>
                    <a:pt x="11878" y="15082"/>
                  </a:lnTo>
                  <a:lnTo>
                    <a:pt x="11861" y="15525"/>
                  </a:lnTo>
                  <a:lnTo>
                    <a:pt x="11827" y="15968"/>
                  </a:lnTo>
                  <a:lnTo>
                    <a:pt x="11776" y="16377"/>
                  </a:lnTo>
                  <a:lnTo>
                    <a:pt x="11691" y="16769"/>
                  </a:lnTo>
                  <a:lnTo>
                    <a:pt x="11588" y="17144"/>
                  </a:lnTo>
                  <a:lnTo>
                    <a:pt x="11469" y="17502"/>
                  </a:lnTo>
                  <a:lnTo>
                    <a:pt x="11333" y="17826"/>
                  </a:lnTo>
                  <a:lnTo>
                    <a:pt x="11180" y="18133"/>
                  </a:lnTo>
                  <a:lnTo>
                    <a:pt x="10276" y="19240"/>
                  </a:lnTo>
                  <a:lnTo>
                    <a:pt x="4891" y="23722"/>
                  </a:lnTo>
                  <a:lnTo>
                    <a:pt x="8521" y="21626"/>
                  </a:lnTo>
                  <a:lnTo>
                    <a:pt x="13906" y="17144"/>
                  </a:lnTo>
                  <a:lnTo>
                    <a:pt x="13974" y="17076"/>
                  </a:lnTo>
                  <a:lnTo>
                    <a:pt x="14145" y="16923"/>
                  </a:lnTo>
                  <a:lnTo>
                    <a:pt x="14315" y="16752"/>
                  </a:lnTo>
                  <a:lnTo>
                    <a:pt x="14468" y="16565"/>
                  </a:lnTo>
                  <a:lnTo>
                    <a:pt x="14605" y="16360"/>
                  </a:lnTo>
                  <a:lnTo>
                    <a:pt x="14741" y="16139"/>
                  </a:lnTo>
                  <a:lnTo>
                    <a:pt x="14877" y="15917"/>
                  </a:lnTo>
                  <a:lnTo>
                    <a:pt x="14997" y="15679"/>
                  </a:lnTo>
                  <a:lnTo>
                    <a:pt x="15099" y="15423"/>
                  </a:lnTo>
                  <a:lnTo>
                    <a:pt x="15184" y="15167"/>
                  </a:lnTo>
                  <a:lnTo>
                    <a:pt x="15269" y="14878"/>
                  </a:lnTo>
                  <a:lnTo>
                    <a:pt x="15338" y="14588"/>
                  </a:lnTo>
                  <a:lnTo>
                    <a:pt x="15406" y="14298"/>
                  </a:lnTo>
                  <a:lnTo>
                    <a:pt x="15440" y="13975"/>
                  </a:lnTo>
                  <a:lnTo>
                    <a:pt x="15474" y="13651"/>
                  </a:lnTo>
                  <a:lnTo>
                    <a:pt x="15508" y="13310"/>
                  </a:lnTo>
                  <a:lnTo>
                    <a:pt x="15508" y="12969"/>
                  </a:lnTo>
                  <a:lnTo>
                    <a:pt x="15508" y="12543"/>
                  </a:lnTo>
                  <a:lnTo>
                    <a:pt x="15474" y="12134"/>
                  </a:lnTo>
                  <a:lnTo>
                    <a:pt x="15423" y="11708"/>
                  </a:lnTo>
                  <a:lnTo>
                    <a:pt x="15372" y="11265"/>
                  </a:lnTo>
                  <a:lnTo>
                    <a:pt x="15286" y="10839"/>
                  </a:lnTo>
                  <a:lnTo>
                    <a:pt x="15201" y="10413"/>
                  </a:lnTo>
                  <a:lnTo>
                    <a:pt x="15099" y="9970"/>
                  </a:lnTo>
                  <a:lnTo>
                    <a:pt x="14963" y="9544"/>
                  </a:lnTo>
                  <a:lnTo>
                    <a:pt x="14826" y="9101"/>
                  </a:lnTo>
                  <a:lnTo>
                    <a:pt x="14673" y="8675"/>
                  </a:lnTo>
                  <a:lnTo>
                    <a:pt x="14520" y="8232"/>
                  </a:lnTo>
                  <a:lnTo>
                    <a:pt x="14332" y="7806"/>
                  </a:lnTo>
                  <a:lnTo>
                    <a:pt x="14145" y="7379"/>
                  </a:lnTo>
                  <a:lnTo>
                    <a:pt x="13940" y="6970"/>
                  </a:lnTo>
                  <a:lnTo>
                    <a:pt x="13719" y="6544"/>
                  </a:lnTo>
                  <a:lnTo>
                    <a:pt x="13480" y="6135"/>
                  </a:lnTo>
                  <a:lnTo>
                    <a:pt x="13242" y="5726"/>
                  </a:lnTo>
                  <a:lnTo>
                    <a:pt x="12986" y="5335"/>
                  </a:lnTo>
                  <a:lnTo>
                    <a:pt x="12730" y="4943"/>
                  </a:lnTo>
                  <a:lnTo>
                    <a:pt x="12458" y="4568"/>
                  </a:lnTo>
                  <a:lnTo>
                    <a:pt x="12185" y="4193"/>
                  </a:lnTo>
                  <a:lnTo>
                    <a:pt x="11878" y="3835"/>
                  </a:lnTo>
                  <a:lnTo>
                    <a:pt x="11588" y="3477"/>
                  </a:lnTo>
                  <a:lnTo>
                    <a:pt x="11282" y="3153"/>
                  </a:lnTo>
                  <a:lnTo>
                    <a:pt x="10958" y="2812"/>
                  </a:lnTo>
                  <a:lnTo>
                    <a:pt x="10634" y="2506"/>
                  </a:lnTo>
                  <a:lnTo>
                    <a:pt x="10310" y="2216"/>
                  </a:lnTo>
                  <a:lnTo>
                    <a:pt x="9970" y="1926"/>
                  </a:lnTo>
                  <a:lnTo>
                    <a:pt x="9629" y="1654"/>
                  </a:lnTo>
                  <a:lnTo>
                    <a:pt x="9288" y="1398"/>
                  </a:lnTo>
                  <a:lnTo>
                    <a:pt x="8930" y="1176"/>
                  </a:lnTo>
                  <a:lnTo>
                    <a:pt x="8572" y="955"/>
                  </a:lnTo>
                  <a:lnTo>
                    <a:pt x="8214" y="750"/>
                  </a:lnTo>
                  <a:lnTo>
                    <a:pt x="7856" y="580"/>
                  </a:lnTo>
                  <a:lnTo>
                    <a:pt x="7499" y="427"/>
                  </a:lnTo>
                  <a:lnTo>
                    <a:pt x="7158" y="307"/>
                  </a:lnTo>
                  <a:lnTo>
                    <a:pt x="6817" y="205"/>
                  </a:lnTo>
                  <a:lnTo>
                    <a:pt x="6493" y="120"/>
                  </a:lnTo>
                  <a:lnTo>
                    <a:pt x="6169" y="52"/>
                  </a:lnTo>
                  <a:lnTo>
                    <a:pt x="5846" y="18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>
              <a:off x="8177373" y="3084471"/>
              <a:ext cx="403998" cy="627770"/>
            </a:xfrm>
            <a:custGeom>
              <a:avLst/>
              <a:gdLst/>
              <a:ahLst/>
              <a:cxnLst/>
              <a:rect l="l" t="t" r="r" b="b"/>
              <a:pathLst>
                <a:path w="13907" h="21610" extrusionOk="0">
                  <a:moveTo>
                    <a:pt x="6186" y="5164"/>
                  </a:moveTo>
                  <a:lnTo>
                    <a:pt x="6374" y="5249"/>
                  </a:lnTo>
                  <a:lnTo>
                    <a:pt x="6561" y="5335"/>
                  </a:lnTo>
                  <a:lnTo>
                    <a:pt x="6851" y="5522"/>
                  </a:lnTo>
                  <a:lnTo>
                    <a:pt x="7124" y="5744"/>
                  </a:lnTo>
                  <a:lnTo>
                    <a:pt x="7396" y="5965"/>
                  </a:lnTo>
                  <a:lnTo>
                    <a:pt x="7652" y="6238"/>
                  </a:lnTo>
                  <a:lnTo>
                    <a:pt x="7891" y="6511"/>
                  </a:lnTo>
                  <a:lnTo>
                    <a:pt x="8129" y="6800"/>
                  </a:lnTo>
                  <a:lnTo>
                    <a:pt x="8351" y="7124"/>
                  </a:lnTo>
                  <a:lnTo>
                    <a:pt x="8555" y="7448"/>
                  </a:lnTo>
                  <a:lnTo>
                    <a:pt x="8726" y="7772"/>
                  </a:lnTo>
                  <a:lnTo>
                    <a:pt x="8896" y="8112"/>
                  </a:lnTo>
                  <a:lnTo>
                    <a:pt x="9032" y="8470"/>
                  </a:lnTo>
                  <a:lnTo>
                    <a:pt x="9152" y="8811"/>
                  </a:lnTo>
                  <a:lnTo>
                    <a:pt x="9237" y="9169"/>
                  </a:lnTo>
                  <a:lnTo>
                    <a:pt x="9305" y="9527"/>
                  </a:lnTo>
                  <a:lnTo>
                    <a:pt x="9356" y="9868"/>
                  </a:lnTo>
                  <a:lnTo>
                    <a:pt x="9373" y="10208"/>
                  </a:lnTo>
                  <a:lnTo>
                    <a:pt x="9356" y="10396"/>
                  </a:lnTo>
                  <a:lnTo>
                    <a:pt x="9169" y="10311"/>
                  </a:lnTo>
                  <a:lnTo>
                    <a:pt x="8981" y="10208"/>
                  </a:lnTo>
                  <a:lnTo>
                    <a:pt x="8692" y="10038"/>
                  </a:lnTo>
                  <a:lnTo>
                    <a:pt x="8419" y="9817"/>
                  </a:lnTo>
                  <a:lnTo>
                    <a:pt x="8146" y="9578"/>
                  </a:lnTo>
                  <a:lnTo>
                    <a:pt x="7891" y="9322"/>
                  </a:lnTo>
                  <a:lnTo>
                    <a:pt x="7635" y="9050"/>
                  </a:lnTo>
                  <a:lnTo>
                    <a:pt x="7413" y="8743"/>
                  </a:lnTo>
                  <a:lnTo>
                    <a:pt x="7192" y="8436"/>
                  </a:lnTo>
                  <a:lnTo>
                    <a:pt x="6987" y="8112"/>
                  </a:lnTo>
                  <a:lnTo>
                    <a:pt x="6800" y="7772"/>
                  </a:lnTo>
                  <a:lnTo>
                    <a:pt x="6647" y="7431"/>
                  </a:lnTo>
                  <a:lnTo>
                    <a:pt x="6510" y="7090"/>
                  </a:lnTo>
                  <a:lnTo>
                    <a:pt x="6391" y="6732"/>
                  </a:lnTo>
                  <a:lnTo>
                    <a:pt x="6289" y="6374"/>
                  </a:lnTo>
                  <a:lnTo>
                    <a:pt x="6221" y="6033"/>
                  </a:lnTo>
                  <a:lnTo>
                    <a:pt x="6186" y="5693"/>
                  </a:lnTo>
                  <a:lnTo>
                    <a:pt x="6169" y="5352"/>
                  </a:lnTo>
                  <a:lnTo>
                    <a:pt x="6186" y="5164"/>
                  </a:lnTo>
                  <a:close/>
                  <a:moveTo>
                    <a:pt x="3647" y="1"/>
                  </a:moveTo>
                  <a:lnTo>
                    <a:pt x="3358" y="18"/>
                  </a:lnTo>
                  <a:lnTo>
                    <a:pt x="3085" y="69"/>
                  </a:lnTo>
                  <a:lnTo>
                    <a:pt x="2812" y="137"/>
                  </a:lnTo>
                  <a:lnTo>
                    <a:pt x="2540" y="222"/>
                  </a:lnTo>
                  <a:lnTo>
                    <a:pt x="2284" y="324"/>
                  </a:lnTo>
                  <a:lnTo>
                    <a:pt x="2045" y="444"/>
                  </a:lnTo>
                  <a:lnTo>
                    <a:pt x="1807" y="597"/>
                  </a:lnTo>
                  <a:lnTo>
                    <a:pt x="1602" y="751"/>
                  </a:lnTo>
                  <a:lnTo>
                    <a:pt x="1381" y="938"/>
                  </a:lnTo>
                  <a:lnTo>
                    <a:pt x="1193" y="1142"/>
                  </a:lnTo>
                  <a:lnTo>
                    <a:pt x="1006" y="1364"/>
                  </a:lnTo>
                  <a:lnTo>
                    <a:pt x="835" y="1603"/>
                  </a:lnTo>
                  <a:lnTo>
                    <a:pt x="682" y="1858"/>
                  </a:lnTo>
                  <a:lnTo>
                    <a:pt x="546" y="2131"/>
                  </a:lnTo>
                  <a:lnTo>
                    <a:pt x="426" y="2421"/>
                  </a:lnTo>
                  <a:lnTo>
                    <a:pt x="307" y="2727"/>
                  </a:lnTo>
                  <a:lnTo>
                    <a:pt x="222" y="3051"/>
                  </a:lnTo>
                  <a:lnTo>
                    <a:pt x="137" y="3392"/>
                  </a:lnTo>
                  <a:lnTo>
                    <a:pt x="69" y="3750"/>
                  </a:lnTo>
                  <a:lnTo>
                    <a:pt x="35" y="4125"/>
                  </a:lnTo>
                  <a:lnTo>
                    <a:pt x="0" y="4517"/>
                  </a:lnTo>
                  <a:lnTo>
                    <a:pt x="0" y="4926"/>
                  </a:lnTo>
                  <a:lnTo>
                    <a:pt x="0" y="5284"/>
                  </a:lnTo>
                  <a:lnTo>
                    <a:pt x="17" y="5624"/>
                  </a:lnTo>
                  <a:lnTo>
                    <a:pt x="52" y="5982"/>
                  </a:lnTo>
                  <a:lnTo>
                    <a:pt x="86" y="6340"/>
                  </a:lnTo>
                  <a:lnTo>
                    <a:pt x="137" y="6698"/>
                  </a:lnTo>
                  <a:lnTo>
                    <a:pt x="205" y="7073"/>
                  </a:lnTo>
                  <a:lnTo>
                    <a:pt x="290" y="7431"/>
                  </a:lnTo>
                  <a:lnTo>
                    <a:pt x="375" y="7789"/>
                  </a:lnTo>
                  <a:lnTo>
                    <a:pt x="580" y="8521"/>
                  </a:lnTo>
                  <a:lnTo>
                    <a:pt x="835" y="9254"/>
                  </a:lnTo>
                  <a:lnTo>
                    <a:pt x="1125" y="9987"/>
                  </a:lnTo>
                  <a:lnTo>
                    <a:pt x="1449" y="10703"/>
                  </a:lnTo>
                  <a:lnTo>
                    <a:pt x="1653" y="11078"/>
                  </a:lnTo>
                  <a:lnTo>
                    <a:pt x="6919" y="21609"/>
                  </a:lnTo>
                  <a:lnTo>
                    <a:pt x="12304" y="17127"/>
                  </a:lnTo>
                  <a:lnTo>
                    <a:pt x="12372" y="17076"/>
                  </a:lnTo>
                  <a:lnTo>
                    <a:pt x="12543" y="16923"/>
                  </a:lnTo>
                  <a:lnTo>
                    <a:pt x="12713" y="16735"/>
                  </a:lnTo>
                  <a:lnTo>
                    <a:pt x="12867" y="16548"/>
                  </a:lnTo>
                  <a:lnTo>
                    <a:pt x="13003" y="16360"/>
                  </a:lnTo>
                  <a:lnTo>
                    <a:pt x="13139" y="16139"/>
                  </a:lnTo>
                  <a:lnTo>
                    <a:pt x="13276" y="15917"/>
                  </a:lnTo>
                  <a:lnTo>
                    <a:pt x="13395" y="15679"/>
                  </a:lnTo>
                  <a:lnTo>
                    <a:pt x="13497" y="15423"/>
                  </a:lnTo>
                  <a:lnTo>
                    <a:pt x="13582" y="15150"/>
                  </a:lnTo>
                  <a:lnTo>
                    <a:pt x="13668" y="14878"/>
                  </a:lnTo>
                  <a:lnTo>
                    <a:pt x="13736" y="14588"/>
                  </a:lnTo>
                  <a:lnTo>
                    <a:pt x="13804" y="14281"/>
                  </a:lnTo>
                  <a:lnTo>
                    <a:pt x="13855" y="13975"/>
                  </a:lnTo>
                  <a:lnTo>
                    <a:pt x="13889" y="13651"/>
                  </a:lnTo>
                  <a:lnTo>
                    <a:pt x="13906" y="13310"/>
                  </a:lnTo>
                  <a:lnTo>
                    <a:pt x="13906" y="12969"/>
                  </a:lnTo>
                  <a:lnTo>
                    <a:pt x="13906" y="12543"/>
                  </a:lnTo>
                  <a:lnTo>
                    <a:pt x="13872" y="12117"/>
                  </a:lnTo>
                  <a:lnTo>
                    <a:pt x="13838" y="11691"/>
                  </a:lnTo>
                  <a:lnTo>
                    <a:pt x="13770" y="11265"/>
                  </a:lnTo>
                  <a:lnTo>
                    <a:pt x="13702" y="10839"/>
                  </a:lnTo>
                  <a:lnTo>
                    <a:pt x="13599" y="10396"/>
                  </a:lnTo>
                  <a:lnTo>
                    <a:pt x="13497" y="9970"/>
                  </a:lnTo>
                  <a:lnTo>
                    <a:pt x="13378" y="9527"/>
                  </a:lnTo>
                  <a:lnTo>
                    <a:pt x="13225" y="9101"/>
                  </a:lnTo>
                  <a:lnTo>
                    <a:pt x="13088" y="8658"/>
                  </a:lnTo>
                  <a:lnTo>
                    <a:pt x="12918" y="8232"/>
                  </a:lnTo>
                  <a:lnTo>
                    <a:pt x="12730" y="7806"/>
                  </a:lnTo>
                  <a:lnTo>
                    <a:pt x="12543" y="7380"/>
                  </a:lnTo>
                  <a:lnTo>
                    <a:pt x="12338" y="6954"/>
                  </a:lnTo>
                  <a:lnTo>
                    <a:pt x="12117" y="6545"/>
                  </a:lnTo>
                  <a:lnTo>
                    <a:pt x="11895" y="6136"/>
                  </a:lnTo>
                  <a:lnTo>
                    <a:pt x="11640" y="5727"/>
                  </a:lnTo>
                  <a:lnTo>
                    <a:pt x="11401" y="5335"/>
                  </a:lnTo>
                  <a:lnTo>
                    <a:pt x="11128" y="4943"/>
                  </a:lnTo>
                  <a:lnTo>
                    <a:pt x="10856" y="4551"/>
                  </a:lnTo>
                  <a:lnTo>
                    <a:pt x="10583" y="4193"/>
                  </a:lnTo>
                  <a:lnTo>
                    <a:pt x="10293" y="3835"/>
                  </a:lnTo>
                  <a:lnTo>
                    <a:pt x="9987" y="3477"/>
                  </a:lnTo>
                  <a:lnTo>
                    <a:pt x="9680" y="3136"/>
                  </a:lnTo>
                  <a:lnTo>
                    <a:pt x="9373" y="2813"/>
                  </a:lnTo>
                  <a:lnTo>
                    <a:pt x="9049" y="2506"/>
                  </a:lnTo>
                  <a:lnTo>
                    <a:pt x="8709" y="2199"/>
                  </a:lnTo>
                  <a:lnTo>
                    <a:pt x="8368" y="1926"/>
                  </a:lnTo>
                  <a:lnTo>
                    <a:pt x="8027" y="1654"/>
                  </a:lnTo>
                  <a:lnTo>
                    <a:pt x="7686" y="1398"/>
                  </a:lnTo>
                  <a:lnTo>
                    <a:pt x="7328" y="1160"/>
                  </a:lnTo>
                  <a:lnTo>
                    <a:pt x="6970" y="955"/>
                  </a:lnTo>
                  <a:lnTo>
                    <a:pt x="6612" y="751"/>
                  </a:lnTo>
                  <a:lnTo>
                    <a:pt x="6255" y="580"/>
                  </a:lnTo>
                  <a:lnTo>
                    <a:pt x="5914" y="427"/>
                  </a:lnTo>
                  <a:lnTo>
                    <a:pt x="5573" y="307"/>
                  </a:lnTo>
                  <a:lnTo>
                    <a:pt x="5232" y="188"/>
                  </a:lnTo>
                  <a:lnTo>
                    <a:pt x="4908" y="120"/>
                  </a:lnTo>
                  <a:lnTo>
                    <a:pt x="4585" y="52"/>
                  </a:lnTo>
                  <a:lnTo>
                    <a:pt x="4261" y="18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6"/>
            <p:cNvSpPr/>
            <p:nvPr/>
          </p:nvSpPr>
          <p:spPr>
            <a:xfrm>
              <a:off x="8285792" y="3228534"/>
              <a:ext cx="163406" cy="210438"/>
            </a:xfrm>
            <a:custGeom>
              <a:avLst/>
              <a:gdLst/>
              <a:ahLst/>
              <a:cxnLst/>
              <a:rect l="l" t="t" r="r" b="b"/>
              <a:pathLst>
                <a:path w="5625" h="7244" extrusionOk="0">
                  <a:moveTo>
                    <a:pt x="1483" y="1"/>
                  </a:moveTo>
                  <a:lnTo>
                    <a:pt x="1262" y="18"/>
                  </a:lnTo>
                  <a:lnTo>
                    <a:pt x="1074" y="69"/>
                  </a:lnTo>
                  <a:lnTo>
                    <a:pt x="887" y="154"/>
                  </a:lnTo>
                  <a:lnTo>
                    <a:pt x="699" y="256"/>
                  </a:lnTo>
                  <a:lnTo>
                    <a:pt x="546" y="393"/>
                  </a:lnTo>
                  <a:lnTo>
                    <a:pt x="409" y="546"/>
                  </a:lnTo>
                  <a:lnTo>
                    <a:pt x="290" y="734"/>
                  </a:lnTo>
                  <a:lnTo>
                    <a:pt x="188" y="938"/>
                  </a:lnTo>
                  <a:lnTo>
                    <a:pt x="103" y="1160"/>
                  </a:lnTo>
                  <a:lnTo>
                    <a:pt x="52" y="1415"/>
                  </a:lnTo>
                  <a:lnTo>
                    <a:pt x="0" y="1688"/>
                  </a:lnTo>
                  <a:lnTo>
                    <a:pt x="0" y="1995"/>
                  </a:lnTo>
                  <a:lnTo>
                    <a:pt x="0" y="2335"/>
                  </a:lnTo>
                  <a:lnTo>
                    <a:pt x="52" y="2676"/>
                  </a:lnTo>
                  <a:lnTo>
                    <a:pt x="120" y="3034"/>
                  </a:lnTo>
                  <a:lnTo>
                    <a:pt x="205" y="3375"/>
                  </a:lnTo>
                  <a:lnTo>
                    <a:pt x="324" y="3733"/>
                  </a:lnTo>
                  <a:lnTo>
                    <a:pt x="478" y="4091"/>
                  </a:lnTo>
                  <a:lnTo>
                    <a:pt x="631" y="4432"/>
                  </a:lnTo>
                  <a:lnTo>
                    <a:pt x="818" y="4755"/>
                  </a:lnTo>
                  <a:lnTo>
                    <a:pt x="1006" y="5079"/>
                  </a:lnTo>
                  <a:lnTo>
                    <a:pt x="1227" y="5403"/>
                  </a:lnTo>
                  <a:lnTo>
                    <a:pt x="1466" y="5693"/>
                  </a:lnTo>
                  <a:lnTo>
                    <a:pt x="1705" y="5982"/>
                  </a:lnTo>
                  <a:lnTo>
                    <a:pt x="1960" y="6238"/>
                  </a:lnTo>
                  <a:lnTo>
                    <a:pt x="2233" y="6476"/>
                  </a:lnTo>
                  <a:lnTo>
                    <a:pt x="2523" y="6681"/>
                  </a:lnTo>
                  <a:lnTo>
                    <a:pt x="2812" y="6868"/>
                  </a:lnTo>
                  <a:lnTo>
                    <a:pt x="3085" y="7005"/>
                  </a:lnTo>
                  <a:lnTo>
                    <a:pt x="3358" y="7124"/>
                  </a:lnTo>
                  <a:lnTo>
                    <a:pt x="3613" y="7192"/>
                  </a:lnTo>
                  <a:lnTo>
                    <a:pt x="3869" y="7243"/>
                  </a:lnTo>
                  <a:lnTo>
                    <a:pt x="4107" y="7243"/>
                  </a:lnTo>
                  <a:lnTo>
                    <a:pt x="4329" y="7226"/>
                  </a:lnTo>
                  <a:lnTo>
                    <a:pt x="4551" y="7175"/>
                  </a:lnTo>
                  <a:lnTo>
                    <a:pt x="4738" y="7090"/>
                  </a:lnTo>
                  <a:lnTo>
                    <a:pt x="4925" y="6988"/>
                  </a:lnTo>
                  <a:lnTo>
                    <a:pt x="5096" y="6851"/>
                  </a:lnTo>
                  <a:lnTo>
                    <a:pt x="5232" y="6681"/>
                  </a:lnTo>
                  <a:lnTo>
                    <a:pt x="5351" y="6476"/>
                  </a:lnTo>
                  <a:lnTo>
                    <a:pt x="5454" y="6255"/>
                  </a:lnTo>
                  <a:lnTo>
                    <a:pt x="5539" y="6016"/>
                  </a:lnTo>
                  <a:lnTo>
                    <a:pt x="5590" y="5744"/>
                  </a:lnTo>
                  <a:lnTo>
                    <a:pt x="5624" y="5437"/>
                  </a:lnTo>
                  <a:lnTo>
                    <a:pt x="5437" y="5352"/>
                  </a:lnTo>
                  <a:lnTo>
                    <a:pt x="5249" y="5249"/>
                  </a:lnTo>
                  <a:lnTo>
                    <a:pt x="4960" y="5079"/>
                  </a:lnTo>
                  <a:lnTo>
                    <a:pt x="4687" y="4858"/>
                  </a:lnTo>
                  <a:lnTo>
                    <a:pt x="4414" y="4619"/>
                  </a:lnTo>
                  <a:lnTo>
                    <a:pt x="4159" y="4363"/>
                  </a:lnTo>
                  <a:lnTo>
                    <a:pt x="3903" y="4091"/>
                  </a:lnTo>
                  <a:lnTo>
                    <a:pt x="3681" y="3784"/>
                  </a:lnTo>
                  <a:lnTo>
                    <a:pt x="3460" y="3477"/>
                  </a:lnTo>
                  <a:lnTo>
                    <a:pt x="3255" y="3153"/>
                  </a:lnTo>
                  <a:lnTo>
                    <a:pt x="3068" y="2813"/>
                  </a:lnTo>
                  <a:lnTo>
                    <a:pt x="2915" y="2472"/>
                  </a:lnTo>
                  <a:lnTo>
                    <a:pt x="2778" y="2131"/>
                  </a:lnTo>
                  <a:lnTo>
                    <a:pt x="2659" y="1773"/>
                  </a:lnTo>
                  <a:lnTo>
                    <a:pt x="2557" y="1415"/>
                  </a:lnTo>
                  <a:lnTo>
                    <a:pt x="2489" y="1074"/>
                  </a:lnTo>
                  <a:lnTo>
                    <a:pt x="2454" y="734"/>
                  </a:lnTo>
                  <a:lnTo>
                    <a:pt x="2437" y="393"/>
                  </a:lnTo>
                  <a:lnTo>
                    <a:pt x="2454" y="205"/>
                  </a:lnTo>
                  <a:lnTo>
                    <a:pt x="2199" y="103"/>
                  </a:lnTo>
                  <a:lnTo>
                    <a:pt x="1943" y="35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75" name="Google Shape;2275;p37"/>
          <p:cNvCxnSpPr>
            <a:stCxn id="2276" idx="7"/>
            <a:endCxn id="2277" idx="3"/>
          </p:cNvCxnSpPr>
          <p:nvPr/>
        </p:nvCxnSpPr>
        <p:spPr>
          <a:xfrm rot="10800000" flipH="1">
            <a:off x="3498256" y="2325719"/>
            <a:ext cx="2172300" cy="12363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8" name="Google Shape;2278;p37"/>
          <p:cNvCxnSpPr>
            <a:stCxn id="2279" idx="5"/>
            <a:endCxn id="2280" idx="1"/>
          </p:cNvCxnSpPr>
          <p:nvPr/>
        </p:nvCxnSpPr>
        <p:spPr>
          <a:xfrm>
            <a:off x="3498256" y="2325756"/>
            <a:ext cx="2172300" cy="12363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81" name="Google Shape;2281;p37"/>
          <p:cNvSpPr/>
          <p:nvPr/>
        </p:nvSpPr>
        <p:spPr>
          <a:xfrm>
            <a:off x="4015313" y="2459388"/>
            <a:ext cx="969000" cy="969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0" name="Google Shape;2280;p37"/>
          <p:cNvSpPr/>
          <p:nvPr/>
        </p:nvSpPr>
        <p:spPr>
          <a:xfrm>
            <a:off x="5528775" y="3420113"/>
            <a:ext cx="969000" cy="969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6" name="Google Shape;2276;p37"/>
          <p:cNvSpPr/>
          <p:nvPr/>
        </p:nvSpPr>
        <p:spPr>
          <a:xfrm>
            <a:off x="2671163" y="3420113"/>
            <a:ext cx="969000" cy="969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7" name="Google Shape;2277;p37"/>
          <p:cNvSpPr/>
          <p:nvPr/>
        </p:nvSpPr>
        <p:spPr>
          <a:xfrm>
            <a:off x="5528775" y="1498663"/>
            <a:ext cx="969000" cy="96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9" name="Google Shape;2279;p37"/>
          <p:cNvSpPr/>
          <p:nvPr/>
        </p:nvSpPr>
        <p:spPr>
          <a:xfrm>
            <a:off x="2671163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2" name="Google Shape;2282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83" name="Google Shape;2283;p37"/>
          <p:cNvSpPr/>
          <p:nvPr/>
        </p:nvSpPr>
        <p:spPr>
          <a:xfrm>
            <a:off x="5847112" y="2453772"/>
            <a:ext cx="538492" cy="323753"/>
          </a:xfrm>
          <a:custGeom>
            <a:avLst/>
            <a:gdLst/>
            <a:ahLst/>
            <a:cxnLst/>
            <a:rect l="l" t="t" r="r" b="b"/>
            <a:pathLst>
              <a:path w="18662" h="11220" extrusionOk="0">
                <a:moveTo>
                  <a:pt x="18661" y="1"/>
                </a:moveTo>
                <a:lnTo>
                  <a:pt x="18646" y="32"/>
                </a:lnTo>
                <a:lnTo>
                  <a:pt x="18646" y="48"/>
                </a:lnTo>
                <a:lnTo>
                  <a:pt x="18646" y="79"/>
                </a:lnTo>
                <a:lnTo>
                  <a:pt x="18630" y="95"/>
                </a:lnTo>
                <a:lnTo>
                  <a:pt x="18614" y="127"/>
                </a:lnTo>
                <a:lnTo>
                  <a:pt x="18598" y="142"/>
                </a:lnTo>
                <a:lnTo>
                  <a:pt x="18583" y="174"/>
                </a:lnTo>
                <a:lnTo>
                  <a:pt x="18567" y="189"/>
                </a:lnTo>
                <a:lnTo>
                  <a:pt x="18536" y="237"/>
                </a:lnTo>
                <a:lnTo>
                  <a:pt x="18520" y="252"/>
                </a:lnTo>
                <a:lnTo>
                  <a:pt x="18488" y="268"/>
                </a:lnTo>
                <a:lnTo>
                  <a:pt x="18473" y="284"/>
                </a:lnTo>
                <a:lnTo>
                  <a:pt x="18441" y="300"/>
                </a:lnTo>
                <a:lnTo>
                  <a:pt x="18410" y="331"/>
                </a:lnTo>
                <a:lnTo>
                  <a:pt x="1212" y="10322"/>
                </a:lnTo>
                <a:lnTo>
                  <a:pt x="1086" y="10385"/>
                </a:lnTo>
                <a:lnTo>
                  <a:pt x="1055" y="10385"/>
                </a:lnTo>
                <a:lnTo>
                  <a:pt x="976" y="10417"/>
                </a:lnTo>
                <a:lnTo>
                  <a:pt x="897" y="10432"/>
                </a:lnTo>
                <a:lnTo>
                  <a:pt x="787" y="10448"/>
                </a:lnTo>
                <a:lnTo>
                  <a:pt x="772" y="10464"/>
                </a:lnTo>
                <a:lnTo>
                  <a:pt x="598" y="10464"/>
                </a:lnTo>
                <a:lnTo>
                  <a:pt x="441" y="10448"/>
                </a:lnTo>
                <a:lnTo>
                  <a:pt x="284" y="10432"/>
                </a:lnTo>
                <a:lnTo>
                  <a:pt x="142" y="10385"/>
                </a:lnTo>
                <a:lnTo>
                  <a:pt x="1" y="10322"/>
                </a:lnTo>
                <a:lnTo>
                  <a:pt x="1" y="11078"/>
                </a:lnTo>
                <a:lnTo>
                  <a:pt x="126" y="11141"/>
                </a:lnTo>
                <a:lnTo>
                  <a:pt x="268" y="11172"/>
                </a:lnTo>
                <a:lnTo>
                  <a:pt x="410" y="11203"/>
                </a:lnTo>
                <a:lnTo>
                  <a:pt x="567" y="11219"/>
                </a:lnTo>
                <a:lnTo>
                  <a:pt x="756" y="11219"/>
                </a:lnTo>
                <a:lnTo>
                  <a:pt x="756" y="11203"/>
                </a:lnTo>
                <a:lnTo>
                  <a:pt x="866" y="11203"/>
                </a:lnTo>
                <a:lnTo>
                  <a:pt x="897" y="11188"/>
                </a:lnTo>
                <a:lnTo>
                  <a:pt x="976" y="11172"/>
                </a:lnTo>
                <a:lnTo>
                  <a:pt x="1023" y="11156"/>
                </a:lnTo>
                <a:lnTo>
                  <a:pt x="1055" y="11141"/>
                </a:lnTo>
                <a:lnTo>
                  <a:pt x="1086" y="11125"/>
                </a:lnTo>
                <a:lnTo>
                  <a:pt x="1212" y="11078"/>
                </a:lnTo>
                <a:lnTo>
                  <a:pt x="18410" y="1086"/>
                </a:lnTo>
                <a:lnTo>
                  <a:pt x="18410" y="1071"/>
                </a:lnTo>
                <a:lnTo>
                  <a:pt x="18441" y="1055"/>
                </a:lnTo>
                <a:lnTo>
                  <a:pt x="18473" y="1039"/>
                </a:lnTo>
                <a:lnTo>
                  <a:pt x="18488" y="1023"/>
                </a:lnTo>
                <a:lnTo>
                  <a:pt x="18520" y="992"/>
                </a:lnTo>
                <a:lnTo>
                  <a:pt x="18536" y="976"/>
                </a:lnTo>
                <a:lnTo>
                  <a:pt x="18567" y="945"/>
                </a:lnTo>
                <a:lnTo>
                  <a:pt x="18583" y="929"/>
                </a:lnTo>
                <a:lnTo>
                  <a:pt x="18598" y="898"/>
                </a:lnTo>
                <a:lnTo>
                  <a:pt x="18614" y="882"/>
                </a:lnTo>
                <a:lnTo>
                  <a:pt x="18630" y="850"/>
                </a:lnTo>
                <a:lnTo>
                  <a:pt x="18630" y="835"/>
                </a:lnTo>
                <a:lnTo>
                  <a:pt x="18646" y="803"/>
                </a:lnTo>
                <a:lnTo>
                  <a:pt x="18646" y="787"/>
                </a:lnTo>
                <a:lnTo>
                  <a:pt x="18646" y="756"/>
                </a:lnTo>
                <a:lnTo>
                  <a:pt x="18661" y="740"/>
                </a:lnTo>
                <a:lnTo>
                  <a:pt x="18661" y="724"/>
                </a:lnTo>
                <a:lnTo>
                  <a:pt x="18661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4" name="Google Shape;2284;p37"/>
          <p:cNvSpPr/>
          <p:nvPr/>
        </p:nvSpPr>
        <p:spPr>
          <a:xfrm>
            <a:off x="5098880" y="2313936"/>
            <a:ext cx="764571" cy="463584"/>
          </a:xfrm>
          <a:custGeom>
            <a:avLst/>
            <a:gdLst/>
            <a:ahLst/>
            <a:cxnLst/>
            <a:rect l="l" t="t" r="r" b="b"/>
            <a:pathLst>
              <a:path w="26497" h="16066" extrusionOk="0">
                <a:moveTo>
                  <a:pt x="16" y="1"/>
                </a:moveTo>
                <a:lnTo>
                  <a:pt x="1" y="740"/>
                </a:lnTo>
                <a:lnTo>
                  <a:pt x="16" y="834"/>
                </a:lnTo>
                <a:lnTo>
                  <a:pt x="63" y="929"/>
                </a:lnTo>
                <a:lnTo>
                  <a:pt x="142" y="1023"/>
                </a:lnTo>
                <a:lnTo>
                  <a:pt x="252" y="1102"/>
                </a:lnTo>
                <a:lnTo>
                  <a:pt x="25931" y="15924"/>
                </a:lnTo>
                <a:lnTo>
                  <a:pt x="26056" y="15987"/>
                </a:lnTo>
                <a:lnTo>
                  <a:pt x="26151" y="16018"/>
                </a:lnTo>
                <a:lnTo>
                  <a:pt x="26245" y="16034"/>
                </a:lnTo>
                <a:lnTo>
                  <a:pt x="26324" y="16049"/>
                </a:lnTo>
                <a:lnTo>
                  <a:pt x="26418" y="16065"/>
                </a:lnTo>
                <a:lnTo>
                  <a:pt x="26497" y="16065"/>
                </a:lnTo>
                <a:lnTo>
                  <a:pt x="26497" y="15310"/>
                </a:lnTo>
                <a:lnTo>
                  <a:pt x="26418" y="15310"/>
                </a:lnTo>
                <a:lnTo>
                  <a:pt x="26340" y="15294"/>
                </a:lnTo>
                <a:lnTo>
                  <a:pt x="26245" y="15278"/>
                </a:lnTo>
                <a:lnTo>
                  <a:pt x="26167" y="15263"/>
                </a:lnTo>
                <a:lnTo>
                  <a:pt x="26056" y="15231"/>
                </a:lnTo>
                <a:lnTo>
                  <a:pt x="25931" y="15168"/>
                </a:lnTo>
                <a:lnTo>
                  <a:pt x="268" y="347"/>
                </a:lnTo>
                <a:lnTo>
                  <a:pt x="158" y="268"/>
                </a:lnTo>
                <a:lnTo>
                  <a:pt x="79" y="174"/>
                </a:lnTo>
                <a:lnTo>
                  <a:pt x="32" y="95"/>
                </a:lnTo>
                <a:lnTo>
                  <a:pt x="16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37"/>
          <p:cNvSpPr/>
          <p:nvPr/>
        </p:nvSpPr>
        <p:spPr>
          <a:xfrm>
            <a:off x="5099341" y="2011093"/>
            <a:ext cx="1286240" cy="744603"/>
          </a:xfrm>
          <a:custGeom>
            <a:avLst/>
            <a:gdLst/>
            <a:ahLst/>
            <a:cxnLst/>
            <a:rect l="l" t="t" r="r" b="b"/>
            <a:pathLst>
              <a:path w="44576" h="25805" extrusionOk="0">
                <a:moveTo>
                  <a:pt x="18047" y="1"/>
                </a:moveTo>
                <a:lnTo>
                  <a:pt x="17874" y="17"/>
                </a:lnTo>
                <a:lnTo>
                  <a:pt x="17717" y="32"/>
                </a:lnTo>
                <a:lnTo>
                  <a:pt x="17575" y="79"/>
                </a:lnTo>
                <a:lnTo>
                  <a:pt x="17434" y="142"/>
                </a:lnTo>
                <a:lnTo>
                  <a:pt x="236" y="10134"/>
                </a:lnTo>
                <a:lnTo>
                  <a:pt x="126" y="10212"/>
                </a:lnTo>
                <a:lnTo>
                  <a:pt x="47" y="10307"/>
                </a:lnTo>
                <a:lnTo>
                  <a:pt x="0" y="10401"/>
                </a:lnTo>
                <a:lnTo>
                  <a:pt x="0" y="10496"/>
                </a:lnTo>
                <a:lnTo>
                  <a:pt x="16" y="10590"/>
                </a:lnTo>
                <a:lnTo>
                  <a:pt x="63" y="10684"/>
                </a:lnTo>
                <a:lnTo>
                  <a:pt x="142" y="10763"/>
                </a:lnTo>
                <a:lnTo>
                  <a:pt x="252" y="10842"/>
                </a:lnTo>
                <a:lnTo>
                  <a:pt x="25915" y="25663"/>
                </a:lnTo>
                <a:lnTo>
                  <a:pt x="26056" y="25726"/>
                </a:lnTo>
                <a:lnTo>
                  <a:pt x="26198" y="25773"/>
                </a:lnTo>
                <a:lnTo>
                  <a:pt x="26355" y="25805"/>
                </a:lnTo>
                <a:lnTo>
                  <a:pt x="26686" y="25805"/>
                </a:lnTo>
                <a:lnTo>
                  <a:pt x="26843" y="25773"/>
                </a:lnTo>
                <a:lnTo>
                  <a:pt x="26985" y="25726"/>
                </a:lnTo>
                <a:lnTo>
                  <a:pt x="27126" y="25663"/>
                </a:lnTo>
                <a:lnTo>
                  <a:pt x="44324" y="15672"/>
                </a:lnTo>
                <a:lnTo>
                  <a:pt x="44434" y="15593"/>
                </a:lnTo>
                <a:lnTo>
                  <a:pt x="44512" y="15499"/>
                </a:lnTo>
                <a:lnTo>
                  <a:pt x="44560" y="15420"/>
                </a:lnTo>
                <a:lnTo>
                  <a:pt x="44575" y="15310"/>
                </a:lnTo>
                <a:lnTo>
                  <a:pt x="44560" y="15216"/>
                </a:lnTo>
                <a:lnTo>
                  <a:pt x="44512" y="15137"/>
                </a:lnTo>
                <a:lnTo>
                  <a:pt x="44434" y="15043"/>
                </a:lnTo>
                <a:lnTo>
                  <a:pt x="44324" y="14964"/>
                </a:lnTo>
                <a:lnTo>
                  <a:pt x="18645" y="142"/>
                </a:lnTo>
                <a:lnTo>
                  <a:pt x="18519" y="79"/>
                </a:lnTo>
                <a:lnTo>
                  <a:pt x="18362" y="32"/>
                </a:lnTo>
                <a:lnTo>
                  <a:pt x="18205" y="17"/>
                </a:lnTo>
                <a:lnTo>
                  <a:pt x="18047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37"/>
          <p:cNvSpPr/>
          <p:nvPr/>
        </p:nvSpPr>
        <p:spPr>
          <a:xfrm>
            <a:off x="5622383" y="1385900"/>
            <a:ext cx="781826" cy="449965"/>
          </a:xfrm>
          <a:custGeom>
            <a:avLst/>
            <a:gdLst/>
            <a:ahLst/>
            <a:cxnLst/>
            <a:rect l="l" t="t" r="r" b="b"/>
            <a:pathLst>
              <a:path w="27095" h="15594" extrusionOk="0">
                <a:moveTo>
                  <a:pt x="740" y="1"/>
                </a:moveTo>
                <a:lnTo>
                  <a:pt x="708" y="17"/>
                </a:lnTo>
                <a:lnTo>
                  <a:pt x="661" y="32"/>
                </a:lnTo>
                <a:lnTo>
                  <a:pt x="0" y="410"/>
                </a:lnTo>
                <a:lnTo>
                  <a:pt x="47" y="394"/>
                </a:lnTo>
                <a:lnTo>
                  <a:pt x="95" y="378"/>
                </a:lnTo>
                <a:lnTo>
                  <a:pt x="252" y="378"/>
                </a:lnTo>
                <a:lnTo>
                  <a:pt x="315" y="394"/>
                </a:lnTo>
                <a:lnTo>
                  <a:pt x="378" y="426"/>
                </a:lnTo>
                <a:lnTo>
                  <a:pt x="441" y="457"/>
                </a:lnTo>
                <a:lnTo>
                  <a:pt x="26103" y="15279"/>
                </a:lnTo>
                <a:lnTo>
                  <a:pt x="26119" y="15279"/>
                </a:lnTo>
                <a:lnTo>
                  <a:pt x="26135" y="15294"/>
                </a:lnTo>
                <a:lnTo>
                  <a:pt x="26166" y="15310"/>
                </a:lnTo>
                <a:lnTo>
                  <a:pt x="26198" y="15342"/>
                </a:lnTo>
                <a:lnTo>
                  <a:pt x="26213" y="15357"/>
                </a:lnTo>
                <a:lnTo>
                  <a:pt x="26245" y="15373"/>
                </a:lnTo>
                <a:lnTo>
                  <a:pt x="26276" y="15405"/>
                </a:lnTo>
                <a:lnTo>
                  <a:pt x="26308" y="15420"/>
                </a:lnTo>
                <a:lnTo>
                  <a:pt x="26324" y="15452"/>
                </a:lnTo>
                <a:lnTo>
                  <a:pt x="26355" y="15483"/>
                </a:lnTo>
                <a:lnTo>
                  <a:pt x="26371" y="15499"/>
                </a:lnTo>
                <a:lnTo>
                  <a:pt x="26402" y="15530"/>
                </a:lnTo>
                <a:lnTo>
                  <a:pt x="26418" y="15562"/>
                </a:lnTo>
                <a:lnTo>
                  <a:pt x="26449" y="15593"/>
                </a:lnTo>
                <a:lnTo>
                  <a:pt x="27095" y="15216"/>
                </a:lnTo>
                <a:lnTo>
                  <a:pt x="27079" y="15184"/>
                </a:lnTo>
                <a:lnTo>
                  <a:pt x="27047" y="15153"/>
                </a:lnTo>
                <a:lnTo>
                  <a:pt x="27032" y="15121"/>
                </a:lnTo>
                <a:lnTo>
                  <a:pt x="27000" y="15106"/>
                </a:lnTo>
                <a:lnTo>
                  <a:pt x="26969" y="15074"/>
                </a:lnTo>
                <a:lnTo>
                  <a:pt x="26953" y="15043"/>
                </a:lnTo>
                <a:lnTo>
                  <a:pt x="26921" y="15027"/>
                </a:lnTo>
                <a:lnTo>
                  <a:pt x="26890" y="14995"/>
                </a:lnTo>
                <a:lnTo>
                  <a:pt x="26874" y="14980"/>
                </a:lnTo>
                <a:lnTo>
                  <a:pt x="26843" y="14964"/>
                </a:lnTo>
                <a:lnTo>
                  <a:pt x="26811" y="14933"/>
                </a:lnTo>
                <a:lnTo>
                  <a:pt x="26796" y="14917"/>
                </a:lnTo>
                <a:lnTo>
                  <a:pt x="26764" y="14901"/>
                </a:lnTo>
                <a:lnTo>
                  <a:pt x="1086" y="79"/>
                </a:lnTo>
                <a:lnTo>
                  <a:pt x="1070" y="64"/>
                </a:lnTo>
                <a:lnTo>
                  <a:pt x="1039" y="64"/>
                </a:lnTo>
                <a:lnTo>
                  <a:pt x="1023" y="48"/>
                </a:lnTo>
                <a:lnTo>
                  <a:pt x="991" y="32"/>
                </a:lnTo>
                <a:lnTo>
                  <a:pt x="976" y="32"/>
                </a:lnTo>
                <a:lnTo>
                  <a:pt x="960" y="17"/>
                </a:lnTo>
                <a:lnTo>
                  <a:pt x="928" y="17"/>
                </a:lnTo>
                <a:lnTo>
                  <a:pt x="913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7" name="Google Shape;2287;p37"/>
          <p:cNvSpPr/>
          <p:nvPr/>
        </p:nvSpPr>
        <p:spPr>
          <a:xfrm>
            <a:off x="6385592" y="1824943"/>
            <a:ext cx="26345" cy="617035"/>
          </a:xfrm>
          <a:custGeom>
            <a:avLst/>
            <a:gdLst/>
            <a:ahLst/>
            <a:cxnLst/>
            <a:rect l="l" t="t" r="r" b="b"/>
            <a:pathLst>
              <a:path w="913" h="21384" extrusionOk="0">
                <a:moveTo>
                  <a:pt x="646" y="1"/>
                </a:moveTo>
                <a:lnTo>
                  <a:pt x="0" y="378"/>
                </a:lnTo>
                <a:lnTo>
                  <a:pt x="32" y="441"/>
                </a:lnTo>
                <a:lnTo>
                  <a:pt x="79" y="504"/>
                </a:lnTo>
                <a:lnTo>
                  <a:pt x="111" y="551"/>
                </a:lnTo>
                <a:lnTo>
                  <a:pt x="126" y="599"/>
                </a:lnTo>
                <a:lnTo>
                  <a:pt x="142" y="630"/>
                </a:lnTo>
                <a:lnTo>
                  <a:pt x="158" y="662"/>
                </a:lnTo>
                <a:lnTo>
                  <a:pt x="174" y="693"/>
                </a:lnTo>
                <a:lnTo>
                  <a:pt x="189" y="709"/>
                </a:lnTo>
                <a:lnTo>
                  <a:pt x="189" y="740"/>
                </a:lnTo>
                <a:lnTo>
                  <a:pt x="205" y="772"/>
                </a:lnTo>
                <a:lnTo>
                  <a:pt x="221" y="803"/>
                </a:lnTo>
                <a:lnTo>
                  <a:pt x="221" y="835"/>
                </a:lnTo>
                <a:lnTo>
                  <a:pt x="236" y="866"/>
                </a:lnTo>
                <a:lnTo>
                  <a:pt x="236" y="898"/>
                </a:lnTo>
                <a:lnTo>
                  <a:pt x="252" y="929"/>
                </a:lnTo>
                <a:lnTo>
                  <a:pt x="252" y="961"/>
                </a:lnTo>
                <a:lnTo>
                  <a:pt x="252" y="992"/>
                </a:lnTo>
                <a:lnTo>
                  <a:pt x="268" y="1023"/>
                </a:lnTo>
                <a:lnTo>
                  <a:pt x="268" y="1055"/>
                </a:lnTo>
                <a:lnTo>
                  <a:pt x="268" y="1086"/>
                </a:lnTo>
                <a:lnTo>
                  <a:pt x="268" y="1118"/>
                </a:lnTo>
                <a:lnTo>
                  <a:pt x="205" y="21006"/>
                </a:lnTo>
                <a:lnTo>
                  <a:pt x="205" y="21069"/>
                </a:lnTo>
                <a:lnTo>
                  <a:pt x="189" y="21132"/>
                </a:lnTo>
                <a:lnTo>
                  <a:pt x="189" y="21195"/>
                </a:lnTo>
                <a:lnTo>
                  <a:pt x="174" y="21195"/>
                </a:lnTo>
                <a:lnTo>
                  <a:pt x="158" y="21242"/>
                </a:lnTo>
                <a:lnTo>
                  <a:pt x="142" y="21289"/>
                </a:lnTo>
                <a:lnTo>
                  <a:pt x="95" y="21336"/>
                </a:lnTo>
                <a:lnTo>
                  <a:pt x="79" y="21352"/>
                </a:lnTo>
                <a:lnTo>
                  <a:pt x="32" y="21384"/>
                </a:lnTo>
                <a:lnTo>
                  <a:pt x="677" y="21006"/>
                </a:lnTo>
                <a:lnTo>
                  <a:pt x="740" y="20974"/>
                </a:lnTo>
                <a:lnTo>
                  <a:pt x="740" y="20959"/>
                </a:lnTo>
                <a:lnTo>
                  <a:pt x="787" y="20912"/>
                </a:lnTo>
                <a:lnTo>
                  <a:pt x="803" y="20864"/>
                </a:lnTo>
                <a:lnTo>
                  <a:pt x="819" y="20864"/>
                </a:lnTo>
                <a:lnTo>
                  <a:pt x="819" y="20833"/>
                </a:lnTo>
                <a:lnTo>
                  <a:pt x="834" y="20817"/>
                </a:lnTo>
                <a:lnTo>
                  <a:pt x="834" y="20801"/>
                </a:lnTo>
                <a:lnTo>
                  <a:pt x="850" y="20770"/>
                </a:lnTo>
                <a:lnTo>
                  <a:pt x="850" y="20754"/>
                </a:lnTo>
                <a:lnTo>
                  <a:pt x="850" y="20738"/>
                </a:lnTo>
                <a:lnTo>
                  <a:pt x="850" y="20707"/>
                </a:lnTo>
                <a:lnTo>
                  <a:pt x="850" y="20691"/>
                </a:lnTo>
                <a:lnTo>
                  <a:pt x="850" y="20676"/>
                </a:lnTo>
                <a:lnTo>
                  <a:pt x="866" y="20660"/>
                </a:lnTo>
                <a:lnTo>
                  <a:pt x="866" y="20628"/>
                </a:lnTo>
                <a:lnTo>
                  <a:pt x="913" y="740"/>
                </a:lnTo>
                <a:lnTo>
                  <a:pt x="913" y="709"/>
                </a:lnTo>
                <a:lnTo>
                  <a:pt x="913" y="677"/>
                </a:lnTo>
                <a:lnTo>
                  <a:pt x="913" y="646"/>
                </a:lnTo>
                <a:lnTo>
                  <a:pt x="913" y="614"/>
                </a:lnTo>
                <a:lnTo>
                  <a:pt x="897" y="583"/>
                </a:lnTo>
                <a:lnTo>
                  <a:pt x="897" y="551"/>
                </a:lnTo>
                <a:lnTo>
                  <a:pt x="897" y="520"/>
                </a:lnTo>
                <a:lnTo>
                  <a:pt x="882" y="489"/>
                </a:lnTo>
                <a:lnTo>
                  <a:pt x="882" y="457"/>
                </a:lnTo>
                <a:lnTo>
                  <a:pt x="866" y="426"/>
                </a:lnTo>
                <a:lnTo>
                  <a:pt x="850" y="394"/>
                </a:lnTo>
                <a:lnTo>
                  <a:pt x="850" y="363"/>
                </a:lnTo>
                <a:lnTo>
                  <a:pt x="834" y="331"/>
                </a:lnTo>
                <a:lnTo>
                  <a:pt x="819" y="315"/>
                </a:lnTo>
                <a:lnTo>
                  <a:pt x="819" y="284"/>
                </a:lnTo>
                <a:lnTo>
                  <a:pt x="803" y="253"/>
                </a:lnTo>
                <a:lnTo>
                  <a:pt x="787" y="221"/>
                </a:lnTo>
                <a:lnTo>
                  <a:pt x="756" y="174"/>
                </a:lnTo>
                <a:lnTo>
                  <a:pt x="740" y="127"/>
                </a:lnTo>
                <a:lnTo>
                  <a:pt x="693" y="48"/>
                </a:lnTo>
                <a:lnTo>
                  <a:pt x="646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8" name="Google Shape;2288;p37"/>
          <p:cNvSpPr/>
          <p:nvPr/>
        </p:nvSpPr>
        <p:spPr>
          <a:xfrm>
            <a:off x="5616006" y="1396808"/>
            <a:ext cx="777296" cy="1046513"/>
          </a:xfrm>
          <a:custGeom>
            <a:avLst/>
            <a:gdLst/>
            <a:ahLst/>
            <a:cxnLst/>
            <a:rect l="l" t="t" r="r" b="b"/>
            <a:pathLst>
              <a:path w="26938" h="36268" extrusionOk="0">
                <a:moveTo>
                  <a:pt x="316" y="0"/>
                </a:moveTo>
                <a:lnTo>
                  <a:pt x="237" y="32"/>
                </a:lnTo>
                <a:lnTo>
                  <a:pt x="158" y="95"/>
                </a:lnTo>
                <a:lnTo>
                  <a:pt x="95" y="189"/>
                </a:lnTo>
                <a:lnTo>
                  <a:pt x="64" y="299"/>
                </a:lnTo>
                <a:lnTo>
                  <a:pt x="48" y="425"/>
                </a:lnTo>
                <a:lnTo>
                  <a:pt x="1" y="20313"/>
                </a:lnTo>
                <a:lnTo>
                  <a:pt x="1" y="20471"/>
                </a:lnTo>
                <a:lnTo>
                  <a:pt x="48" y="20612"/>
                </a:lnTo>
                <a:lnTo>
                  <a:pt x="95" y="20770"/>
                </a:lnTo>
                <a:lnTo>
                  <a:pt x="174" y="20911"/>
                </a:lnTo>
                <a:lnTo>
                  <a:pt x="253" y="21053"/>
                </a:lnTo>
                <a:lnTo>
                  <a:pt x="363" y="21179"/>
                </a:lnTo>
                <a:lnTo>
                  <a:pt x="473" y="21273"/>
                </a:lnTo>
                <a:lnTo>
                  <a:pt x="599" y="21367"/>
                </a:lnTo>
                <a:lnTo>
                  <a:pt x="26277" y="36189"/>
                </a:lnTo>
                <a:lnTo>
                  <a:pt x="26387" y="36236"/>
                </a:lnTo>
                <a:lnTo>
                  <a:pt x="26513" y="36268"/>
                </a:lnTo>
                <a:lnTo>
                  <a:pt x="26607" y="36268"/>
                </a:lnTo>
                <a:lnTo>
                  <a:pt x="26702" y="36236"/>
                </a:lnTo>
                <a:lnTo>
                  <a:pt x="26781" y="36173"/>
                </a:lnTo>
                <a:lnTo>
                  <a:pt x="26828" y="36079"/>
                </a:lnTo>
                <a:lnTo>
                  <a:pt x="26859" y="35969"/>
                </a:lnTo>
                <a:lnTo>
                  <a:pt x="26875" y="35843"/>
                </a:lnTo>
                <a:lnTo>
                  <a:pt x="26938" y="15955"/>
                </a:lnTo>
                <a:lnTo>
                  <a:pt x="26922" y="15798"/>
                </a:lnTo>
                <a:lnTo>
                  <a:pt x="26891" y="15656"/>
                </a:lnTo>
                <a:lnTo>
                  <a:pt x="26828" y="15499"/>
                </a:lnTo>
                <a:lnTo>
                  <a:pt x="26765" y="15357"/>
                </a:lnTo>
                <a:lnTo>
                  <a:pt x="26670" y="15215"/>
                </a:lnTo>
                <a:lnTo>
                  <a:pt x="26560" y="15090"/>
                </a:lnTo>
                <a:lnTo>
                  <a:pt x="26450" y="14979"/>
                </a:lnTo>
                <a:lnTo>
                  <a:pt x="26324" y="14901"/>
                </a:lnTo>
                <a:lnTo>
                  <a:pt x="662" y="79"/>
                </a:lnTo>
                <a:lnTo>
                  <a:pt x="536" y="16"/>
                </a:lnTo>
                <a:lnTo>
                  <a:pt x="4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9" name="Google Shape;2289;p37"/>
          <p:cNvSpPr/>
          <p:nvPr/>
        </p:nvSpPr>
        <p:spPr>
          <a:xfrm>
            <a:off x="5645987" y="1440842"/>
            <a:ext cx="717364" cy="958448"/>
          </a:xfrm>
          <a:custGeom>
            <a:avLst/>
            <a:gdLst/>
            <a:ahLst/>
            <a:cxnLst/>
            <a:rect l="l" t="t" r="r" b="b"/>
            <a:pathLst>
              <a:path w="24861" h="33216" extrusionOk="0">
                <a:moveTo>
                  <a:pt x="48" y="1"/>
                </a:moveTo>
                <a:lnTo>
                  <a:pt x="0" y="18787"/>
                </a:lnTo>
                <a:lnTo>
                  <a:pt x="32" y="18866"/>
                </a:lnTo>
                <a:lnTo>
                  <a:pt x="95" y="18945"/>
                </a:lnTo>
                <a:lnTo>
                  <a:pt x="24798" y="33216"/>
                </a:lnTo>
                <a:lnTo>
                  <a:pt x="24860" y="14429"/>
                </a:lnTo>
                <a:lnTo>
                  <a:pt x="24813" y="14350"/>
                </a:lnTo>
                <a:lnTo>
                  <a:pt x="24766" y="14272"/>
                </a:lnTo>
                <a:lnTo>
                  <a:pt x="48" y="1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0" name="Google Shape;2290;p37"/>
          <p:cNvSpPr/>
          <p:nvPr/>
        </p:nvSpPr>
        <p:spPr>
          <a:xfrm>
            <a:off x="5394450" y="2060148"/>
            <a:ext cx="855378" cy="494892"/>
          </a:xfrm>
          <a:custGeom>
            <a:avLst/>
            <a:gdLst/>
            <a:ahLst/>
            <a:cxnLst/>
            <a:rect l="l" t="t" r="r" b="b"/>
            <a:pathLst>
              <a:path w="29644" h="17151" extrusionOk="0">
                <a:moveTo>
                  <a:pt x="9001" y="803"/>
                </a:moveTo>
                <a:lnTo>
                  <a:pt x="10149" y="1463"/>
                </a:lnTo>
                <a:lnTo>
                  <a:pt x="9630" y="1762"/>
                </a:lnTo>
                <a:lnTo>
                  <a:pt x="8481" y="1101"/>
                </a:lnTo>
                <a:lnTo>
                  <a:pt x="9001" y="803"/>
                </a:lnTo>
                <a:close/>
                <a:moveTo>
                  <a:pt x="7348" y="740"/>
                </a:moveTo>
                <a:lnTo>
                  <a:pt x="8639" y="1495"/>
                </a:lnTo>
                <a:lnTo>
                  <a:pt x="7348" y="2234"/>
                </a:lnTo>
                <a:lnTo>
                  <a:pt x="6058" y="1495"/>
                </a:lnTo>
                <a:lnTo>
                  <a:pt x="7348" y="740"/>
                </a:lnTo>
                <a:close/>
                <a:moveTo>
                  <a:pt x="10432" y="1636"/>
                </a:moveTo>
                <a:lnTo>
                  <a:pt x="11581" y="2297"/>
                </a:lnTo>
                <a:lnTo>
                  <a:pt x="11077" y="2596"/>
                </a:lnTo>
                <a:lnTo>
                  <a:pt x="9929" y="1935"/>
                </a:lnTo>
                <a:lnTo>
                  <a:pt x="10432" y="1636"/>
                </a:lnTo>
                <a:close/>
                <a:moveTo>
                  <a:pt x="8812" y="1589"/>
                </a:moveTo>
                <a:lnTo>
                  <a:pt x="10102" y="2329"/>
                </a:lnTo>
                <a:lnTo>
                  <a:pt x="8812" y="3084"/>
                </a:lnTo>
                <a:lnTo>
                  <a:pt x="7522" y="2329"/>
                </a:lnTo>
                <a:lnTo>
                  <a:pt x="8812" y="1589"/>
                </a:lnTo>
                <a:close/>
                <a:moveTo>
                  <a:pt x="11880" y="2470"/>
                </a:moveTo>
                <a:lnTo>
                  <a:pt x="13028" y="3131"/>
                </a:lnTo>
                <a:lnTo>
                  <a:pt x="12525" y="3430"/>
                </a:lnTo>
                <a:lnTo>
                  <a:pt x="11361" y="2769"/>
                </a:lnTo>
                <a:lnTo>
                  <a:pt x="11880" y="2470"/>
                </a:lnTo>
                <a:close/>
                <a:moveTo>
                  <a:pt x="5932" y="1558"/>
                </a:moveTo>
                <a:lnTo>
                  <a:pt x="7962" y="2738"/>
                </a:lnTo>
                <a:lnTo>
                  <a:pt x="6672" y="3493"/>
                </a:lnTo>
                <a:lnTo>
                  <a:pt x="4642" y="2313"/>
                </a:lnTo>
                <a:lnTo>
                  <a:pt x="5932" y="1558"/>
                </a:lnTo>
                <a:close/>
                <a:moveTo>
                  <a:pt x="10275" y="2439"/>
                </a:moveTo>
                <a:lnTo>
                  <a:pt x="11565" y="3178"/>
                </a:lnTo>
                <a:lnTo>
                  <a:pt x="10275" y="3934"/>
                </a:lnTo>
                <a:lnTo>
                  <a:pt x="8985" y="3178"/>
                </a:lnTo>
                <a:lnTo>
                  <a:pt x="10275" y="2439"/>
                </a:lnTo>
                <a:close/>
                <a:moveTo>
                  <a:pt x="13327" y="3304"/>
                </a:moveTo>
                <a:lnTo>
                  <a:pt x="14476" y="3965"/>
                </a:lnTo>
                <a:lnTo>
                  <a:pt x="13957" y="4264"/>
                </a:lnTo>
                <a:lnTo>
                  <a:pt x="12808" y="3603"/>
                </a:lnTo>
                <a:lnTo>
                  <a:pt x="13327" y="3304"/>
                </a:lnTo>
                <a:close/>
                <a:moveTo>
                  <a:pt x="8135" y="2832"/>
                </a:moveTo>
                <a:lnTo>
                  <a:pt x="9425" y="3587"/>
                </a:lnTo>
                <a:lnTo>
                  <a:pt x="8151" y="4327"/>
                </a:lnTo>
                <a:lnTo>
                  <a:pt x="6845" y="3587"/>
                </a:lnTo>
                <a:lnTo>
                  <a:pt x="8135" y="2832"/>
                </a:lnTo>
                <a:close/>
                <a:moveTo>
                  <a:pt x="4501" y="2392"/>
                </a:moveTo>
                <a:lnTo>
                  <a:pt x="6892" y="3776"/>
                </a:lnTo>
                <a:lnTo>
                  <a:pt x="5602" y="4516"/>
                </a:lnTo>
                <a:lnTo>
                  <a:pt x="3210" y="3147"/>
                </a:lnTo>
                <a:lnTo>
                  <a:pt x="4501" y="2392"/>
                </a:lnTo>
                <a:close/>
                <a:moveTo>
                  <a:pt x="11738" y="3273"/>
                </a:moveTo>
                <a:lnTo>
                  <a:pt x="13028" y="4028"/>
                </a:lnTo>
                <a:lnTo>
                  <a:pt x="11754" y="4783"/>
                </a:lnTo>
                <a:lnTo>
                  <a:pt x="10448" y="4028"/>
                </a:lnTo>
                <a:lnTo>
                  <a:pt x="11738" y="3273"/>
                </a:lnTo>
                <a:close/>
                <a:moveTo>
                  <a:pt x="3100" y="3210"/>
                </a:moveTo>
                <a:lnTo>
                  <a:pt x="4674" y="4122"/>
                </a:lnTo>
                <a:lnTo>
                  <a:pt x="3383" y="4862"/>
                </a:lnTo>
                <a:lnTo>
                  <a:pt x="1810" y="3965"/>
                </a:lnTo>
                <a:lnTo>
                  <a:pt x="3100" y="3210"/>
                </a:lnTo>
                <a:close/>
                <a:moveTo>
                  <a:pt x="9598" y="3682"/>
                </a:moveTo>
                <a:lnTo>
                  <a:pt x="10904" y="4437"/>
                </a:lnTo>
                <a:lnTo>
                  <a:pt x="9614" y="5177"/>
                </a:lnTo>
                <a:lnTo>
                  <a:pt x="8308" y="4437"/>
                </a:lnTo>
                <a:lnTo>
                  <a:pt x="9598" y="3682"/>
                </a:lnTo>
                <a:close/>
                <a:moveTo>
                  <a:pt x="7049" y="3855"/>
                </a:moveTo>
                <a:lnTo>
                  <a:pt x="8355" y="4594"/>
                </a:lnTo>
                <a:lnTo>
                  <a:pt x="7065" y="5350"/>
                </a:lnTo>
                <a:lnTo>
                  <a:pt x="5759" y="4594"/>
                </a:lnTo>
                <a:lnTo>
                  <a:pt x="7049" y="3855"/>
                </a:lnTo>
                <a:close/>
                <a:moveTo>
                  <a:pt x="1653" y="4060"/>
                </a:moveTo>
                <a:lnTo>
                  <a:pt x="2943" y="4799"/>
                </a:lnTo>
                <a:lnTo>
                  <a:pt x="1653" y="5554"/>
                </a:lnTo>
                <a:lnTo>
                  <a:pt x="362" y="4799"/>
                </a:lnTo>
                <a:lnTo>
                  <a:pt x="1653" y="4060"/>
                </a:lnTo>
                <a:close/>
                <a:moveTo>
                  <a:pt x="13202" y="4122"/>
                </a:moveTo>
                <a:lnTo>
                  <a:pt x="14508" y="4878"/>
                </a:lnTo>
                <a:lnTo>
                  <a:pt x="13217" y="5617"/>
                </a:lnTo>
                <a:lnTo>
                  <a:pt x="11911" y="4878"/>
                </a:lnTo>
                <a:lnTo>
                  <a:pt x="13202" y="4122"/>
                </a:lnTo>
                <a:close/>
                <a:moveTo>
                  <a:pt x="4910" y="4248"/>
                </a:moveTo>
                <a:lnTo>
                  <a:pt x="6200" y="5004"/>
                </a:lnTo>
                <a:lnTo>
                  <a:pt x="4910" y="5743"/>
                </a:lnTo>
                <a:lnTo>
                  <a:pt x="3619" y="5004"/>
                </a:lnTo>
                <a:lnTo>
                  <a:pt x="4910" y="4248"/>
                </a:lnTo>
                <a:close/>
                <a:moveTo>
                  <a:pt x="11062" y="4532"/>
                </a:moveTo>
                <a:lnTo>
                  <a:pt x="12368" y="5271"/>
                </a:lnTo>
                <a:lnTo>
                  <a:pt x="11077" y="6026"/>
                </a:lnTo>
                <a:lnTo>
                  <a:pt x="9772" y="5271"/>
                </a:lnTo>
                <a:lnTo>
                  <a:pt x="11062" y="4532"/>
                </a:lnTo>
                <a:close/>
                <a:moveTo>
                  <a:pt x="8513" y="4705"/>
                </a:moveTo>
                <a:lnTo>
                  <a:pt x="9819" y="5444"/>
                </a:lnTo>
                <a:lnTo>
                  <a:pt x="8528" y="6199"/>
                </a:lnTo>
                <a:lnTo>
                  <a:pt x="7238" y="5444"/>
                </a:lnTo>
                <a:lnTo>
                  <a:pt x="8513" y="4705"/>
                </a:lnTo>
                <a:close/>
                <a:moveTo>
                  <a:pt x="3069" y="4878"/>
                </a:moveTo>
                <a:lnTo>
                  <a:pt x="4375" y="5633"/>
                </a:lnTo>
                <a:lnTo>
                  <a:pt x="3084" y="6372"/>
                </a:lnTo>
                <a:lnTo>
                  <a:pt x="1794" y="5633"/>
                </a:lnTo>
                <a:lnTo>
                  <a:pt x="3069" y="4878"/>
                </a:lnTo>
                <a:close/>
                <a:moveTo>
                  <a:pt x="14665" y="4972"/>
                </a:moveTo>
                <a:lnTo>
                  <a:pt x="15971" y="5712"/>
                </a:lnTo>
                <a:lnTo>
                  <a:pt x="14681" y="6467"/>
                </a:lnTo>
                <a:lnTo>
                  <a:pt x="13375" y="5712"/>
                </a:lnTo>
                <a:lnTo>
                  <a:pt x="14665" y="4972"/>
                </a:lnTo>
                <a:close/>
                <a:moveTo>
                  <a:pt x="6373" y="5098"/>
                </a:moveTo>
                <a:lnTo>
                  <a:pt x="7663" y="5837"/>
                </a:lnTo>
                <a:lnTo>
                  <a:pt x="6373" y="6593"/>
                </a:lnTo>
                <a:lnTo>
                  <a:pt x="5083" y="5837"/>
                </a:lnTo>
                <a:lnTo>
                  <a:pt x="6373" y="5098"/>
                </a:lnTo>
                <a:close/>
                <a:moveTo>
                  <a:pt x="12525" y="5381"/>
                </a:moveTo>
                <a:lnTo>
                  <a:pt x="13831" y="6121"/>
                </a:lnTo>
                <a:lnTo>
                  <a:pt x="12541" y="6876"/>
                </a:lnTo>
                <a:lnTo>
                  <a:pt x="11251" y="6121"/>
                </a:lnTo>
                <a:lnTo>
                  <a:pt x="12525" y="5381"/>
                </a:lnTo>
                <a:close/>
                <a:moveTo>
                  <a:pt x="9992" y="5539"/>
                </a:moveTo>
                <a:lnTo>
                  <a:pt x="11282" y="6294"/>
                </a:lnTo>
                <a:lnTo>
                  <a:pt x="9992" y="7033"/>
                </a:lnTo>
                <a:lnTo>
                  <a:pt x="8702" y="6294"/>
                </a:lnTo>
                <a:lnTo>
                  <a:pt x="9992" y="5539"/>
                </a:lnTo>
                <a:close/>
                <a:moveTo>
                  <a:pt x="4532" y="5712"/>
                </a:moveTo>
                <a:lnTo>
                  <a:pt x="5822" y="6467"/>
                </a:lnTo>
                <a:lnTo>
                  <a:pt x="4548" y="7222"/>
                </a:lnTo>
                <a:lnTo>
                  <a:pt x="3242" y="6467"/>
                </a:lnTo>
                <a:lnTo>
                  <a:pt x="4532" y="5712"/>
                </a:lnTo>
                <a:close/>
                <a:moveTo>
                  <a:pt x="16128" y="5822"/>
                </a:moveTo>
                <a:lnTo>
                  <a:pt x="17434" y="6561"/>
                </a:lnTo>
                <a:lnTo>
                  <a:pt x="16144" y="7317"/>
                </a:lnTo>
                <a:lnTo>
                  <a:pt x="14854" y="6561"/>
                </a:lnTo>
                <a:lnTo>
                  <a:pt x="16128" y="5822"/>
                </a:lnTo>
                <a:close/>
                <a:moveTo>
                  <a:pt x="7836" y="5948"/>
                </a:moveTo>
                <a:lnTo>
                  <a:pt x="9126" y="6687"/>
                </a:lnTo>
                <a:lnTo>
                  <a:pt x="7836" y="7442"/>
                </a:lnTo>
                <a:lnTo>
                  <a:pt x="6546" y="6687"/>
                </a:lnTo>
                <a:lnTo>
                  <a:pt x="7836" y="5948"/>
                </a:lnTo>
                <a:close/>
                <a:moveTo>
                  <a:pt x="14004" y="6215"/>
                </a:moveTo>
                <a:lnTo>
                  <a:pt x="15294" y="6970"/>
                </a:lnTo>
                <a:lnTo>
                  <a:pt x="14004" y="7710"/>
                </a:lnTo>
                <a:lnTo>
                  <a:pt x="12714" y="6970"/>
                </a:lnTo>
                <a:lnTo>
                  <a:pt x="14004" y="6215"/>
                </a:lnTo>
                <a:close/>
                <a:moveTo>
                  <a:pt x="11455" y="6388"/>
                </a:moveTo>
                <a:lnTo>
                  <a:pt x="12745" y="7143"/>
                </a:lnTo>
                <a:lnTo>
                  <a:pt x="11455" y="7883"/>
                </a:lnTo>
                <a:lnTo>
                  <a:pt x="10165" y="7143"/>
                </a:lnTo>
                <a:lnTo>
                  <a:pt x="11455" y="6388"/>
                </a:lnTo>
                <a:close/>
                <a:moveTo>
                  <a:pt x="17607" y="6656"/>
                </a:moveTo>
                <a:lnTo>
                  <a:pt x="18897" y="7411"/>
                </a:lnTo>
                <a:lnTo>
                  <a:pt x="17607" y="8166"/>
                </a:lnTo>
                <a:lnTo>
                  <a:pt x="16317" y="7411"/>
                </a:lnTo>
                <a:lnTo>
                  <a:pt x="17607" y="6656"/>
                </a:lnTo>
                <a:close/>
                <a:moveTo>
                  <a:pt x="9299" y="6782"/>
                </a:moveTo>
                <a:lnTo>
                  <a:pt x="10590" y="7537"/>
                </a:lnTo>
                <a:lnTo>
                  <a:pt x="9299" y="8292"/>
                </a:lnTo>
                <a:lnTo>
                  <a:pt x="8009" y="7537"/>
                </a:lnTo>
                <a:lnTo>
                  <a:pt x="9299" y="6782"/>
                </a:lnTo>
                <a:close/>
                <a:moveTo>
                  <a:pt x="6011" y="6577"/>
                </a:moveTo>
                <a:lnTo>
                  <a:pt x="7710" y="7553"/>
                </a:lnTo>
                <a:lnTo>
                  <a:pt x="6420" y="8308"/>
                </a:lnTo>
                <a:lnTo>
                  <a:pt x="4737" y="7332"/>
                </a:lnTo>
                <a:lnTo>
                  <a:pt x="6011" y="6577"/>
                </a:lnTo>
                <a:close/>
                <a:moveTo>
                  <a:pt x="15467" y="7065"/>
                </a:moveTo>
                <a:lnTo>
                  <a:pt x="16758" y="7820"/>
                </a:lnTo>
                <a:lnTo>
                  <a:pt x="15467" y="8560"/>
                </a:lnTo>
                <a:lnTo>
                  <a:pt x="14177" y="7820"/>
                </a:lnTo>
                <a:lnTo>
                  <a:pt x="15467" y="7065"/>
                </a:lnTo>
                <a:close/>
                <a:moveTo>
                  <a:pt x="12918" y="7238"/>
                </a:moveTo>
                <a:lnTo>
                  <a:pt x="14209" y="7977"/>
                </a:lnTo>
                <a:lnTo>
                  <a:pt x="12918" y="8733"/>
                </a:lnTo>
                <a:lnTo>
                  <a:pt x="11628" y="7977"/>
                </a:lnTo>
                <a:lnTo>
                  <a:pt x="12918" y="7238"/>
                </a:lnTo>
                <a:close/>
                <a:moveTo>
                  <a:pt x="19070" y="7505"/>
                </a:moveTo>
                <a:lnTo>
                  <a:pt x="20361" y="8261"/>
                </a:lnTo>
                <a:lnTo>
                  <a:pt x="19070" y="9000"/>
                </a:lnTo>
                <a:lnTo>
                  <a:pt x="17780" y="8261"/>
                </a:lnTo>
                <a:lnTo>
                  <a:pt x="19070" y="7505"/>
                </a:lnTo>
                <a:close/>
                <a:moveTo>
                  <a:pt x="10763" y="7631"/>
                </a:moveTo>
                <a:lnTo>
                  <a:pt x="12053" y="8386"/>
                </a:lnTo>
                <a:lnTo>
                  <a:pt x="10778" y="9126"/>
                </a:lnTo>
                <a:lnTo>
                  <a:pt x="9473" y="8386"/>
                </a:lnTo>
                <a:lnTo>
                  <a:pt x="10763" y="7631"/>
                </a:lnTo>
                <a:close/>
                <a:moveTo>
                  <a:pt x="16931" y="7914"/>
                </a:moveTo>
                <a:lnTo>
                  <a:pt x="18221" y="8654"/>
                </a:lnTo>
                <a:lnTo>
                  <a:pt x="16931" y="9409"/>
                </a:lnTo>
                <a:lnTo>
                  <a:pt x="15640" y="8654"/>
                </a:lnTo>
                <a:lnTo>
                  <a:pt x="16931" y="7914"/>
                </a:lnTo>
                <a:close/>
                <a:moveTo>
                  <a:pt x="14382" y="8087"/>
                </a:moveTo>
                <a:lnTo>
                  <a:pt x="15672" y="8827"/>
                </a:lnTo>
                <a:lnTo>
                  <a:pt x="14382" y="9582"/>
                </a:lnTo>
                <a:lnTo>
                  <a:pt x="13091" y="8827"/>
                </a:lnTo>
                <a:lnTo>
                  <a:pt x="14382" y="8087"/>
                </a:lnTo>
                <a:close/>
                <a:moveTo>
                  <a:pt x="22878" y="8827"/>
                </a:moveTo>
                <a:lnTo>
                  <a:pt x="24027" y="9488"/>
                </a:lnTo>
                <a:lnTo>
                  <a:pt x="23523" y="9787"/>
                </a:lnTo>
                <a:lnTo>
                  <a:pt x="22375" y="9126"/>
                </a:lnTo>
                <a:lnTo>
                  <a:pt x="22878" y="8827"/>
                </a:lnTo>
                <a:close/>
                <a:moveTo>
                  <a:pt x="20534" y="8355"/>
                </a:moveTo>
                <a:lnTo>
                  <a:pt x="21824" y="9110"/>
                </a:lnTo>
                <a:lnTo>
                  <a:pt x="20534" y="9850"/>
                </a:lnTo>
                <a:lnTo>
                  <a:pt x="19244" y="9110"/>
                </a:lnTo>
                <a:lnTo>
                  <a:pt x="20534" y="8355"/>
                </a:lnTo>
                <a:close/>
                <a:moveTo>
                  <a:pt x="12226" y="8481"/>
                </a:moveTo>
                <a:lnTo>
                  <a:pt x="13516" y="9236"/>
                </a:lnTo>
                <a:lnTo>
                  <a:pt x="12242" y="9976"/>
                </a:lnTo>
                <a:lnTo>
                  <a:pt x="10936" y="9236"/>
                </a:lnTo>
                <a:lnTo>
                  <a:pt x="12226" y="8481"/>
                </a:lnTo>
                <a:close/>
                <a:moveTo>
                  <a:pt x="18394" y="8764"/>
                </a:moveTo>
                <a:lnTo>
                  <a:pt x="19684" y="9504"/>
                </a:lnTo>
                <a:lnTo>
                  <a:pt x="18394" y="10259"/>
                </a:lnTo>
                <a:lnTo>
                  <a:pt x="17104" y="9504"/>
                </a:lnTo>
                <a:lnTo>
                  <a:pt x="18394" y="8764"/>
                </a:lnTo>
                <a:close/>
                <a:moveTo>
                  <a:pt x="15845" y="8921"/>
                </a:moveTo>
                <a:lnTo>
                  <a:pt x="17135" y="9677"/>
                </a:lnTo>
                <a:lnTo>
                  <a:pt x="15861" y="10432"/>
                </a:lnTo>
                <a:lnTo>
                  <a:pt x="14555" y="9677"/>
                </a:lnTo>
                <a:lnTo>
                  <a:pt x="15845" y="8921"/>
                </a:lnTo>
                <a:close/>
                <a:moveTo>
                  <a:pt x="24326" y="9661"/>
                </a:moveTo>
                <a:lnTo>
                  <a:pt x="25474" y="10322"/>
                </a:lnTo>
                <a:lnTo>
                  <a:pt x="24955" y="10621"/>
                </a:lnTo>
                <a:lnTo>
                  <a:pt x="23806" y="9960"/>
                </a:lnTo>
                <a:lnTo>
                  <a:pt x="24326" y="9661"/>
                </a:lnTo>
                <a:close/>
                <a:moveTo>
                  <a:pt x="21997" y="9205"/>
                </a:moveTo>
                <a:lnTo>
                  <a:pt x="23287" y="9944"/>
                </a:lnTo>
                <a:lnTo>
                  <a:pt x="21997" y="10699"/>
                </a:lnTo>
                <a:lnTo>
                  <a:pt x="20707" y="9944"/>
                </a:lnTo>
                <a:lnTo>
                  <a:pt x="21997" y="9205"/>
                </a:lnTo>
                <a:close/>
                <a:moveTo>
                  <a:pt x="13689" y="9330"/>
                </a:moveTo>
                <a:lnTo>
                  <a:pt x="14995" y="10070"/>
                </a:lnTo>
                <a:lnTo>
                  <a:pt x="13705" y="10825"/>
                </a:lnTo>
                <a:lnTo>
                  <a:pt x="12399" y="10070"/>
                </a:lnTo>
                <a:lnTo>
                  <a:pt x="13689" y="9330"/>
                </a:lnTo>
                <a:close/>
                <a:moveTo>
                  <a:pt x="19857" y="9598"/>
                </a:moveTo>
                <a:lnTo>
                  <a:pt x="21147" y="10353"/>
                </a:lnTo>
                <a:lnTo>
                  <a:pt x="19857" y="11093"/>
                </a:lnTo>
                <a:lnTo>
                  <a:pt x="18567" y="10353"/>
                </a:lnTo>
                <a:lnTo>
                  <a:pt x="19857" y="9598"/>
                </a:lnTo>
                <a:close/>
                <a:moveTo>
                  <a:pt x="17308" y="9771"/>
                </a:moveTo>
                <a:lnTo>
                  <a:pt x="18614" y="10526"/>
                </a:lnTo>
                <a:lnTo>
                  <a:pt x="17324" y="11266"/>
                </a:lnTo>
                <a:lnTo>
                  <a:pt x="16018" y="10526"/>
                </a:lnTo>
                <a:lnTo>
                  <a:pt x="17308" y="9771"/>
                </a:lnTo>
                <a:close/>
                <a:moveTo>
                  <a:pt x="25773" y="10495"/>
                </a:moveTo>
                <a:lnTo>
                  <a:pt x="26922" y="11156"/>
                </a:lnTo>
                <a:lnTo>
                  <a:pt x="26403" y="11455"/>
                </a:lnTo>
                <a:lnTo>
                  <a:pt x="25254" y="10794"/>
                </a:lnTo>
                <a:lnTo>
                  <a:pt x="25773" y="10495"/>
                </a:lnTo>
                <a:close/>
                <a:moveTo>
                  <a:pt x="23460" y="10039"/>
                </a:moveTo>
                <a:lnTo>
                  <a:pt x="24751" y="10794"/>
                </a:lnTo>
                <a:lnTo>
                  <a:pt x="23476" y="11549"/>
                </a:lnTo>
                <a:lnTo>
                  <a:pt x="22170" y="10794"/>
                </a:lnTo>
                <a:lnTo>
                  <a:pt x="23460" y="10039"/>
                </a:lnTo>
                <a:close/>
                <a:moveTo>
                  <a:pt x="15153" y="10180"/>
                </a:moveTo>
                <a:lnTo>
                  <a:pt x="16459" y="10920"/>
                </a:lnTo>
                <a:lnTo>
                  <a:pt x="15168" y="11675"/>
                </a:lnTo>
                <a:lnTo>
                  <a:pt x="13878" y="10920"/>
                </a:lnTo>
                <a:lnTo>
                  <a:pt x="15153" y="10180"/>
                </a:lnTo>
                <a:close/>
                <a:moveTo>
                  <a:pt x="21320" y="10448"/>
                </a:moveTo>
                <a:lnTo>
                  <a:pt x="22611" y="11203"/>
                </a:lnTo>
                <a:lnTo>
                  <a:pt x="21336" y="11942"/>
                </a:lnTo>
                <a:lnTo>
                  <a:pt x="20030" y="11203"/>
                </a:lnTo>
                <a:lnTo>
                  <a:pt x="21320" y="10448"/>
                </a:lnTo>
                <a:close/>
                <a:moveTo>
                  <a:pt x="18772" y="10621"/>
                </a:moveTo>
                <a:lnTo>
                  <a:pt x="20077" y="11360"/>
                </a:lnTo>
                <a:lnTo>
                  <a:pt x="18787" y="12115"/>
                </a:lnTo>
                <a:lnTo>
                  <a:pt x="17481" y="11360"/>
                </a:lnTo>
                <a:lnTo>
                  <a:pt x="18772" y="10621"/>
                </a:lnTo>
                <a:close/>
                <a:moveTo>
                  <a:pt x="27205" y="11329"/>
                </a:moveTo>
                <a:lnTo>
                  <a:pt x="28354" y="11990"/>
                </a:lnTo>
                <a:lnTo>
                  <a:pt x="27850" y="12289"/>
                </a:lnTo>
                <a:lnTo>
                  <a:pt x="26702" y="11612"/>
                </a:lnTo>
                <a:lnTo>
                  <a:pt x="27205" y="11329"/>
                </a:lnTo>
                <a:close/>
                <a:moveTo>
                  <a:pt x="24892" y="10872"/>
                </a:moveTo>
                <a:lnTo>
                  <a:pt x="26182" y="11628"/>
                </a:lnTo>
                <a:lnTo>
                  <a:pt x="24892" y="12367"/>
                </a:lnTo>
                <a:lnTo>
                  <a:pt x="23602" y="11628"/>
                </a:lnTo>
                <a:lnTo>
                  <a:pt x="24892" y="10872"/>
                </a:lnTo>
                <a:close/>
                <a:moveTo>
                  <a:pt x="16616" y="11014"/>
                </a:moveTo>
                <a:lnTo>
                  <a:pt x="17922" y="11769"/>
                </a:lnTo>
                <a:lnTo>
                  <a:pt x="16632" y="12509"/>
                </a:lnTo>
                <a:lnTo>
                  <a:pt x="15341" y="11769"/>
                </a:lnTo>
                <a:lnTo>
                  <a:pt x="16616" y="11014"/>
                </a:lnTo>
                <a:close/>
                <a:moveTo>
                  <a:pt x="7836" y="7631"/>
                </a:moveTo>
                <a:lnTo>
                  <a:pt x="15011" y="11769"/>
                </a:lnTo>
                <a:lnTo>
                  <a:pt x="13721" y="12525"/>
                </a:lnTo>
                <a:lnTo>
                  <a:pt x="6546" y="8371"/>
                </a:lnTo>
                <a:lnTo>
                  <a:pt x="7836" y="7631"/>
                </a:lnTo>
                <a:close/>
                <a:moveTo>
                  <a:pt x="22784" y="11297"/>
                </a:moveTo>
                <a:lnTo>
                  <a:pt x="24090" y="12037"/>
                </a:lnTo>
                <a:lnTo>
                  <a:pt x="22799" y="12792"/>
                </a:lnTo>
                <a:lnTo>
                  <a:pt x="21494" y="12037"/>
                </a:lnTo>
                <a:lnTo>
                  <a:pt x="22784" y="11297"/>
                </a:lnTo>
                <a:close/>
                <a:moveTo>
                  <a:pt x="20235" y="11470"/>
                </a:moveTo>
                <a:lnTo>
                  <a:pt x="21541" y="12210"/>
                </a:lnTo>
                <a:lnTo>
                  <a:pt x="20251" y="12965"/>
                </a:lnTo>
                <a:lnTo>
                  <a:pt x="18960" y="12210"/>
                </a:lnTo>
                <a:lnTo>
                  <a:pt x="20235" y="11470"/>
                </a:lnTo>
                <a:close/>
                <a:moveTo>
                  <a:pt x="18095" y="11864"/>
                </a:moveTo>
                <a:lnTo>
                  <a:pt x="19385" y="12619"/>
                </a:lnTo>
                <a:lnTo>
                  <a:pt x="18095" y="13358"/>
                </a:lnTo>
                <a:lnTo>
                  <a:pt x="16805" y="12619"/>
                </a:lnTo>
                <a:lnTo>
                  <a:pt x="18095" y="11864"/>
                </a:lnTo>
                <a:close/>
                <a:moveTo>
                  <a:pt x="15168" y="11864"/>
                </a:moveTo>
                <a:lnTo>
                  <a:pt x="16805" y="12808"/>
                </a:lnTo>
                <a:lnTo>
                  <a:pt x="15515" y="13547"/>
                </a:lnTo>
                <a:lnTo>
                  <a:pt x="13878" y="12603"/>
                </a:lnTo>
                <a:lnTo>
                  <a:pt x="15168" y="11864"/>
                </a:lnTo>
                <a:close/>
                <a:moveTo>
                  <a:pt x="24247" y="12131"/>
                </a:moveTo>
                <a:lnTo>
                  <a:pt x="25537" y="12886"/>
                </a:lnTo>
                <a:lnTo>
                  <a:pt x="24247" y="13626"/>
                </a:lnTo>
                <a:lnTo>
                  <a:pt x="22957" y="12886"/>
                </a:lnTo>
                <a:lnTo>
                  <a:pt x="24247" y="12131"/>
                </a:lnTo>
                <a:close/>
                <a:moveTo>
                  <a:pt x="26387" y="11738"/>
                </a:moveTo>
                <a:lnTo>
                  <a:pt x="28401" y="12902"/>
                </a:lnTo>
                <a:lnTo>
                  <a:pt x="27111" y="13642"/>
                </a:lnTo>
                <a:lnTo>
                  <a:pt x="25097" y="12477"/>
                </a:lnTo>
                <a:lnTo>
                  <a:pt x="26387" y="11738"/>
                </a:lnTo>
                <a:close/>
                <a:moveTo>
                  <a:pt x="21714" y="12304"/>
                </a:moveTo>
                <a:lnTo>
                  <a:pt x="23004" y="13060"/>
                </a:lnTo>
                <a:lnTo>
                  <a:pt x="21714" y="13815"/>
                </a:lnTo>
                <a:lnTo>
                  <a:pt x="20424" y="13060"/>
                </a:lnTo>
                <a:lnTo>
                  <a:pt x="21714" y="12304"/>
                </a:lnTo>
                <a:close/>
                <a:moveTo>
                  <a:pt x="19558" y="12713"/>
                </a:moveTo>
                <a:lnTo>
                  <a:pt x="20848" y="13453"/>
                </a:lnTo>
                <a:lnTo>
                  <a:pt x="19558" y="14208"/>
                </a:lnTo>
                <a:lnTo>
                  <a:pt x="18268" y="13453"/>
                </a:lnTo>
                <a:lnTo>
                  <a:pt x="19558" y="12713"/>
                </a:lnTo>
                <a:close/>
                <a:moveTo>
                  <a:pt x="16946" y="12886"/>
                </a:moveTo>
                <a:lnTo>
                  <a:pt x="18237" y="13626"/>
                </a:lnTo>
                <a:lnTo>
                  <a:pt x="16946" y="14381"/>
                </a:lnTo>
                <a:lnTo>
                  <a:pt x="15656" y="13626"/>
                </a:lnTo>
                <a:lnTo>
                  <a:pt x="16946" y="12886"/>
                </a:lnTo>
                <a:close/>
                <a:moveTo>
                  <a:pt x="23161" y="13154"/>
                </a:moveTo>
                <a:lnTo>
                  <a:pt x="24452" y="13893"/>
                </a:lnTo>
                <a:lnTo>
                  <a:pt x="23161" y="14649"/>
                </a:lnTo>
                <a:lnTo>
                  <a:pt x="21871" y="13893"/>
                </a:lnTo>
                <a:lnTo>
                  <a:pt x="23161" y="13154"/>
                </a:lnTo>
                <a:close/>
                <a:moveTo>
                  <a:pt x="18441" y="13752"/>
                </a:moveTo>
                <a:lnTo>
                  <a:pt x="19731" y="14491"/>
                </a:lnTo>
                <a:lnTo>
                  <a:pt x="18457" y="15247"/>
                </a:lnTo>
                <a:lnTo>
                  <a:pt x="17151" y="14491"/>
                </a:lnTo>
                <a:lnTo>
                  <a:pt x="18441" y="13752"/>
                </a:lnTo>
                <a:close/>
                <a:moveTo>
                  <a:pt x="25695" y="12965"/>
                </a:moveTo>
                <a:lnTo>
                  <a:pt x="26985" y="13720"/>
                </a:lnTo>
                <a:lnTo>
                  <a:pt x="24278" y="15294"/>
                </a:lnTo>
                <a:lnTo>
                  <a:pt x="23319" y="14743"/>
                </a:lnTo>
                <a:lnTo>
                  <a:pt x="24735" y="13909"/>
                </a:lnTo>
                <a:lnTo>
                  <a:pt x="24404" y="13720"/>
                </a:lnTo>
                <a:lnTo>
                  <a:pt x="25695" y="12965"/>
                </a:lnTo>
                <a:close/>
                <a:moveTo>
                  <a:pt x="19920" y="14601"/>
                </a:moveTo>
                <a:lnTo>
                  <a:pt x="21226" y="15357"/>
                </a:lnTo>
                <a:lnTo>
                  <a:pt x="20644" y="15687"/>
                </a:lnTo>
                <a:lnTo>
                  <a:pt x="19354" y="14948"/>
                </a:lnTo>
                <a:lnTo>
                  <a:pt x="19920" y="14601"/>
                </a:lnTo>
                <a:close/>
                <a:moveTo>
                  <a:pt x="19275" y="14979"/>
                </a:moveTo>
                <a:lnTo>
                  <a:pt x="20581" y="15734"/>
                </a:lnTo>
                <a:lnTo>
                  <a:pt x="19936" y="16096"/>
                </a:lnTo>
                <a:lnTo>
                  <a:pt x="18630" y="15357"/>
                </a:lnTo>
                <a:lnTo>
                  <a:pt x="19275" y="14979"/>
                </a:lnTo>
                <a:close/>
                <a:moveTo>
                  <a:pt x="21037" y="13563"/>
                </a:moveTo>
                <a:lnTo>
                  <a:pt x="24153" y="15372"/>
                </a:lnTo>
                <a:lnTo>
                  <a:pt x="22862" y="16112"/>
                </a:lnTo>
                <a:lnTo>
                  <a:pt x="19763" y="14318"/>
                </a:lnTo>
                <a:lnTo>
                  <a:pt x="21037" y="13563"/>
                </a:lnTo>
                <a:close/>
                <a:moveTo>
                  <a:pt x="21399" y="15451"/>
                </a:moveTo>
                <a:lnTo>
                  <a:pt x="22689" y="16206"/>
                </a:lnTo>
                <a:lnTo>
                  <a:pt x="21415" y="16962"/>
                </a:lnTo>
                <a:lnTo>
                  <a:pt x="20109" y="16206"/>
                </a:lnTo>
                <a:lnTo>
                  <a:pt x="21399" y="15451"/>
                </a:lnTo>
                <a:close/>
                <a:moveTo>
                  <a:pt x="8292" y="0"/>
                </a:moveTo>
                <a:lnTo>
                  <a:pt x="8245" y="16"/>
                </a:lnTo>
                <a:lnTo>
                  <a:pt x="8182" y="32"/>
                </a:lnTo>
                <a:lnTo>
                  <a:pt x="48" y="4768"/>
                </a:lnTo>
                <a:lnTo>
                  <a:pt x="1" y="4799"/>
                </a:lnTo>
                <a:lnTo>
                  <a:pt x="1" y="4831"/>
                </a:lnTo>
                <a:lnTo>
                  <a:pt x="1" y="4862"/>
                </a:lnTo>
                <a:lnTo>
                  <a:pt x="48" y="4893"/>
                </a:lnTo>
                <a:lnTo>
                  <a:pt x="21226" y="17119"/>
                </a:lnTo>
                <a:lnTo>
                  <a:pt x="21273" y="17150"/>
                </a:lnTo>
                <a:lnTo>
                  <a:pt x="21399" y="17150"/>
                </a:lnTo>
                <a:lnTo>
                  <a:pt x="21446" y="17119"/>
                </a:lnTo>
                <a:lnTo>
                  <a:pt x="29597" y="12399"/>
                </a:lnTo>
                <a:lnTo>
                  <a:pt x="29628" y="12367"/>
                </a:lnTo>
                <a:lnTo>
                  <a:pt x="29644" y="12320"/>
                </a:lnTo>
                <a:lnTo>
                  <a:pt x="29628" y="12289"/>
                </a:lnTo>
                <a:lnTo>
                  <a:pt x="29597" y="12257"/>
                </a:lnTo>
                <a:lnTo>
                  <a:pt x="8418" y="32"/>
                </a:lnTo>
                <a:lnTo>
                  <a:pt x="8355" y="16"/>
                </a:lnTo>
                <a:lnTo>
                  <a:pt x="8292" y="0"/>
                </a:lnTo>
                <a:close/>
              </a:path>
            </a:pathLst>
          </a:custGeom>
          <a:solidFill>
            <a:srgbClr val="95A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1" name="Google Shape;2291;p37"/>
          <p:cNvSpPr/>
          <p:nvPr/>
        </p:nvSpPr>
        <p:spPr>
          <a:xfrm>
            <a:off x="5932006" y="2492381"/>
            <a:ext cx="56325" cy="32260"/>
          </a:xfrm>
          <a:custGeom>
            <a:avLst/>
            <a:gdLst/>
            <a:ahLst/>
            <a:cxnLst/>
            <a:rect l="l" t="t" r="r" b="b"/>
            <a:pathLst>
              <a:path w="1952" h="1118" fill="none" extrusionOk="0">
                <a:moveTo>
                  <a:pt x="1" y="378"/>
                </a:moveTo>
                <a:lnTo>
                  <a:pt x="646" y="0"/>
                </a:lnTo>
                <a:lnTo>
                  <a:pt x="1952" y="755"/>
                </a:lnTo>
                <a:lnTo>
                  <a:pt x="1307" y="1117"/>
                </a:lnTo>
                <a:lnTo>
                  <a:pt x="1" y="37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2" name="Google Shape;2292;p37"/>
          <p:cNvSpPr/>
          <p:nvPr/>
        </p:nvSpPr>
        <p:spPr>
          <a:xfrm>
            <a:off x="5404896" y="217727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3" name="Google Shape;2293;p37"/>
          <p:cNvSpPr/>
          <p:nvPr/>
        </p:nvSpPr>
        <p:spPr>
          <a:xfrm>
            <a:off x="5446218" y="22008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75" y="1"/>
                </a:lnTo>
                <a:lnTo>
                  <a:pt x="2581" y="756"/>
                </a:lnTo>
                <a:lnTo>
                  <a:pt x="1290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4" name="Google Shape;2294;p37"/>
          <p:cNvSpPr/>
          <p:nvPr/>
        </p:nvSpPr>
        <p:spPr>
          <a:xfrm>
            <a:off x="5487972" y="222494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307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37"/>
          <p:cNvSpPr/>
          <p:nvPr/>
        </p:nvSpPr>
        <p:spPr>
          <a:xfrm>
            <a:off x="5531112" y="2249934"/>
            <a:ext cx="85844" cy="49948"/>
          </a:xfrm>
          <a:custGeom>
            <a:avLst/>
            <a:gdLst/>
            <a:ahLst/>
            <a:cxnLst/>
            <a:rect l="l" t="t" r="r" b="b"/>
            <a:pathLst>
              <a:path w="2975" h="1731" fill="none" extrusionOk="0">
                <a:moveTo>
                  <a:pt x="1" y="755"/>
                </a:moveTo>
                <a:lnTo>
                  <a:pt x="1275" y="0"/>
                </a:lnTo>
                <a:lnTo>
                  <a:pt x="2974" y="976"/>
                </a:lnTo>
                <a:lnTo>
                  <a:pt x="1684" y="1731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6" name="Google Shape;2296;p37"/>
          <p:cNvSpPr/>
          <p:nvPr/>
        </p:nvSpPr>
        <p:spPr>
          <a:xfrm>
            <a:off x="5583312" y="2280348"/>
            <a:ext cx="244286" cy="141216"/>
          </a:xfrm>
          <a:custGeom>
            <a:avLst/>
            <a:gdLst/>
            <a:ahLst/>
            <a:cxnLst/>
            <a:rect l="l" t="t" r="r" b="b"/>
            <a:pathLst>
              <a:path w="8466" h="4894" fill="none" extrusionOk="0">
                <a:moveTo>
                  <a:pt x="1" y="740"/>
                </a:moveTo>
                <a:lnTo>
                  <a:pt x="1291" y="0"/>
                </a:lnTo>
                <a:lnTo>
                  <a:pt x="8466" y="4138"/>
                </a:lnTo>
                <a:lnTo>
                  <a:pt x="7176" y="4894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" name="Google Shape;2297;p37"/>
          <p:cNvSpPr/>
          <p:nvPr/>
        </p:nvSpPr>
        <p:spPr>
          <a:xfrm>
            <a:off x="5794912" y="2402466"/>
            <a:ext cx="84459" cy="48621"/>
          </a:xfrm>
          <a:custGeom>
            <a:avLst/>
            <a:gdLst/>
            <a:ahLst/>
            <a:cxnLst/>
            <a:rect l="l" t="t" r="r" b="b"/>
            <a:pathLst>
              <a:path w="2927" h="1685" fill="none" extrusionOk="0">
                <a:moveTo>
                  <a:pt x="0" y="740"/>
                </a:moveTo>
                <a:lnTo>
                  <a:pt x="1290" y="1"/>
                </a:lnTo>
                <a:lnTo>
                  <a:pt x="2927" y="945"/>
                </a:lnTo>
                <a:lnTo>
                  <a:pt x="1637" y="1684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8" name="Google Shape;2298;p37"/>
          <p:cNvSpPr/>
          <p:nvPr/>
        </p:nvSpPr>
        <p:spPr>
          <a:xfrm>
            <a:off x="5846218" y="243198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0"/>
                </a:lnTo>
                <a:lnTo>
                  <a:pt x="2581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37"/>
          <p:cNvSpPr/>
          <p:nvPr/>
        </p:nvSpPr>
        <p:spPr>
          <a:xfrm>
            <a:off x="5889329" y="245694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307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37"/>
          <p:cNvSpPr/>
          <p:nvPr/>
        </p:nvSpPr>
        <p:spPr>
          <a:xfrm>
            <a:off x="5952898" y="2481474"/>
            <a:ext cx="54074" cy="31365"/>
          </a:xfrm>
          <a:custGeom>
            <a:avLst/>
            <a:gdLst/>
            <a:ahLst/>
            <a:cxnLst/>
            <a:rect l="l" t="t" r="r" b="b"/>
            <a:pathLst>
              <a:path w="1874" h="1087" fill="none" extrusionOk="0">
                <a:moveTo>
                  <a:pt x="1" y="347"/>
                </a:moveTo>
                <a:lnTo>
                  <a:pt x="567" y="0"/>
                </a:lnTo>
                <a:lnTo>
                  <a:pt x="1873" y="756"/>
                </a:lnTo>
                <a:lnTo>
                  <a:pt x="1291" y="1086"/>
                </a:lnTo>
                <a:lnTo>
                  <a:pt x="1" y="34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1" name="Google Shape;2301;p37"/>
          <p:cNvSpPr/>
          <p:nvPr/>
        </p:nvSpPr>
        <p:spPr>
          <a:xfrm>
            <a:off x="5974684" y="2506001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307" y="1511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2" name="Google Shape;2302;p37"/>
          <p:cNvSpPr/>
          <p:nvPr/>
        </p:nvSpPr>
        <p:spPr>
          <a:xfrm>
            <a:off x="5446651" y="2152747"/>
            <a:ext cx="82670" cy="47697"/>
          </a:xfrm>
          <a:custGeom>
            <a:avLst/>
            <a:gdLst/>
            <a:ahLst/>
            <a:cxnLst/>
            <a:rect l="l" t="t" r="r" b="b"/>
            <a:pathLst>
              <a:path w="2865" h="1653" fill="none" extrusionOk="0">
                <a:moveTo>
                  <a:pt x="1" y="756"/>
                </a:moveTo>
                <a:lnTo>
                  <a:pt x="1291" y="1"/>
                </a:lnTo>
                <a:lnTo>
                  <a:pt x="2865" y="913"/>
                </a:lnTo>
                <a:lnTo>
                  <a:pt x="1574" y="1653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3" name="Google Shape;2303;p37"/>
          <p:cNvSpPr/>
          <p:nvPr/>
        </p:nvSpPr>
        <p:spPr>
          <a:xfrm>
            <a:off x="5498880" y="2182728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1" y="0"/>
                </a:lnTo>
                <a:lnTo>
                  <a:pt x="2581" y="756"/>
                </a:lnTo>
                <a:lnTo>
                  <a:pt x="1291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4" name="Google Shape;2304;p37"/>
          <p:cNvSpPr/>
          <p:nvPr/>
        </p:nvSpPr>
        <p:spPr>
          <a:xfrm>
            <a:off x="5583312" y="2231754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5" name="Google Shape;2305;p37"/>
          <p:cNvSpPr/>
          <p:nvPr/>
        </p:nvSpPr>
        <p:spPr>
          <a:xfrm>
            <a:off x="5625557" y="2255820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290" y="1511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6" name="Google Shape;2306;p37"/>
          <p:cNvSpPr/>
          <p:nvPr/>
        </p:nvSpPr>
        <p:spPr>
          <a:xfrm>
            <a:off x="5667773" y="228034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306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7" name="Google Shape;2307;p37"/>
          <p:cNvSpPr/>
          <p:nvPr/>
        </p:nvSpPr>
        <p:spPr>
          <a:xfrm>
            <a:off x="5709989" y="230484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307" y="1496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8" name="Google Shape;2308;p37"/>
          <p:cNvSpPr/>
          <p:nvPr/>
        </p:nvSpPr>
        <p:spPr>
          <a:xfrm>
            <a:off x="5752234" y="232937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40"/>
                </a:moveTo>
                <a:lnTo>
                  <a:pt x="1290" y="0"/>
                </a:lnTo>
                <a:lnTo>
                  <a:pt x="2596" y="740"/>
                </a:lnTo>
                <a:lnTo>
                  <a:pt x="1306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9" name="Google Shape;2309;p37"/>
          <p:cNvSpPr/>
          <p:nvPr/>
        </p:nvSpPr>
        <p:spPr>
          <a:xfrm>
            <a:off x="5794912" y="235390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0" y="740"/>
                </a:moveTo>
                <a:lnTo>
                  <a:pt x="1275" y="0"/>
                </a:lnTo>
                <a:lnTo>
                  <a:pt x="2581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0" name="Google Shape;2310;p37"/>
          <p:cNvSpPr/>
          <p:nvPr/>
        </p:nvSpPr>
        <p:spPr>
          <a:xfrm>
            <a:off x="5837128" y="237796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0" y="755"/>
                </a:moveTo>
                <a:lnTo>
                  <a:pt x="1275" y="0"/>
                </a:lnTo>
                <a:lnTo>
                  <a:pt x="2581" y="755"/>
                </a:lnTo>
                <a:lnTo>
                  <a:pt x="1291" y="1495"/>
                </a:lnTo>
                <a:lnTo>
                  <a:pt x="0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2311;p37"/>
          <p:cNvSpPr/>
          <p:nvPr/>
        </p:nvSpPr>
        <p:spPr>
          <a:xfrm>
            <a:off x="5879345" y="240246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5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2" name="Google Shape;2312;p37"/>
          <p:cNvSpPr/>
          <p:nvPr/>
        </p:nvSpPr>
        <p:spPr>
          <a:xfrm>
            <a:off x="5921590" y="242699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0"/>
                </a:lnTo>
                <a:lnTo>
                  <a:pt x="2580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37"/>
          <p:cNvSpPr/>
          <p:nvPr/>
        </p:nvSpPr>
        <p:spPr>
          <a:xfrm>
            <a:off x="5964700" y="2451521"/>
            <a:ext cx="126702" cy="73551"/>
          </a:xfrm>
          <a:custGeom>
            <a:avLst/>
            <a:gdLst/>
            <a:ahLst/>
            <a:cxnLst/>
            <a:rect l="l" t="t" r="r" b="b"/>
            <a:pathLst>
              <a:path w="4391" h="2549" fill="none" extrusionOk="0">
                <a:moveTo>
                  <a:pt x="1" y="755"/>
                </a:moveTo>
                <a:lnTo>
                  <a:pt x="1275" y="0"/>
                </a:lnTo>
                <a:lnTo>
                  <a:pt x="4391" y="1809"/>
                </a:lnTo>
                <a:lnTo>
                  <a:pt x="3100" y="2549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37"/>
          <p:cNvSpPr/>
          <p:nvPr/>
        </p:nvSpPr>
        <p:spPr>
          <a:xfrm>
            <a:off x="5541096" y="220722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37"/>
          <p:cNvSpPr/>
          <p:nvPr/>
        </p:nvSpPr>
        <p:spPr>
          <a:xfrm>
            <a:off x="5487078" y="2129143"/>
            <a:ext cx="106273" cy="61317"/>
          </a:xfrm>
          <a:custGeom>
            <a:avLst/>
            <a:gdLst/>
            <a:ahLst/>
            <a:cxnLst/>
            <a:rect l="l" t="t" r="r" b="b"/>
            <a:pathLst>
              <a:path w="3683" h="2125" fill="none" extrusionOk="0">
                <a:moveTo>
                  <a:pt x="0" y="756"/>
                </a:moveTo>
                <a:lnTo>
                  <a:pt x="1291" y="1"/>
                </a:lnTo>
                <a:lnTo>
                  <a:pt x="3682" y="1385"/>
                </a:lnTo>
                <a:lnTo>
                  <a:pt x="2392" y="212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2316;p37"/>
          <p:cNvSpPr/>
          <p:nvPr/>
        </p:nvSpPr>
        <p:spPr>
          <a:xfrm>
            <a:off x="5560631" y="2171359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40"/>
                </a:moveTo>
                <a:lnTo>
                  <a:pt x="1290" y="1"/>
                </a:lnTo>
                <a:lnTo>
                  <a:pt x="2596" y="740"/>
                </a:lnTo>
                <a:lnTo>
                  <a:pt x="1306" y="1496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7" name="Google Shape;2317;p37"/>
          <p:cNvSpPr/>
          <p:nvPr/>
        </p:nvSpPr>
        <p:spPr>
          <a:xfrm>
            <a:off x="5603309" y="21958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75" y="1"/>
                </a:lnTo>
                <a:lnTo>
                  <a:pt x="2581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8" name="Google Shape;2318;p37"/>
          <p:cNvSpPr/>
          <p:nvPr/>
        </p:nvSpPr>
        <p:spPr>
          <a:xfrm>
            <a:off x="5645525" y="221995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5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2319;p37"/>
          <p:cNvSpPr/>
          <p:nvPr/>
        </p:nvSpPr>
        <p:spPr>
          <a:xfrm>
            <a:off x="5687741" y="224448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291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37"/>
          <p:cNvSpPr/>
          <p:nvPr/>
        </p:nvSpPr>
        <p:spPr>
          <a:xfrm>
            <a:off x="5729986" y="22689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1"/>
                </a:lnTo>
                <a:lnTo>
                  <a:pt x="2581" y="740"/>
                </a:lnTo>
                <a:lnTo>
                  <a:pt x="1290" y="1496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37"/>
          <p:cNvSpPr/>
          <p:nvPr/>
        </p:nvSpPr>
        <p:spPr>
          <a:xfrm>
            <a:off x="5772203" y="22935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37"/>
          <p:cNvSpPr/>
          <p:nvPr/>
        </p:nvSpPr>
        <p:spPr>
          <a:xfrm>
            <a:off x="5814419" y="2317572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1" y="756"/>
                </a:moveTo>
                <a:lnTo>
                  <a:pt x="1291" y="0"/>
                </a:lnTo>
                <a:lnTo>
                  <a:pt x="2581" y="756"/>
                </a:lnTo>
                <a:lnTo>
                  <a:pt x="1307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37"/>
          <p:cNvSpPr/>
          <p:nvPr/>
        </p:nvSpPr>
        <p:spPr>
          <a:xfrm>
            <a:off x="5856664" y="234210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0" y="755"/>
                </a:moveTo>
                <a:lnTo>
                  <a:pt x="1290" y="0"/>
                </a:lnTo>
                <a:lnTo>
                  <a:pt x="2596" y="755"/>
                </a:lnTo>
                <a:lnTo>
                  <a:pt x="1306" y="1495"/>
                </a:lnTo>
                <a:lnTo>
                  <a:pt x="0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37"/>
          <p:cNvSpPr/>
          <p:nvPr/>
        </p:nvSpPr>
        <p:spPr>
          <a:xfrm>
            <a:off x="5898880" y="2366598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40"/>
                </a:moveTo>
                <a:lnTo>
                  <a:pt x="1291" y="1"/>
                </a:lnTo>
                <a:lnTo>
                  <a:pt x="2596" y="740"/>
                </a:lnTo>
                <a:lnTo>
                  <a:pt x="1306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37"/>
          <p:cNvSpPr/>
          <p:nvPr/>
        </p:nvSpPr>
        <p:spPr>
          <a:xfrm>
            <a:off x="5941558" y="239112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75" y="0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6" name="Google Shape;2326;p37"/>
          <p:cNvSpPr/>
          <p:nvPr/>
        </p:nvSpPr>
        <p:spPr>
          <a:xfrm>
            <a:off x="5983774" y="2415192"/>
            <a:ext cx="74475" cy="43600"/>
          </a:xfrm>
          <a:custGeom>
            <a:avLst/>
            <a:gdLst/>
            <a:ahLst/>
            <a:cxnLst/>
            <a:rect l="l" t="t" r="r" b="b"/>
            <a:pathLst>
              <a:path w="2581" h="1511" fill="none" extrusionOk="0">
                <a:moveTo>
                  <a:pt x="1" y="756"/>
                </a:moveTo>
                <a:lnTo>
                  <a:pt x="1291" y="0"/>
                </a:lnTo>
                <a:lnTo>
                  <a:pt x="2581" y="756"/>
                </a:lnTo>
                <a:lnTo>
                  <a:pt x="1291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7" name="Google Shape;2327;p37"/>
          <p:cNvSpPr/>
          <p:nvPr/>
        </p:nvSpPr>
        <p:spPr>
          <a:xfrm>
            <a:off x="6025557" y="2439690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1"/>
                </a:lnTo>
                <a:lnTo>
                  <a:pt x="2581" y="740"/>
                </a:lnTo>
                <a:lnTo>
                  <a:pt x="1290" y="1496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8" name="Google Shape;2328;p37"/>
          <p:cNvSpPr/>
          <p:nvPr/>
        </p:nvSpPr>
        <p:spPr>
          <a:xfrm>
            <a:off x="5528399" y="2105077"/>
            <a:ext cx="95827" cy="55892"/>
          </a:xfrm>
          <a:custGeom>
            <a:avLst/>
            <a:gdLst/>
            <a:ahLst/>
            <a:cxnLst/>
            <a:rect l="l" t="t" r="r" b="b"/>
            <a:pathLst>
              <a:path w="3321" h="1937" fill="none" extrusionOk="0">
                <a:moveTo>
                  <a:pt x="0" y="756"/>
                </a:moveTo>
                <a:lnTo>
                  <a:pt x="1290" y="1"/>
                </a:lnTo>
                <a:lnTo>
                  <a:pt x="3320" y="1181"/>
                </a:lnTo>
                <a:lnTo>
                  <a:pt x="2030" y="1936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9" name="Google Shape;2329;p37"/>
          <p:cNvSpPr/>
          <p:nvPr/>
        </p:nvSpPr>
        <p:spPr>
          <a:xfrm>
            <a:off x="5591940" y="214186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307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0" name="Google Shape;2330;p37"/>
          <p:cNvSpPr/>
          <p:nvPr/>
        </p:nvSpPr>
        <p:spPr>
          <a:xfrm>
            <a:off x="5634185" y="2166367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96" y="756"/>
                </a:lnTo>
                <a:lnTo>
                  <a:pt x="1306" y="1496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1" name="Google Shape;2331;p37"/>
          <p:cNvSpPr/>
          <p:nvPr/>
        </p:nvSpPr>
        <p:spPr>
          <a:xfrm>
            <a:off x="5676401" y="219089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97" y="740"/>
                </a:lnTo>
                <a:lnTo>
                  <a:pt x="1306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37"/>
          <p:cNvSpPr/>
          <p:nvPr/>
        </p:nvSpPr>
        <p:spPr>
          <a:xfrm>
            <a:off x="5719079" y="221542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1" y="740"/>
                </a:moveTo>
                <a:lnTo>
                  <a:pt x="1275" y="0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37"/>
          <p:cNvSpPr/>
          <p:nvPr/>
        </p:nvSpPr>
        <p:spPr>
          <a:xfrm>
            <a:off x="5761295" y="223948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291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37"/>
          <p:cNvSpPr/>
          <p:nvPr/>
        </p:nvSpPr>
        <p:spPr>
          <a:xfrm>
            <a:off x="5803540" y="22639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290" y="1496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37"/>
          <p:cNvSpPr/>
          <p:nvPr/>
        </p:nvSpPr>
        <p:spPr>
          <a:xfrm>
            <a:off x="5845756" y="228851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6" name="Google Shape;2336;p37"/>
          <p:cNvSpPr/>
          <p:nvPr/>
        </p:nvSpPr>
        <p:spPr>
          <a:xfrm>
            <a:off x="5887972" y="2313042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37"/>
          <p:cNvSpPr/>
          <p:nvPr/>
        </p:nvSpPr>
        <p:spPr>
          <a:xfrm>
            <a:off x="5930189" y="233707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6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8" name="Google Shape;2338;p37"/>
          <p:cNvSpPr/>
          <p:nvPr/>
        </p:nvSpPr>
        <p:spPr>
          <a:xfrm>
            <a:off x="5972434" y="23616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306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9" name="Google Shape;2339;p37"/>
          <p:cNvSpPr/>
          <p:nvPr/>
        </p:nvSpPr>
        <p:spPr>
          <a:xfrm>
            <a:off x="6014650" y="238613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1" y="740"/>
                </a:moveTo>
                <a:lnTo>
                  <a:pt x="1291" y="0"/>
                </a:lnTo>
                <a:lnTo>
                  <a:pt x="2597" y="740"/>
                </a:lnTo>
                <a:lnTo>
                  <a:pt x="1306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37"/>
          <p:cNvSpPr/>
          <p:nvPr/>
        </p:nvSpPr>
        <p:spPr>
          <a:xfrm>
            <a:off x="6056866" y="241020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291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37"/>
          <p:cNvSpPr/>
          <p:nvPr/>
        </p:nvSpPr>
        <p:spPr>
          <a:xfrm>
            <a:off x="6067312" y="2434266"/>
            <a:ext cx="105811" cy="67203"/>
          </a:xfrm>
          <a:custGeom>
            <a:avLst/>
            <a:gdLst/>
            <a:ahLst/>
            <a:cxnLst/>
            <a:rect l="l" t="t" r="r" b="b"/>
            <a:pathLst>
              <a:path w="3667" h="2329" fill="none" extrusionOk="0">
                <a:moveTo>
                  <a:pt x="1086" y="755"/>
                </a:moveTo>
                <a:lnTo>
                  <a:pt x="2377" y="0"/>
                </a:lnTo>
                <a:lnTo>
                  <a:pt x="3667" y="755"/>
                </a:lnTo>
                <a:lnTo>
                  <a:pt x="960" y="2329"/>
                </a:lnTo>
                <a:lnTo>
                  <a:pt x="1" y="1778"/>
                </a:lnTo>
                <a:lnTo>
                  <a:pt x="1417" y="944"/>
                </a:lnTo>
                <a:lnTo>
                  <a:pt x="1086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37"/>
          <p:cNvSpPr/>
          <p:nvPr/>
        </p:nvSpPr>
        <p:spPr>
          <a:xfrm>
            <a:off x="5569259" y="2081473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290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37"/>
          <p:cNvSpPr/>
          <p:nvPr/>
        </p:nvSpPr>
        <p:spPr>
          <a:xfrm>
            <a:off x="5611475" y="2106000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1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4" name="Google Shape;2344;p37"/>
          <p:cNvSpPr/>
          <p:nvPr/>
        </p:nvSpPr>
        <p:spPr>
          <a:xfrm>
            <a:off x="5653692" y="213049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5" name="Google Shape;2345;p37"/>
          <p:cNvSpPr/>
          <p:nvPr/>
        </p:nvSpPr>
        <p:spPr>
          <a:xfrm>
            <a:off x="5695937" y="2154565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0" y="756"/>
                </a:moveTo>
                <a:lnTo>
                  <a:pt x="1290" y="1"/>
                </a:lnTo>
                <a:lnTo>
                  <a:pt x="2580" y="756"/>
                </a:lnTo>
                <a:lnTo>
                  <a:pt x="1306" y="1511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6" name="Google Shape;2346;p37"/>
          <p:cNvSpPr/>
          <p:nvPr/>
        </p:nvSpPr>
        <p:spPr>
          <a:xfrm>
            <a:off x="5738153" y="2179092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56"/>
                </a:moveTo>
                <a:lnTo>
                  <a:pt x="1291" y="0"/>
                </a:lnTo>
                <a:lnTo>
                  <a:pt x="2597" y="756"/>
                </a:lnTo>
                <a:lnTo>
                  <a:pt x="1306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2347;p37"/>
          <p:cNvSpPr/>
          <p:nvPr/>
        </p:nvSpPr>
        <p:spPr>
          <a:xfrm>
            <a:off x="5780369" y="220362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1" y="740"/>
                </a:moveTo>
                <a:lnTo>
                  <a:pt x="1291" y="0"/>
                </a:lnTo>
                <a:lnTo>
                  <a:pt x="2597" y="740"/>
                </a:lnTo>
                <a:lnTo>
                  <a:pt x="1307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8" name="Google Shape;2348;p37"/>
          <p:cNvSpPr/>
          <p:nvPr/>
        </p:nvSpPr>
        <p:spPr>
          <a:xfrm>
            <a:off x="5823047" y="222811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75" y="1"/>
                </a:lnTo>
                <a:lnTo>
                  <a:pt x="2581" y="740"/>
                </a:lnTo>
                <a:lnTo>
                  <a:pt x="1291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9" name="Google Shape;2349;p37"/>
          <p:cNvSpPr/>
          <p:nvPr/>
        </p:nvSpPr>
        <p:spPr>
          <a:xfrm>
            <a:off x="5865263" y="225218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37"/>
          <p:cNvSpPr/>
          <p:nvPr/>
        </p:nvSpPr>
        <p:spPr>
          <a:xfrm>
            <a:off x="5907508" y="227671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0"/>
                </a:lnTo>
                <a:lnTo>
                  <a:pt x="2581" y="756"/>
                </a:lnTo>
                <a:lnTo>
                  <a:pt x="1290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1" name="Google Shape;2351;p37"/>
          <p:cNvSpPr/>
          <p:nvPr/>
        </p:nvSpPr>
        <p:spPr>
          <a:xfrm>
            <a:off x="5949724" y="2301211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6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2" name="Google Shape;2352;p37"/>
          <p:cNvSpPr/>
          <p:nvPr/>
        </p:nvSpPr>
        <p:spPr>
          <a:xfrm>
            <a:off x="5991940" y="2325738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37"/>
          <p:cNvSpPr/>
          <p:nvPr/>
        </p:nvSpPr>
        <p:spPr>
          <a:xfrm>
            <a:off x="6034185" y="2349804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306" y="1511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37"/>
          <p:cNvSpPr/>
          <p:nvPr/>
        </p:nvSpPr>
        <p:spPr>
          <a:xfrm>
            <a:off x="6075478" y="2373870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0"/>
                </a:lnTo>
                <a:lnTo>
                  <a:pt x="2581" y="756"/>
                </a:lnTo>
                <a:lnTo>
                  <a:pt x="1291" y="1495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5" name="Google Shape;2355;p37"/>
          <p:cNvSpPr/>
          <p:nvPr/>
        </p:nvSpPr>
        <p:spPr>
          <a:xfrm>
            <a:off x="6118617" y="2398830"/>
            <a:ext cx="95366" cy="54969"/>
          </a:xfrm>
          <a:custGeom>
            <a:avLst/>
            <a:gdLst/>
            <a:ahLst/>
            <a:cxnLst/>
            <a:rect l="l" t="t" r="r" b="b"/>
            <a:pathLst>
              <a:path w="3305" h="1905" fill="none" extrusionOk="0">
                <a:moveTo>
                  <a:pt x="1" y="740"/>
                </a:moveTo>
                <a:lnTo>
                  <a:pt x="1291" y="1"/>
                </a:lnTo>
                <a:lnTo>
                  <a:pt x="3305" y="1165"/>
                </a:lnTo>
                <a:lnTo>
                  <a:pt x="2015" y="190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6" name="Google Shape;2356;p37"/>
          <p:cNvSpPr/>
          <p:nvPr/>
        </p:nvSpPr>
        <p:spPr>
          <a:xfrm>
            <a:off x="5639177" y="2083291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0" y="299"/>
                </a:moveTo>
                <a:lnTo>
                  <a:pt x="520" y="1"/>
                </a:lnTo>
                <a:lnTo>
                  <a:pt x="1668" y="661"/>
                </a:lnTo>
                <a:lnTo>
                  <a:pt x="1149" y="960"/>
                </a:lnTo>
                <a:lnTo>
                  <a:pt x="0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7" name="Google Shape;2357;p37"/>
          <p:cNvSpPr/>
          <p:nvPr/>
        </p:nvSpPr>
        <p:spPr>
          <a:xfrm>
            <a:off x="5680931" y="2107356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" y="299"/>
                </a:moveTo>
                <a:lnTo>
                  <a:pt x="504" y="0"/>
                </a:lnTo>
                <a:lnTo>
                  <a:pt x="1653" y="661"/>
                </a:lnTo>
                <a:lnTo>
                  <a:pt x="1149" y="960"/>
                </a:lnTo>
                <a:lnTo>
                  <a:pt x="1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8" name="Google Shape;2358;p37"/>
          <p:cNvSpPr/>
          <p:nvPr/>
        </p:nvSpPr>
        <p:spPr>
          <a:xfrm>
            <a:off x="5722253" y="2131422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" y="299"/>
                </a:moveTo>
                <a:lnTo>
                  <a:pt x="520" y="0"/>
                </a:lnTo>
                <a:lnTo>
                  <a:pt x="1668" y="661"/>
                </a:lnTo>
                <a:lnTo>
                  <a:pt x="1165" y="960"/>
                </a:lnTo>
                <a:lnTo>
                  <a:pt x="1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9" name="Google Shape;2359;p37"/>
          <p:cNvSpPr/>
          <p:nvPr/>
        </p:nvSpPr>
        <p:spPr>
          <a:xfrm>
            <a:off x="5764036" y="2155488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0" y="299"/>
                </a:moveTo>
                <a:lnTo>
                  <a:pt x="519" y="0"/>
                </a:lnTo>
                <a:lnTo>
                  <a:pt x="1668" y="661"/>
                </a:lnTo>
                <a:lnTo>
                  <a:pt x="1149" y="960"/>
                </a:lnTo>
                <a:lnTo>
                  <a:pt x="0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0" name="Google Shape;2360;p37"/>
          <p:cNvSpPr/>
          <p:nvPr/>
        </p:nvSpPr>
        <p:spPr>
          <a:xfrm>
            <a:off x="6040072" y="2314831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" y="300"/>
                </a:moveTo>
                <a:lnTo>
                  <a:pt x="504" y="1"/>
                </a:lnTo>
                <a:lnTo>
                  <a:pt x="1653" y="662"/>
                </a:lnTo>
                <a:lnTo>
                  <a:pt x="1149" y="961"/>
                </a:lnTo>
                <a:lnTo>
                  <a:pt x="1" y="3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1" name="Google Shape;2361;p37"/>
          <p:cNvSpPr/>
          <p:nvPr/>
        </p:nvSpPr>
        <p:spPr>
          <a:xfrm>
            <a:off x="6081393" y="2338897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0" y="300"/>
                </a:moveTo>
                <a:lnTo>
                  <a:pt x="520" y="1"/>
                </a:lnTo>
                <a:lnTo>
                  <a:pt x="1668" y="662"/>
                </a:lnTo>
                <a:lnTo>
                  <a:pt x="1149" y="961"/>
                </a:lnTo>
                <a:lnTo>
                  <a:pt x="0" y="3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2" name="Google Shape;2362;p37"/>
          <p:cNvSpPr/>
          <p:nvPr/>
        </p:nvSpPr>
        <p:spPr>
          <a:xfrm>
            <a:off x="6123177" y="2362962"/>
            <a:ext cx="48130" cy="27730"/>
          </a:xfrm>
          <a:custGeom>
            <a:avLst/>
            <a:gdLst/>
            <a:ahLst/>
            <a:cxnLst/>
            <a:rect l="l" t="t" r="r" b="b"/>
            <a:pathLst>
              <a:path w="1668" h="961" fill="none" extrusionOk="0">
                <a:moveTo>
                  <a:pt x="0" y="300"/>
                </a:moveTo>
                <a:lnTo>
                  <a:pt x="519" y="1"/>
                </a:lnTo>
                <a:lnTo>
                  <a:pt x="1668" y="662"/>
                </a:lnTo>
                <a:lnTo>
                  <a:pt x="1149" y="961"/>
                </a:lnTo>
                <a:lnTo>
                  <a:pt x="0" y="3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3" name="Google Shape;2363;p37"/>
          <p:cNvSpPr/>
          <p:nvPr/>
        </p:nvSpPr>
        <p:spPr>
          <a:xfrm>
            <a:off x="6164931" y="2387028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" y="284"/>
                </a:moveTo>
                <a:lnTo>
                  <a:pt x="504" y="1"/>
                </a:lnTo>
                <a:lnTo>
                  <a:pt x="1653" y="662"/>
                </a:lnTo>
                <a:lnTo>
                  <a:pt x="1149" y="961"/>
                </a:lnTo>
                <a:lnTo>
                  <a:pt x="1" y="2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4" name="Google Shape;2364;p37"/>
          <p:cNvSpPr/>
          <p:nvPr/>
        </p:nvSpPr>
        <p:spPr>
          <a:xfrm>
            <a:off x="5394450" y="2060148"/>
            <a:ext cx="855378" cy="494892"/>
          </a:xfrm>
          <a:custGeom>
            <a:avLst/>
            <a:gdLst/>
            <a:ahLst/>
            <a:cxnLst/>
            <a:rect l="l" t="t" r="r" b="b"/>
            <a:pathLst>
              <a:path w="29644" h="17151" fill="none" extrusionOk="0">
                <a:moveTo>
                  <a:pt x="29597" y="12257"/>
                </a:moveTo>
                <a:lnTo>
                  <a:pt x="8418" y="32"/>
                </a:lnTo>
                <a:lnTo>
                  <a:pt x="8418" y="32"/>
                </a:lnTo>
                <a:lnTo>
                  <a:pt x="8355" y="16"/>
                </a:lnTo>
                <a:lnTo>
                  <a:pt x="8292" y="0"/>
                </a:lnTo>
                <a:lnTo>
                  <a:pt x="8245" y="16"/>
                </a:lnTo>
                <a:lnTo>
                  <a:pt x="8182" y="32"/>
                </a:lnTo>
                <a:lnTo>
                  <a:pt x="48" y="4768"/>
                </a:lnTo>
                <a:lnTo>
                  <a:pt x="48" y="4768"/>
                </a:lnTo>
                <a:lnTo>
                  <a:pt x="1" y="4799"/>
                </a:lnTo>
                <a:lnTo>
                  <a:pt x="1" y="4831"/>
                </a:lnTo>
                <a:lnTo>
                  <a:pt x="1" y="4862"/>
                </a:lnTo>
                <a:lnTo>
                  <a:pt x="48" y="4893"/>
                </a:lnTo>
                <a:lnTo>
                  <a:pt x="21226" y="17119"/>
                </a:lnTo>
                <a:lnTo>
                  <a:pt x="21226" y="17119"/>
                </a:lnTo>
                <a:lnTo>
                  <a:pt x="21273" y="17150"/>
                </a:lnTo>
                <a:lnTo>
                  <a:pt x="21336" y="17150"/>
                </a:lnTo>
                <a:lnTo>
                  <a:pt x="21399" y="17150"/>
                </a:lnTo>
                <a:lnTo>
                  <a:pt x="21446" y="17119"/>
                </a:lnTo>
                <a:lnTo>
                  <a:pt x="29597" y="12399"/>
                </a:lnTo>
                <a:lnTo>
                  <a:pt x="29597" y="12399"/>
                </a:lnTo>
                <a:lnTo>
                  <a:pt x="29628" y="12367"/>
                </a:lnTo>
                <a:lnTo>
                  <a:pt x="29644" y="12320"/>
                </a:lnTo>
                <a:lnTo>
                  <a:pt x="29628" y="12289"/>
                </a:lnTo>
                <a:lnTo>
                  <a:pt x="29597" y="1225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5" name="Google Shape;2365;p37"/>
          <p:cNvSpPr/>
          <p:nvPr/>
        </p:nvSpPr>
        <p:spPr>
          <a:xfrm>
            <a:off x="5583312" y="2231754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6" name="Google Shape;2366;p37"/>
          <p:cNvSpPr/>
          <p:nvPr/>
        </p:nvSpPr>
        <p:spPr>
          <a:xfrm>
            <a:off x="5583312" y="2231754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7" name="Google Shape;2367;p37"/>
          <p:cNvSpPr/>
          <p:nvPr/>
        </p:nvSpPr>
        <p:spPr>
          <a:xfrm>
            <a:off x="5541096" y="220722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8" name="Google Shape;2368;p37"/>
          <p:cNvSpPr/>
          <p:nvPr/>
        </p:nvSpPr>
        <p:spPr>
          <a:xfrm>
            <a:off x="5541096" y="220722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2369;p37"/>
          <p:cNvSpPr/>
          <p:nvPr/>
        </p:nvSpPr>
        <p:spPr>
          <a:xfrm>
            <a:off x="5498880" y="2182728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0"/>
                </a:moveTo>
                <a:lnTo>
                  <a:pt x="0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37"/>
          <p:cNvSpPr/>
          <p:nvPr/>
        </p:nvSpPr>
        <p:spPr>
          <a:xfrm>
            <a:off x="5498880" y="2182728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1" y="0"/>
                </a:lnTo>
                <a:lnTo>
                  <a:pt x="0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2371;p37"/>
          <p:cNvSpPr/>
          <p:nvPr/>
        </p:nvSpPr>
        <p:spPr>
          <a:xfrm>
            <a:off x="5709989" y="230484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56"/>
                </a:lnTo>
                <a:lnTo>
                  <a:pt x="1307" y="1496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37"/>
          <p:cNvSpPr/>
          <p:nvPr/>
        </p:nvSpPr>
        <p:spPr>
          <a:xfrm>
            <a:off x="5709989" y="230484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307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37"/>
          <p:cNvSpPr/>
          <p:nvPr/>
        </p:nvSpPr>
        <p:spPr>
          <a:xfrm>
            <a:off x="5667773" y="228034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91" y="0"/>
                </a:moveTo>
                <a:lnTo>
                  <a:pt x="1" y="755"/>
                </a:lnTo>
                <a:lnTo>
                  <a:pt x="1306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37"/>
          <p:cNvSpPr/>
          <p:nvPr/>
        </p:nvSpPr>
        <p:spPr>
          <a:xfrm>
            <a:off x="5667773" y="228034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306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2375;p37"/>
          <p:cNvSpPr/>
          <p:nvPr/>
        </p:nvSpPr>
        <p:spPr>
          <a:xfrm>
            <a:off x="5625557" y="2255820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extrusionOk="0">
                <a:moveTo>
                  <a:pt x="1290" y="1"/>
                </a:moveTo>
                <a:lnTo>
                  <a:pt x="0" y="756"/>
                </a:lnTo>
                <a:lnTo>
                  <a:pt x="1290" y="1511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37"/>
          <p:cNvSpPr/>
          <p:nvPr/>
        </p:nvSpPr>
        <p:spPr>
          <a:xfrm>
            <a:off x="5625557" y="2255820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290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37"/>
          <p:cNvSpPr/>
          <p:nvPr/>
        </p:nvSpPr>
        <p:spPr>
          <a:xfrm>
            <a:off x="5837128" y="237796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75" y="0"/>
                </a:moveTo>
                <a:lnTo>
                  <a:pt x="0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2378;p37"/>
          <p:cNvSpPr/>
          <p:nvPr/>
        </p:nvSpPr>
        <p:spPr>
          <a:xfrm>
            <a:off x="5837128" y="237796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55"/>
                </a:moveTo>
                <a:lnTo>
                  <a:pt x="1275" y="0"/>
                </a:lnTo>
                <a:lnTo>
                  <a:pt x="0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2379;p37"/>
          <p:cNvSpPr/>
          <p:nvPr/>
        </p:nvSpPr>
        <p:spPr>
          <a:xfrm>
            <a:off x="5794912" y="235390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75" y="0"/>
                </a:move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2380;p37"/>
          <p:cNvSpPr/>
          <p:nvPr/>
        </p:nvSpPr>
        <p:spPr>
          <a:xfrm>
            <a:off x="5794912" y="235390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40"/>
                </a:moveTo>
                <a:lnTo>
                  <a:pt x="1275" y="0"/>
                </a:ln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2381;p37"/>
          <p:cNvSpPr/>
          <p:nvPr/>
        </p:nvSpPr>
        <p:spPr>
          <a:xfrm>
            <a:off x="5752234" y="232937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0" y="0"/>
                </a:move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2382;p37"/>
          <p:cNvSpPr/>
          <p:nvPr/>
        </p:nvSpPr>
        <p:spPr>
          <a:xfrm>
            <a:off x="5752234" y="232937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40"/>
                </a:moveTo>
                <a:lnTo>
                  <a:pt x="1290" y="0"/>
                </a:ln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37"/>
          <p:cNvSpPr/>
          <p:nvPr/>
        </p:nvSpPr>
        <p:spPr>
          <a:xfrm>
            <a:off x="5921590" y="242699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0"/>
                </a:moveTo>
                <a:lnTo>
                  <a:pt x="0" y="740"/>
                </a:lnTo>
                <a:lnTo>
                  <a:pt x="1290" y="1495"/>
                </a:lnTo>
                <a:lnTo>
                  <a:pt x="2580" y="740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2384;p37"/>
          <p:cNvSpPr/>
          <p:nvPr/>
        </p:nvSpPr>
        <p:spPr>
          <a:xfrm>
            <a:off x="5921590" y="242699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0" y="740"/>
                </a:moveTo>
                <a:lnTo>
                  <a:pt x="1290" y="0"/>
                </a:lnTo>
                <a:lnTo>
                  <a:pt x="0" y="740"/>
                </a:lnTo>
                <a:lnTo>
                  <a:pt x="1290" y="1495"/>
                </a:lnTo>
                <a:lnTo>
                  <a:pt x="258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5" name="Google Shape;2385;p37"/>
          <p:cNvSpPr/>
          <p:nvPr/>
        </p:nvSpPr>
        <p:spPr>
          <a:xfrm>
            <a:off x="5952898" y="2481474"/>
            <a:ext cx="54074" cy="31365"/>
          </a:xfrm>
          <a:custGeom>
            <a:avLst/>
            <a:gdLst/>
            <a:ahLst/>
            <a:cxnLst/>
            <a:rect l="l" t="t" r="r" b="b"/>
            <a:pathLst>
              <a:path w="1874" h="1087" extrusionOk="0">
                <a:moveTo>
                  <a:pt x="567" y="0"/>
                </a:moveTo>
                <a:lnTo>
                  <a:pt x="1" y="347"/>
                </a:lnTo>
                <a:lnTo>
                  <a:pt x="1291" y="1086"/>
                </a:lnTo>
                <a:lnTo>
                  <a:pt x="1873" y="756"/>
                </a:lnTo>
                <a:lnTo>
                  <a:pt x="56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6" name="Google Shape;2386;p37"/>
          <p:cNvSpPr/>
          <p:nvPr/>
        </p:nvSpPr>
        <p:spPr>
          <a:xfrm>
            <a:off x="5952898" y="2481474"/>
            <a:ext cx="54074" cy="31365"/>
          </a:xfrm>
          <a:custGeom>
            <a:avLst/>
            <a:gdLst/>
            <a:ahLst/>
            <a:cxnLst/>
            <a:rect l="l" t="t" r="r" b="b"/>
            <a:pathLst>
              <a:path w="1874" h="1087" fill="none" extrusionOk="0">
                <a:moveTo>
                  <a:pt x="1873" y="756"/>
                </a:moveTo>
                <a:lnTo>
                  <a:pt x="567" y="0"/>
                </a:lnTo>
                <a:lnTo>
                  <a:pt x="1" y="347"/>
                </a:lnTo>
                <a:lnTo>
                  <a:pt x="1291" y="1086"/>
                </a:lnTo>
                <a:lnTo>
                  <a:pt x="1873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37"/>
          <p:cNvSpPr/>
          <p:nvPr/>
        </p:nvSpPr>
        <p:spPr>
          <a:xfrm>
            <a:off x="5932006" y="2492381"/>
            <a:ext cx="56325" cy="32260"/>
          </a:xfrm>
          <a:custGeom>
            <a:avLst/>
            <a:gdLst/>
            <a:ahLst/>
            <a:cxnLst/>
            <a:rect l="l" t="t" r="r" b="b"/>
            <a:pathLst>
              <a:path w="1952" h="1118" extrusionOk="0">
                <a:moveTo>
                  <a:pt x="646" y="0"/>
                </a:moveTo>
                <a:lnTo>
                  <a:pt x="1" y="378"/>
                </a:lnTo>
                <a:lnTo>
                  <a:pt x="1307" y="1117"/>
                </a:lnTo>
                <a:lnTo>
                  <a:pt x="1952" y="755"/>
                </a:lnTo>
                <a:lnTo>
                  <a:pt x="6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37"/>
          <p:cNvSpPr/>
          <p:nvPr/>
        </p:nvSpPr>
        <p:spPr>
          <a:xfrm>
            <a:off x="5932006" y="2492381"/>
            <a:ext cx="56325" cy="32260"/>
          </a:xfrm>
          <a:custGeom>
            <a:avLst/>
            <a:gdLst/>
            <a:ahLst/>
            <a:cxnLst/>
            <a:rect l="l" t="t" r="r" b="b"/>
            <a:pathLst>
              <a:path w="1952" h="1118" fill="none" extrusionOk="0">
                <a:moveTo>
                  <a:pt x="1952" y="755"/>
                </a:moveTo>
                <a:lnTo>
                  <a:pt x="646" y="0"/>
                </a:lnTo>
                <a:lnTo>
                  <a:pt x="1" y="378"/>
                </a:lnTo>
                <a:lnTo>
                  <a:pt x="1307" y="1117"/>
                </a:lnTo>
                <a:lnTo>
                  <a:pt x="1952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37"/>
          <p:cNvSpPr/>
          <p:nvPr/>
        </p:nvSpPr>
        <p:spPr>
          <a:xfrm>
            <a:off x="5583312" y="2280348"/>
            <a:ext cx="244286" cy="141216"/>
          </a:xfrm>
          <a:custGeom>
            <a:avLst/>
            <a:gdLst/>
            <a:ahLst/>
            <a:cxnLst/>
            <a:rect l="l" t="t" r="r" b="b"/>
            <a:pathLst>
              <a:path w="8466" h="4894" extrusionOk="0">
                <a:moveTo>
                  <a:pt x="1291" y="0"/>
                </a:moveTo>
                <a:lnTo>
                  <a:pt x="1" y="740"/>
                </a:lnTo>
                <a:lnTo>
                  <a:pt x="7176" y="4894"/>
                </a:lnTo>
                <a:lnTo>
                  <a:pt x="8466" y="4138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37"/>
          <p:cNvSpPr/>
          <p:nvPr/>
        </p:nvSpPr>
        <p:spPr>
          <a:xfrm>
            <a:off x="5583312" y="2280348"/>
            <a:ext cx="244286" cy="141216"/>
          </a:xfrm>
          <a:custGeom>
            <a:avLst/>
            <a:gdLst/>
            <a:ahLst/>
            <a:cxnLst/>
            <a:rect l="l" t="t" r="r" b="b"/>
            <a:pathLst>
              <a:path w="8466" h="4894" fill="none" extrusionOk="0">
                <a:moveTo>
                  <a:pt x="8466" y="4138"/>
                </a:moveTo>
                <a:lnTo>
                  <a:pt x="1291" y="0"/>
                </a:lnTo>
                <a:lnTo>
                  <a:pt x="1" y="740"/>
                </a:lnTo>
                <a:lnTo>
                  <a:pt x="7176" y="4894"/>
                </a:lnTo>
                <a:lnTo>
                  <a:pt x="8466" y="413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37"/>
          <p:cNvSpPr/>
          <p:nvPr/>
        </p:nvSpPr>
        <p:spPr>
          <a:xfrm>
            <a:off x="5531112" y="2249934"/>
            <a:ext cx="85844" cy="49948"/>
          </a:xfrm>
          <a:custGeom>
            <a:avLst/>
            <a:gdLst/>
            <a:ahLst/>
            <a:cxnLst/>
            <a:rect l="l" t="t" r="r" b="b"/>
            <a:pathLst>
              <a:path w="2975" h="1731" extrusionOk="0">
                <a:moveTo>
                  <a:pt x="1275" y="0"/>
                </a:moveTo>
                <a:lnTo>
                  <a:pt x="1" y="755"/>
                </a:lnTo>
                <a:lnTo>
                  <a:pt x="1684" y="1731"/>
                </a:lnTo>
                <a:lnTo>
                  <a:pt x="2974" y="976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37"/>
          <p:cNvSpPr/>
          <p:nvPr/>
        </p:nvSpPr>
        <p:spPr>
          <a:xfrm>
            <a:off x="5531112" y="2249934"/>
            <a:ext cx="85844" cy="49948"/>
          </a:xfrm>
          <a:custGeom>
            <a:avLst/>
            <a:gdLst/>
            <a:ahLst/>
            <a:cxnLst/>
            <a:rect l="l" t="t" r="r" b="b"/>
            <a:pathLst>
              <a:path w="2975" h="1731" fill="none" extrusionOk="0">
                <a:moveTo>
                  <a:pt x="2974" y="976"/>
                </a:moveTo>
                <a:lnTo>
                  <a:pt x="1275" y="0"/>
                </a:lnTo>
                <a:lnTo>
                  <a:pt x="1" y="755"/>
                </a:lnTo>
                <a:lnTo>
                  <a:pt x="1684" y="1731"/>
                </a:lnTo>
                <a:lnTo>
                  <a:pt x="2974" y="97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3" name="Google Shape;2393;p37"/>
          <p:cNvSpPr/>
          <p:nvPr/>
        </p:nvSpPr>
        <p:spPr>
          <a:xfrm>
            <a:off x="5487972" y="222494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extrusionOk="0">
                <a:moveTo>
                  <a:pt x="1291" y="1"/>
                </a:move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4" name="Google Shape;2394;p37"/>
          <p:cNvSpPr/>
          <p:nvPr/>
        </p:nvSpPr>
        <p:spPr>
          <a:xfrm>
            <a:off x="5487972" y="222494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5" name="Google Shape;2395;p37"/>
          <p:cNvSpPr/>
          <p:nvPr/>
        </p:nvSpPr>
        <p:spPr>
          <a:xfrm>
            <a:off x="5446218" y="22008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75" y="1"/>
                </a:move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  <a:lnTo>
                  <a:pt x="127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37"/>
          <p:cNvSpPr/>
          <p:nvPr/>
        </p:nvSpPr>
        <p:spPr>
          <a:xfrm>
            <a:off x="5446218" y="22008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75" y="1"/>
                </a:ln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2397;p37"/>
          <p:cNvSpPr/>
          <p:nvPr/>
        </p:nvSpPr>
        <p:spPr>
          <a:xfrm>
            <a:off x="5404896" y="217727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1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37"/>
          <p:cNvSpPr/>
          <p:nvPr/>
        </p:nvSpPr>
        <p:spPr>
          <a:xfrm>
            <a:off x="5404896" y="217727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2399;p37"/>
          <p:cNvSpPr/>
          <p:nvPr/>
        </p:nvSpPr>
        <p:spPr>
          <a:xfrm>
            <a:off x="5889329" y="245694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307" y="1496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2400;p37"/>
          <p:cNvSpPr/>
          <p:nvPr/>
        </p:nvSpPr>
        <p:spPr>
          <a:xfrm>
            <a:off x="5889329" y="245694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307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1" name="Google Shape;2401;p37"/>
          <p:cNvSpPr/>
          <p:nvPr/>
        </p:nvSpPr>
        <p:spPr>
          <a:xfrm>
            <a:off x="5846218" y="243198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0"/>
                </a:move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2" name="Google Shape;2402;p37"/>
          <p:cNvSpPr/>
          <p:nvPr/>
        </p:nvSpPr>
        <p:spPr>
          <a:xfrm>
            <a:off x="5846218" y="243198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0" y="0"/>
                </a:ln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3" name="Google Shape;2403;p37"/>
          <p:cNvSpPr/>
          <p:nvPr/>
        </p:nvSpPr>
        <p:spPr>
          <a:xfrm>
            <a:off x="5794912" y="2402466"/>
            <a:ext cx="84459" cy="48621"/>
          </a:xfrm>
          <a:custGeom>
            <a:avLst/>
            <a:gdLst/>
            <a:ahLst/>
            <a:cxnLst/>
            <a:rect l="l" t="t" r="r" b="b"/>
            <a:pathLst>
              <a:path w="2927" h="1685" extrusionOk="0">
                <a:moveTo>
                  <a:pt x="1290" y="1"/>
                </a:moveTo>
                <a:lnTo>
                  <a:pt x="0" y="740"/>
                </a:lnTo>
                <a:lnTo>
                  <a:pt x="1637" y="1684"/>
                </a:lnTo>
                <a:lnTo>
                  <a:pt x="2927" y="945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4" name="Google Shape;2404;p37"/>
          <p:cNvSpPr/>
          <p:nvPr/>
        </p:nvSpPr>
        <p:spPr>
          <a:xfrm>
            <a:off x="5794912" y="2402466"/>
            <a:ext cx="84459" cy="48621"/>
          </a:xfrm>
          <a:custGeom>
            <a:avLst/>
            <a:gdLst/>
            <a:ahLst/>
            <a:cxnLst/>
            <a:rect l="l" t="t" r="r" b="b"/>
            <a:pathLst>
              <a:path w="2927" h="1685" fill="none" extrusionOk="0">
                <a:moveTo>
                  <a:pt x="2927" y="945"/>
                </a:moveTo>
                <a:lnTo>
                  <a:pt x="1290" y="1"/>
                </a:lnTo>
                <a:lnTo>
                  <a:pt x="0" y="740"/>
                </a:lnTo>
                <a:lnTo>
                  <a:pt x="1637" y="1684"/>
                </a:lnTo>
                <a:lnTo>
                  <a:pt x="2927" y="94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5" name="Google Shape;2405;p37"/>
          <p:cNvSpPr/>
          <p:nvPr/>
        </p:nvSpPr>
        <p:spPr>
          <a:xfrm>
            <a:off x="5974684" y="2506001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extrusionOk="0">
                <a:moveTo>
                  <a:pt x="1291" y="0"/>
                </a:moveTo>
                <a:lnTo>
                  <a:pt x="1" y="755"/>
                </a:lnTo>
                <a:lnTo>
                  <a:pt x="1307" y="1511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6" name="Google Shape;2406;p37"/>
          <p:cNvSpPr/>
          <p:nvPr/>
        </p:nvSpPr>
        <p:spPr>
          <a:xfrm>
            <a:off x="5974684" y="2506001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307" y="1511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2407;p37"/>
          <p:cNvSpPr/>
          <p:nvPr/>
        </p:nvSpPr>
        <p:spPr>
          <a:xfrm>
            <a:off x="5964700" y="2451521"/>
            <a:ext cx="126702" cy="73551"/>
          </a:xfrm>
          <a:custGeom>
            <a:avLst/>
            <a:gdLst/>
            <a:ahLst/>
            <a:cxnLst/>
            <a:rect l="l" t="t" r="r" b="b"/>
            <a:pathLst>
              <a:path w="4391" h="2549" extrusionOk="0">
                <a:moveTo>
                  <a:pt x="1275" y="0"/>
                </a:moveTo>
                <a:lnTo>
                  <a:pt x="1" y="755"/>
                </a:lnTo>
                <a:lnTo>
                  <a:pt x="3100" y="2549"/>
                </a:lnTo>
                <a:lnTo>
                  <a:pt x="4391" y="1809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37"/>
          <p:cNvSpPr/>
          <p:nvPr/>
        </p:nvSpPr>
        <p:spPr>
          <a:xfrm>
            <a:off x="5964700" y="2451521"/>
            <a:ext cx="126702" cy="73551"/>
          </a:xfrm>
          <a:custGeom>
            <a:avLst/>
            <a:gdLst/>
            <a:ahLst/>
            <a:cxnLst/>
            <a:rect l="l" t="t" r="r" b="b"/>
            <a:pathLst>
              <a:path w="4391" h="2549" fill="none" extrusionOk="0">
                <a:moveTo>
                  <a:pt x="4391" y="1809"/>
                </a:moveTo>
                <a:lnTo>
                  <a:pt x="1275" y="0"/>
                </a:lnTo>
                <a:lnTo>
                  <a:pt x="1" y="755"/>
                </a:lnTo>
                <a:lnTo>
                  <a:pt x="3100" y="2549"/>
                </a:lnTo>
                <a:lnTo>
                  <a:pt x="4391" y="180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37"/>
          <p:cNvSpPr/>
          <p:nvPr/>
        </p:nvSpPr>
        <p:spPr>
          <a:xfrm>
            <a:off x="5879345" y="240246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0" name="Google Shape;2410;p37"/>
          <p:cNvSpPr/>
          <p:nvPr/>
        </p:nvSpPr>
        <p:spPr>
          <a:xfrm>
            <a:off x="5879345" y="240246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1" name="Google Shape;2411;p37"/>
          <p:cNvSpPr/>
          <p:nvPr/>
        </p:nvSpPr>
        <p:spPr>
          <a:xfrm>
            <a:off x="5645525" y="221995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1"/>
                </a:move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2" name="Google Shape;2412;p37"/>
          <p:cNvSpPr/>
          <p:nvPr/>
        </p:nvSpPr>
        <p:spPr>
          <a:xfrm>
            <a:off x="5645525" y="221995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37"/>
          <p:cNvSpPr/>
          <p:nvPr/>
        </p:nvSpPr>
        <p:spPr>
          <a:xfrm>
            <a:off x="5603309" y="21958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75" y="1"/>
                </a:move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  <a:lnTo>
                  <a:pt x="127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37"/>
          <p:cNvSpPr/>
          <p:nvPr/>
        </p:nvSpPr>
        <p:spPr>
          <a:xfrm>
            <a:off x="5603309" y="21958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75" y="1"/>
                </a:ln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37"/>
          <p:cNvSpPr/>
          <p:nvPr/>
        </p:nvSpPr>
        <p:spPr>
          <a:xfrm>
            <a:off x="5560631" y="2171359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0" y="1"/>
                </a:moveTo>
                <a:lnTo>
                  <a:pt x="0" y="740"/>
                </a:lnTo>
                <a:lnTo>
                  <a:pt x="1306" y="1496"/>
                </a:lnTo>
                <a:lnTo>
                  <a:pt x="2596" y="740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37"/>
          <p:cNvSpPr/>
          <p:nvPr/>
        </p:nvSpPr>
        <p:spPr>
          <a:xfrm>
            <a:off x="5560631" y="2171359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40"/>
                </a:moveTo>
                <a:lnTo>
                  <a:pt x="1290" y="1"/>
                </a:lnTo>
                <a:lnTo>
                  <a:pt x="0" y="740"/>
                </a:lnTo>
                <a:lnTo>
                  <a:pt x="1306" y="1496"/>
                </a:lnTo>
                <a:lnTo>
                  <a:pt x="2596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37"/>
          <p:cNvSpPr/>
          <p:nvPr/>
        </p:nvSpPr>
        <p:spPr>
          <a:xfrm>
            <a:off x="5772203" y="22935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0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37"/>
          <p:cNvSpPr/>
          <p:nvPr/>
        </p:nvSpPr>
        <p:spPr>
          <a:xfrm>
            <a:off x="5772203" y="22935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1" y="0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37"/>
          <p:cNvSpPr/>
          <p:nvPr/>
        </p:nvSpPr>
        <p:spPr>
          <a:xfrm>
            <a:off x="5729986" y="22689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37"/>
          <p:cNvSpPr/>
          <p:nvPr/>
        </p:nvSpPr>
        <p:spPr>
          <a:xfrm>
            <a:off x="5729986" y="22689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0" y="1"/>
                </a:ln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37"/>
          <p:cNvSpPr/>
          <p:nvPr/>
        </p:nvSpPr>
        <p:spPr>
          <a:xfrm>
            <a:off x="5687741" y="224448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37"/>
          <p:cNvSpPr/>
          <p:nvPr/>
        </p:nvSpPr>
        <p:spPr>
          <a:xfrm>
            <a:off x="5687741" y="224448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3" name="Google Shape;2423;p37"/>
          <p:cNvSpPr/>
          <p:nvPr/>
        </p:nvSpPr>
        <p:spPr>
          <a:xfrm>
            <a:off x="5898880" y="2366598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1"/>
                </a:move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4" name="Google Shape;2424;p37"/>
          <p:cNvSpPr/>
          <p:nvPr/>
        </p:nvSpPr>
        <p:spPr>
          <a:xfrm>
            <a:off x="5898880" y="2366598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40"/>
                </a:moveTo>
                <a:lnTo>
                  <a:pt x="1291" y="1"/>
                </a:ln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5" name="Google Shape;2425;p37"/>
          <p:cNvSpPr/>
          <p:nvPr/>
        </p:nvSpPr>
        <p:spPr>
          <a:xfrm>
            <a:off x="5856664" y="234210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extrusionOk="0">
                <a:moveTo>
                  <a:pt x="1290" y="0"/>
                </a:moveTo>
                <a:lnTo>
                  <a:pt x="0" y="755"/>
                </a:lnTo>
                <a:lnTo>
                  <a:pt x="1306" y="1495"/>
                </a:lnTo>
                <a:lnTo>
                  <a:pt x="2596" y="755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6" name="Google Shape;2426;p37"/>
          <p:cNvSpPr/>
          <p:nvPr/>
        </p:nvSpPr>
        <p:spPr>
          <a:xfrm>
            <a:off x="5856664" y="234210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2596" y="755"/>
                </a:moveTo>
                <a:lnTo>
                  <a:pt x="1290" y="0"/>
                </a:lnTo>
                <a:lnTo>
                  <a:pt x="0" y="755"/>
                </a:lnTo>
                <a:lnTo>
                  <a:pt x="1306" y="1495"/>
                </a:lnTo>
                <a:lnTo>
                  <a:pt x="2596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7" name="Google Shape;2427;p37"/>
          <p:cNvSpPr/>
          <p:nvPr/>
        </p:nvSpPr>
        <p:spPr>
          <a:xfrm>
            <a:off x="5814419" y="2317572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extrusionOk="0">
                <a:moveTo>
                  <a:pt x="1291" y="0"/>
                </a:move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8" name="Google Shape;2428;p37"/>
          <p:cNvSpPr/>
          <p:nvPr/>
        </p:nvSpPr>
        <p:spPr>
          <a:xfrm>
            <a:off x="5814419" y="2317572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2581" y="756"/>
                </a:moveTo>
                <a:lnTo>
                  <a:pt x="1291" y="0"/>
                </a:ln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9" name="Google Shape;2429;p37"/>
          <p:cNvSpPr/>
          <p:nvPr/>
        </p:nvSpPr>
        <p:spPr>
          <a:xfrm>
            <a:off x="5983774" y="2415192"/>
            <a:ext cx="74475" cy="43600"/>
          </a:xfrm>
          <a:custGeom>
            <a:avLst/>
            <a:gdLst/>
            <a:ahLst/>
            <a:cxnLst/>
            <a:rect l="l" t="t" r="r" b="b"/>
            <a:pathLst>
              <a:path w="2581" h="1511" extrusionOk="0">
                <a:moveTo>
                  <a:pt x="1291" y="0"/>
                </a:move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37"/>
          <p:cNvSpPr/>
          <p:nvPr/>
        </p:nvSpPr>
        <p:spPr>
          <a:xfrm>
            <a:off x="5983774" y="2415192"/>
            <a:ext cx="74475" cy="43600"/>
          </a:xfrm>
          <a:custGeom>
            <a:avLst/>
            <a:gdLst/>
            <a:ahLst/>
            <a:cxnLst/>
            <a:rect l="l" t="t" r="r" b="b"/>
            <a:pathLst>
              <a:path w="2581" h="1511" fill="none" extrusionOk="0">
                <a:moveTo>
                  <a:pt x="2581" y="756"/>
                </a:moveTo>
                <a:lnTo>
                  <a:pt x="1291" y="0"/>
                </a:ln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1" name="Google Shape;2431;p37"/>
          <p:cNvSpPr/>
          <p:nvPr/>
        </p:nvSpPr>
        <p:spPr>
          <a:xfrm>
            <a:off x="6025557" y="2439690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2" name="Google Shape;2432;p37"/>
          <p:cNvSpPr/>
          <p:nvPr/>
        </p:nvSpPr>
        <p:spPr>
          <a:xfrm>
            <a:off x="6025557" y="2439690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0" y="1"/>
                </a:ln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3" name="Google Shape;2433;p37"/>
          <p:cNvSpPr/>
          <p:nvPr/>
        </p:nvSpPr>
        <p:spPr>
          <a:xfrm>
            <a:off x="6056866" y="241020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4" name="Google Shape;2434;p37"/>
          <p:cNvSpPr/>
          <p:nvPr/>
        </p:nvSpPr>
        <p:spPr>
          <a:xfrm>
            <a:off x="6056866" y="241020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5" name="Google Shape;2435;p37"/>
          <p:cNvSpPr/>
          <p:nvPr/>
        </p:nvSpPr>
        <p:spPr>
          <a:xfrm>
            <a:off x="6067312" y="2434266"/>
            <a:ext cx="105811" cy="67203"/>
          </a:xfrm>
          <a:custGeom>
            <a:avLst/>
            <a:gdLst/>
            <a:ahLst/>
            <a:cxnLst/>
            <a:rect l="l" t="t" r="r" b="b"/>
            <a:pathLst>
              <a:path w="3667" h="2329" extrusionOk="0">
                <a:moveTo>
                  <a:pt x="2377" y="0"/>
                </a:moveTo>
                <a:lnTo>
                  <a:pt x="1086" y="755"/>
                </a:lnTo>
                <a:lnTo>
                  <a:pt x="1417" y="944"/>
                </a:lnTo>
                <a:lnTo>
                  <a:pt x="1" y="1778"/>
                </a:lnTo>
                <a:lnTo>
                  <a:pt x="960" y="2329"/>
                </a:lnTo>
                <a:lnTo>
                  <a:pt x="3667" y="755"/>
                </a:lnTo>
                <a:lnTo>
                  <a:pt x="237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37"/>
          <p:cNvSpPr/>
          <p:nvPr/>
        </p:nvSpPr>
        <p:spPr>
          <a:xfrm>
            <a:off x="6067312" y="2434266"/>
            <a:ext cx="105811" cy="67203"/>
          </a:xfrm>
          <a:custGeom>
            <a:avLst/>
            <a:gdLst/>
            <a:ahLst/>
            <a:cxnLst/>
            <a:rect l="l" t="t" r="r" b="b"/>
            <a:pathLst>
              <a:path w="3667" h="2329" fill="none" extrusionOk="0">
                <a:moveTo>
                  <a:pt x="3667" y="755"/>
                </a:moveTo>
                <a:lnTo>
                  <a:pt x="2377" y="0"/>
                </a:lnTo>
                <a:lnTo>
                  <a:pt x="1086" y="755"/>
                </a:lnTo>
                <a:lnTo>
                  <a:pt x="1417" y="944"/>
                </a:lnTo>
                <a:lnTo>
                  <a:pt x="1" y="1778"/>
                </a:lnTo>
                <a:lnTo>
                  <a:pt x="960" y="2329"/>
                </a:lnTo>
                <a:lnTo>
                  <a:pt x="3667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37"/>
          <p:cNvSpPr/>
          <p:nvPr/>
        </p:nvSpPr>
        <p:spPr>
          <a:xfrm>
            <a:off x="6075478" y="2373870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0"/>
                </a:move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37"/>
          <p:cNvSpPr/>
          <p:nvPr/>
        </p:nvSpPr>
        <p:spPr>
          <a:xfrm>
            <a:off x="6075478" y="2373870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0"/>
                </a:ln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37"/>
          <p:cNvSpPr/>
          <p:nvPr/>
        </p:nvSpPr>
        <p:spPr>
          <a:xfrm>
            <a:off x="6118617" y="2398830"/>
            <a:ext cx="95366" cy="54969"/>
          </a:xfrm>
          <a:custGeom>
            <a:avLst/>
            <a:gdLst/>
            <a:ahLst/>
            <a:cxnLst/>
            <a:rect l="l" t="t" r="r" b="b"/>
            <a:pathLst>
              <a:path w="3305" h="1905" extrusionOk="0">
                <a:moveTo>
                  <a:pt x="1291" y="1"/>
                </a:moveTo>
                <a:lnTo>
                  <a:pt x="1" y="740"/>
                </a:lnTo>
                <a:lnTo>
                  <a:pt x="2015" y="1905"/>
                </a:lnTo>
                <a:lnTo>
                  <a:pt x="3305" y="1165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37"/>
          <p:cNvSpPr/>
          <p:nvPr/>
        </p:nvSpPr>
        <p:spPr>
          <a:xfrm>
            <a:off x="6118617" y="2398830"/>
            <a:ext cx="95366" cy="54969"/>
          </a:xfrm>
          <a:custGeom>
            <a:avLst/>
            <a:gdLst/>
            <a:ahLst/>
            <a:cxnLst/>
            <a:rect l="l" t="t" r="r" b="b"/>
            <a:pathLst>
              <a:path w="3305" h="1905" fill="none" extrusionOk="0">
                <a:moveTo>
                  <a:pt x="3305" y="1165"/>
                </a:moveTo>
                <a:lnTo>
                  <a:pt x="1291" y="1"/>
                </a:lnTo>
                <a:lnTo>
                  <a:pt x="1" y="740"/>
                </a:lnTo>
                <a:lnTo>
                  <a:pt x="2015" y="1905"/>
                </a:lnTo>
                <a:lnTo>
                  <a:pt x="3305" y="116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37"/>
          <p:cNvSpPr/>
          <p:nvPr/>
        </p:nvSpPr>
        <p:spPr>
          <a:xfrm>
            <a:off x="5941558" y="239112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75" y="0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37"/>
          <p:cNvSpPr/>
          <p:nvPr/>
        </p:nvSpPr>
        <p:spPr>
          <a:xfrm>
            <a:off x="5941558" y="239112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75" y="0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37"/>
          <p:cNvSpPr/>
          <p:nvPr/>
        </p:nvSpPr>
        <p:spPr>
          <a:xfrm>
            <a:off x="5676401" y="219089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1"/>
                </a:move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7"/>
          <p:cNvSpPr/>
          <p:nvPr/>
        </p:nvSpPr>
        <p:spPr>
          <a:xfrm>
            <a:off x="5676401" y="219089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7" y="740"/>
                </a:moveTo>
                <a:lnTo>
                  <a:pt x="1291" y="1"/>
                </a:ln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37"/>
          <p:cNvSpPr/>
          <p:nvPr/>
        </p:nvSpPr>
        <p:spPr>
          <a:xfrm>
            <a:off x="5634185" y="2166367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0" y="1"/>
                </a:moveTo>
                <a:lnTo>
                  <a:pt x="0" y="756"/>
                </a:lnTo>
                <a:lnTo>
                  <a:pt x="1306" y="1496"/>
                </a:lnTo>
                <a:lnTo>
                  <a:pt x="2596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6" name="Google Shape;2446;p37"/>
          <p:cNvSpPr/>
          <p:nvPr/>
        </p:nvSpPr>
        <p:spPr>
          <a:xfrm>
            <a:off x="5634185" y="2166367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496"/>
                </a:lnTo>
                <a:lnTo>
                  <a:pt x="2596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37"/>
          <p:cNvSpPr/>
          <p:nvPr/>
        </p:nvSpPr>
        <p:spPr>
          <a:xfrm>
            <a:off x="5591940" y="214186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307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8" name="Google Shape;2448;p37"/>
          <p:cNvSpPr/>
          <p:nvPr/>
        </p:nvSpPr>
        <p:spPr>
          <a:xfrm>
            <a:off x="5591940" y="214186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307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2449;p37"/>
          <p:cNvSpPr/>
          <p:nvPr/>
        </p:nvSpPr>
        <p:spPr>
          <a:xfrm>
            <a:off x="5803540" y="22639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56"/>
                </a:lnTo>
                <a:lnTo>
                  <a:pt x="1290" y="1496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0" name="Google Shape;2450;p37"/>
          <p:cNvSpPr/>
          <p:nvPr/>
        </p:nvSpPr>
        <p:spPr>
          <a:xfrm>
            <a:off x="5803540" y="22639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290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1" name="Google Shape;2451;p37"/>
          <p:cNvSpPr/>
          <p:nvPr/>
        </p:nvSpPr>
        <p:spPr>
          <a:xfrm>
            <a:off x="5761295" y="223948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2" name="Google Shape;2452;p37"/>
          <p:cNvSpPr/>
          <p:nvPr/>
        </p:nvSpPr>
        <p:spPr>
          <a:xfrm>
            <a:off x="5761295" y="223948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3" name="Google Shape;2453;p37"/>
          <p:cNvSpPr/>
          <p:nvPr/>
        </p:nvSpPr>
        <p:spPr>
          <a:xfrm>
            <a:off x="5719079" y="221542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75" y="0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2454;p37"/>
          <p:cNvSpPr/>
          <p:nvPr/>
        </p:nvSpPr>
        <p:spPr>
          <a:xfrm>
            <a:off x="5719079" y="221542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40"/>
                </a:moveTo>
                <a:lnTo>
                  <a:pt x="1275" y="0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2455;p37"/>
          <p:cNvSpPr/>
          <p:nvPr/>
        </p:nvSpPr>
        <p:spPr>
          <a:xfrm>
            <a:off x="5930189" y="233707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37"/>
          <p:cNvSpPr/>
          <p:nvPr/>
        </p:nvSpPr>
        <p:spPr>
          <a:xfrm>
            <a:off x="5930189" y="233707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2457;p37"/>
          <p:cNvSpPr/>
          <p:nvPr/>
        </p:nvSpPr>
        <p:spPr>
          <a:xfrm>
            <a:off x="5887972" y="2313042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37"/>
          <p:cNvSpPr/>
          <p:nvPr/>
        </p:nvSpPr>
        <p:spPr>
          <a:xfrm>
            <a:off x="5887972" y="2313042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40"/>
                </a:moveTo>
                <a:lnTo>
                  <a:pt x="1291" y="0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37"/>
          <p:cNvSpPr/>
          <p:nvPr/>
        </p:nvSpPr>
        <p:spPr>
          <a:xfrm>
            <a:off x="5845756" y="228851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0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37"/>
          <p:cNvSpPr/>
          <p:nvPr/>
        </p:nvSpPr>
        <p:spPr>
          <a:xfrm>
            <a:off x="5845756" y="228851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1" y="0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37"/>
          <p:cNvSpPr/>
          <p:nvPr/>
        </p:nvSpPr>
        <p:spPr>
          <a:xfrm>
            <a:off x="6014650" y="238613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0"/>
                </a:move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2462;p37"/>
          <p:cNvSpPr/>
          <p:nvPr/>
        </p:nvSpPr>
        <p:spPr>
          <a:xfrm>
            <a:off x="6014650" y="238613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7" y="740"/>
                </a:moveTo>
                <a:lnTo>
                  <a:pt x="1291" y="0"/>
                </a:ln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37"/>
          <p:cNvSpPr/>
          <p:nvPr/>
        </p:nvSpPr>
        <p:spPr>
          <a:xfrm>
            <a:off x="5972434" y="23616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56"/>
                </a:lnTo>
                <a:lnTo>
                  <a:pt x="1306" y="1495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4" name="Google Shape;2464;p37"/>
          <p:cNvSpPr/>
          <p:nvPr/>
        </p:nvSpPr>
        <p:spPr>
          <a:xfrm>
            <a:off x="5972434" y="23616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5" name="Google Shape;2465;p37"/>
          <p:cNvSpPr/>
          <p:nvPr/>
        </p:nvSpPr>
        <p:spPr>
          <a:xfrm>
            <a:off x="5695937" y="2154565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extrusionOk="0">
                <a:moveTo>
                  <a:pt x="1290" y="1"/>
                </a:moveTo>
                <a:lnTo>
                  <a:pt x="0" y="756"/>
                </a:lnTo>
                <a:lnTo>
                  <a:pt x="1306" y="1511"/>
                </a:lnTo>
                <a:lnTo>
                  <a:pt x="2580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2466;p37"/>
          <p:cNvSpPr/>
          <p:nvPr/>
        </p:nvSpPr>
        <p:spPr>
          <a:xfrm>
            <a:off x="5695937" y="2154565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2580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511"/>
                </a:lnTo>
                <a:lnTo>
                  <a:pt x="258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7" name="Google Shape;2467;p37"/>
          <p:cNvSpPr/>
          <p:nvPr/>
        </p:nvSpPr>
        <p:spPr>
          <a:xfrm>
            <a:off x="5653692" y="213049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2468;p37"/>
          <p:cNvSpPr/>
          <p:nvPr/>
        </p:nvSpPr>
        <p:spPr>
          <a:xfrm>
            <a:off x="5653692" y="213049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2469;p37"/>
          <p:cNvSpPr/>
          <p:nvPr/>
        </p:nvSpPr>
        <p:spPr>
          <a:xfrm>
            <a:off x="5611475" y="2106000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91" y="0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0" name="Google Shape;2470;p37"/>
          <p:cNvSpPr/>
          <p:nvPr/>
        </p:nvSpPr>
        <p:spPr>
          <a:xfrm>
            <a:off x="5611475" y="2106000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40"/>
                </a:moveTo>
                <a:lnTo>
                  <a:pt x="1291" y="0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1" name="Google Shape;2471;p37"/>
          <p:cNvSpPr/>
          <p:nvPr/>
        </p:nvSpPr>
        <p:spPr>
          <a:xfrm>
            <a:off x="5569259" y="2081473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2" name="Google Shape;2472;p37"/>
          <p:cNvSpPr/>
          <p:nvPr/>
        </p:nvSpPr>
        <p:spPr>
          <a:xfrm>
            <a:off x="5569259" y="2081473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3" name="Google Shape;2473;p37"/>
          <p:cNvSpPr/>
          <p:nvPr/>
        </p:nvSpPr>
        <p:spPr>
          <a:xfrm>
            <a:off x="5528399" y="2105077"/>
            <a:ext cx="95827" cy="55892"/>
          </a:xfrm>
          <a:custGeom>
            <a:avLst/>
            <a:gdLst/>
            <a:ahLst/>
            <a:cxnLst/>
            <a:rect l="l" t="t" r="r" b="b"/>
            <a:pathLst>
              <a:path w="3321" h="1937" extrusionOk="0">
                <a:moveTo>
                  <a:pt x="1290" y="1"/>
                </a:moveTo>
                <a:lnTo>
                  <a:pt x="0" y="756"/>
                </a:lnTo>
                <a:lnTo>
                  <a:pt x="2030" y="1936"/>
                </a:lnTo>
                <a:lnTo>
                  <a:pt x="3320" y="1181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4" name="Google Shape;2474;p37"/>
          <p:cNvSpPr/>
          <p:nvPr/>
        </p:nvSpPr>
        <p:spPr>
          <a:xfrm>
            <a:off x="5528399" y="2105077"/>
            <a:ext cx="95827" cy="55892"/>
          </a:xfrm>
          <a:custGeom>
            <a:avLst/>
            <a:gdLst/>
            <a:ahLst/>
            <a:cxnLst/>
            <a:rect l="l" t="t" r="r" b="b"/>
            <a:pathLst>
              <a:path w="3321" h="1937" fill="none" extrusionOk="0">
                <a:moveTo>
                  <a:pt x="3320" y="1181"/>
                </a:moveTo>
                <a:lnTo>
                  <a:pt x="1290" y="1"/>
                </a:lnTo>
                <a:lnTo>
                  <a:pt x="0" y="756"/>
                </a:lnTo>
                <a:lnTo>
                  <a:pt x="2030" y="1936"/>
                </a:lnTo>
                <a:lnTo>
                  <a:pt x="3320" y="118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5" name="Google Shape;2475;p37"/>
          <p:cNvSpPr/>
          <p:nvPr/>
        </p:nvSpPr>
        <p:spPr>
          <a:xfrm>
            <a:off x="5487078" y="2129143"/>
            <a:ext cx="106273" cy="61317"/>
          </a:xfrm>
          <a:custGeom>
            <a:avLst/>
            <a:gdLst/>
            <a:ahLst/>
            <a:cxnLst/>
            <a:rect l="l" t="t" r="r" b="b"/>
            <a:pathLst>
              <a:path w="3683" h="2125" extrusionOk="0">
                <a:moveTo>
                  <a:pt x="1291" y="1"/>
                </a:moveTo>
                <a:lnTo>
                  <a:pt x="0" y="756"/>
                </a:lnTo>
                <a:lnTo>
                  <a:pt x="2392" y="2125"/>
                </a:lnTo>
                <a:lnTo>
                  <a:pt x="3682" y="1385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6" name="Google Shape;2476;p37"/>
          <p:cNvSpPr/>
          <p:nvPr/>
        </p:nvSpPr>
        <p:spPr>
          <a:xfrm>
            <a:off x="5487078" y="2129143"/>
            <a:ext cx="106273" cy="61317"/>
          </a:xfrm>
          <a:custGeom>
            <a:avLst/>
            <a:gdLst/>
            <a:ahLst/>
            <a:cxnLst/>
            <a:rect l="l" t="t" r="r" b="b"/>
            <a:pathLst>
              <a:path w="3683" h="2125" fill="none" extrusionOk="0">
                <a:moveTo>
                  <a:pt x="3682" y="1385"/>
                </a:moveTo>
                <a:lnTo>
                  <a:pt x="1291" y="1"/>
                </a:lnTo>
                <a:lnTo>
                  <a:pt x="0" y="756"/>
                </a:lnTo>
                <a:lnTo>
                  <a:pt x="2392" y="2125"/>
                </a:lnTo>
                <a:lnTo>
                  <a:pt x="3682" y="138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7" name="Google Shape;2477;p37"/>
          <p:cNvSpPr/>
          <p:nvPr/>
        </p:nvSpPr>
        <p:spPr>
          <a:xfrm>
            <a:off x="5446651" y="2152747"/>
            <a:ext cx="82670" cy="47697"/>
          </a:xfrm>
          <a:custGeom>
            <a:avLst/>
            <a:gdLst/>
            <a:ahLst/>
            <a:cxnLst/>
            <a:rect l="l" t="t" r="r" b="b"/>
            <a:pathLst>
              <a:path w="2865" h="1653" extrusionOk="0">
                <a:moveTo>
                  <a:pt x="1291" y="1"/>
                </a:moveTo>
                <a:lnTo>
                  <a:pt x="1" y="756"/>
                </a:lnTo>
                <a:lnTo>
                  <a:pt x="1574" y="1653"/>
                </a:lnTo>
                <a:lnTo>
                  <a:pt x="2865" y="913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8" name="Google Shape;2478;p37"/>
          <p:cNvSpPr/>
          <p:nvPr/>
        </p:nvSpPr>
        <p:spPr>
          <a:xfrm>
            <a:off x="5446651" y="2152747"/>
            <a:ext cx="82670" cy="47697"/>
          </a:xfrm>
          <a:custGeom>
            <a:avLst/>
            <a:gdLst/>
            <a:ahLst/>
            <a:cxnLst/>
            <a:rect l="l" t="t" r="r" b="b"/>
            <a:pathLst>
              <a:path w="2865" h="1653" fill="none" extrusionOk="0">
                <a:moveTo>
                  <a:pt x="2865" y="913"/>
                </a:moveTo>
                <a:lnTo>
                  <a:pt x="1291" y="1"/>
                </a:lnTo>
                <a:lnTo>
                  <a:pt x="1" y="756"/>
                </a:lnTo>
                <a:lnTo>
                  <a:pt x="1574" y="1653"/>
                </a:lnTo>
                <a:lnTo>
                  <a:pt x="2865" y="91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9" name="Google Shape;2479;p37"/>
          <p:cNvSpPr/>
          <p:nvPr/>
        </p:nvSpPr>
        <p:spPr>
          <a:xfrm>
            <a:off x="5823047" y="222811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75" y="1"/>
                </a:move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  <a:lnTo>
                  <a:pt x="127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0" name="Google Shape;2480;p37"/>
          <p:cNvSpPr/>
          <p:nvPr/>
        </p:nvSpPr>
        <p:spPr>
          <a:xfrm>
            <a:off x="5823047" y="222811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75" y="1"/>
                </a:ln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1" name="Google Shape;2481;p37"/>
          <p:cNvSpPr/>
          <p:nvPr/>
        </p:nvSpPr>
        <p:spPr>
          <a:xfrm>
            <a:off x="5780369" y="220362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extrusionOk="0">
                <a:moveTo>
                  <a:pt x="1291" y="0"/>
                </a:moveTo>
                <a:lnTo>
                  <a:pt x="1" y="740"/>
                </a:lnTo>
                <a:lnTo>
                  <a:pt x="1307" y="1495"/>
                </a:lnTo>
                <a:lnTo>
                  <a:pt x="2597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2482;p37"/>
          <p:cNvSpPr/>
          <p:nvPr/>
        </p:nvSpPr>
        <p:spPr>
          <a:xfrm>
            <a:off x="5780369" y="220362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2597" y="740"/>
                </a:moveTo>
                <a:lnTo>
                  <a:pt x="1291" y="0"/>
                </a:lnTo>
                <a:lnTo>
                  <a:pt x="1" y="740"/>
                </a:lnTo>
                <a:lnTo>
                  <a:pt x="1307" y="1495"/>
                </a:lnTo>
                <a:lnTo>
                  <a:pt x="2597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3" name="Google Shape;2483;p37"/>
          <p:cNvSpPr/>
          <p:nvPr/>
        </p:nvSpPr>
        <p:spPr>
          <a:xfrm>
            <a:off x="5738153" y="2179092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0"/>
                </a:moveTo>
                <a:lnTo>
                  <a:pt x="0" y="756"/>
                </a:lnTo>
                <a:lnTo>
                  <a:pt x="1306" y="1495"/>
                </a:lnTo>
                <a:lnTo>
                  <a:pt x="2597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4" name="Google Shape;2484;p37"/>
          <p:cNvSpPr/>
          <p:nvPr/>
        </p:nvSpPr>
        <p:spPr>
          <a:xfrm>
            <a:off x="5738153" y="2179092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7" y="756"/>
                </a:moveTo>
                <a:lnTo>
                  <a:pt x="1291" y="0"/>
                </a:lnTo>
                <a:lnTo>
                  <a:pt x="0" y="756"/>
                </a:lnTo>
                <a:lnTo>
                  <a:pt x="1306" y="1495"/>
                </a:lnTo>
                <a:lnTo>
                  <a:pt x="2597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5" name="Google Shape;2485;p37"/>
          <p:cNvSpPr/>
          <p:nvPr/>
        </p:nvSpPr>
        <p:spPr>
          <a:xfrm>
            <a:off x="5949724" y="2301211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1"/>
                </a:move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6" name="Google Shape;2486;p37"/>
          <p:cNvSpPr/>
          <p:nvPr/>
        </p:nvSpPr>
        <p:spPr>
          <a:xfrm>
            <a:off x="5949724" y="2301211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7" name="Google Shape;2487;p37"/>
          <p:cNvSpPr/>
          <p:nvPr/>
        </p:nvSpPr>
        <p:spPr>
          <a:xfrm>
            <a:off x="5907508" y="227671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0"/>
                </a:move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8" name="Google Shape;2488;p37"/>
          <p:cNvSpPr/>
          <p:nvPr/>
        </p:nvSpPr>
        <p:spPr>
          <a:xfrm>
            <a:off x="5907508" y="227671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0"/>
                </a:ln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9" name="Google Shape;2489;p37"/>
          <p:cNvSpPr/>
          <p:nvPr/>
        </p:nvSpPr>
        <p:spPr>
          <a:xfrm>
            <a:off x="5865263" y="225218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extrusionOk="0">
                <a:moveTo>
                  <a:pt x="1291" y="1"/>
                </a:move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0" name="Google Shape;2490;p37"/>
          <p:cNvSpPr/>
          <p:nvPr/>
        </p:nvSpPr>
        <p:spPr>
          <a:xfrm>
            <a:off x="5865263" y="225218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2491;p37"/>
          <p:cNvSpPr/>
          <p:nvPr/>
        </p:nvSpPr>
        <p:spPr>
          <a:xfrm>
            <a:off x="6034185" y="2349804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extrusionOk="0">
                <a:moveTo>
                  <a:pt x="1290" y="1"/>
                </a:moveTo>
                <a:lnTo>
                  <a:pt x="0" y="756"/>
                </a:lnTo>
                <a:lnTo>
                  <a:pt x="1306" y="1511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2" name="Google Shape;2492;p37"/>
          <p:cNvSpPr/>
          <p:nvPr/>
        </p:nvSpPr>
        <p:spPr>
          <a:xfrm>
            <a:off x="6034185" y="2349804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37"/>
          <p:cNvSpPr/>
          <p:nvPr/>
        </p:nvSpPr>
        <p:spPr>
          <a:xfrm>
            <a:off x="5991940" y="2325738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2494;p37"/>
          <p:cNvSpPr/>
          <p:nvPr/>
        </p:nvSpPr>
        <p:spPr>
          <a:xfrm>
            <a:off x="5991940" y="2325738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2495;p37"/>
          <p:cNvSpPr/>
          <p:nvPr/>
        </p:nvSpPr>
        <p:spPr>
          <a:xfrm>
            <a:off x="5359477" y="2318467"/>
            <a:ext cx="446329" cy="258368"/>
          </a:xfrm>
          <a:custGeom>
            <a:avLst/>
            <a:gdLst/>
            <a:ahLst/>
            <a:cxnLst/>
            <a:rect l="l" t="t" r="r" b="b"/>
            <a:pathLst>
              <a:path w="15468" h="8954" extrusionOk="0">
                <a:moveTo>
                  <a:pt x="5665" y="1"/>
                </a:moveTo>
                <a:lnTo>
                  <a:pt x="5539" y="17"/>
                </a:lnTo>
                <a:lnTo>
                  <a:pt x="5477" y="32"/>
                </a:lnTo>
                <a:lnTo>
                  <a:pt x="5414" y="64"/>
                </a:lnTo>
                <a:lnTo>
                  <a:pt x="111" y="3148"/>
                </a:lnTo>
                <a:lnTo>
                  <a:pt x="64" y="3179"/>
                </a:lnTo>
                <a:lnTo>
                  <a:pt x="32" y="3211"/>
                </a:lnTo>
                <a:lnTo>
                  <a:pt x="17" y="3258"/>
                </a:lnTo>
                <a:lnTo>
                  <a:pt x="1" y="3289"/>
                </a:lnTo>
                <a:lnTo>
                  <a:pt x="17" y="3337"/>
                </a:lnTo>
                <a:lnTo>
                  <a:pt x="32" y="3368"/>
                </a:lnTo>
                <a:lnTo>
                  <a:pt x="64" y="3415"/>
                </a:lnTo>
                <a:lnTo>
                  <a:pt x="111" y="3447"/>
                </a:lnTo>
                <a:lnTo>
                  <a:pt x="9552" y="8891"/>
                </a:lnTo>
                <a:lnTo>
                  <a:pt x="9662" y="8938"/>
                </a:lnTo>
                <a:lnTo>
                  <a:pt x="9803" y="8954"/>
                </a:lnTo>
                <a:lnTo>
                  <a:pt x="9929" y="8938"/>
                </a:lnTo>
                <a:lnTo>
                  <a:pt x="9992" y="8922"/>
                </a:lnTo>
                <a:lnTo>
                  <a:pt x="10055" y="8891"/>
                </a:lnTo>
                <a:lnTo>
                  <a:pt x="15373" y="5807"/>
                </a:lnTo>
                <a:lnTo>
                  <a:pt x="15421" y="5775"/>
                </a:lnTo>
                <a:lnTo>
                  <a:pt x="15452" y="5744"/>
                </a:lnTo>
                <a:lnTo>
                  <a:pt x="15468" y="5697"/>
                </a:lnTo>
                <a:lnTo>
                  <a:pt x="15468" y="5665"/>
                </a:lnTo>
                <a:lnTo>
                  <a:pt x="15468" y="5618"/>
                </a:lnTo>
                <a:lnTo>
                  <a:pt x="15436" y="5587"/>
                </a:lnTo>
                <a:lnTo>
                  <a:pt x="15405" y="5539"/>
                </a:lnTo>
                <a:lnTo>
                  <a:pt x="15358" y="5508"/>
                </a:lnTo>
                <a:lnTo>
                  <a:pt x="5917" y="64"/>
                </a:lnTo>
                <a:lnTo>
                  <a:pt x="5807" y="17"/>
                </a:lnTo>
                <a:lnTo>
                  <a:pt x="5665" y="1"/>
                </a:lnTo>
                <a:close/>
              </a:path>
            </a:pathLst>
          </a:custGeom>
          <a:solidFill>
            <a:srgbClr val="95A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6" name="Google Shape;2496;p37"/>
          <p:cNvSpPr/>
          <p:nvPr/>
        </p:nvSpPr>
        <p:spPr>
          <a:xfrm>
            <a:off x="5359477" y="2318467"/>
            <a:ext cx="446329" cy="258368"/>
          </a:xfrm>
          <a:custGeom>
            <a:avLst/>
            <a:gdLst/>
            <a:ahLst/>
            <a:cxnLst/>
            <a:rect l="l" t="t" r="r" b="b"/>
            <a:pathLst>
              <a:path w="15468" h="8954" fill="none" extrusionOk="0">
                <a:moveTo>
                  <a:pt x="15358" y="5508"/>
                </a:moveTo>
                <a:lnTo>
                  <a:pt x="5917" y="64"/>
                </a:lnTo>
                <a:lnTo>
                  <a:pt x="5917" y="64"/>
                </a:lnTo>
                <a:lnTo>
                  <a:pt x="5807" y="17"/>
                </a:lnTo>
                <a:lnTo>
                  <a:pt x="5665" y="1"/>
                </a:lnTo>
                <a:lnTo>
                  <a:pt x="5539" y="17"/>
                </a:lnTo>
                <a:lnTo>
                  <a:pt x="5477" y="32"/>
                </a:lnTo>
                <a:lnTo>
                  <a:pt x="5414" y="64"/>
                </a:lnTo>
                <a:lnTo>
                  <a:pt x="111" y="3148"/>
                </a:lnTo>
                <a:lnTo>
                  <a:pt x="111" y="3148"/>
                </a:lnTo>
                <a:lnTo>
                  <a:pt x="64" y="3179"/>
                </a:lnTo>
                <a:lnTo>
                  <a:pt x="32" y="3211"/>
                </a:lnTo>
                <a:lnTo>
                  <a:pt x="17" y="3258"/>
                </a:lnTo>
                <a:lnTo>
                  <a:pt x="1" y="3289"/>
                </a:lnTo>
                <a:lnTo>
                  <a:pt x="17" y="3337"/>
                </a:lnTo>
                <a:lnTo>
                  <a:pt x="32" y="3368"/>
                </a:lnTo>
                <a:lnTo>
                  <a:pt x="64" y="3415"/>
                </a:lnTo>
                <a:lnTo>
                  <a:pt x="111" y="3447"/>
                </a:lnTo>
                <a:lnTo>
                  <a:pt x="9552" y="8891"/>
                </a:lnTo>
                <a:lnTo>
                  <a:pt x="9552" y="8891"/>
                </a:lnTo>
                <a:lnTo>
                  <a:pt x="9662" y="8938"/>
                </a:lnTo>
                <a:lnTo>
                  <a:pt x="9803" y="8954"/>
                </a:lnTo>
                <a:lnTo>
                  <a:pt x="9929" y="8938"/>
                </a:lnTo>
                <a:lnTo>
                  <a:pt x="9992" y="8922"/>
                </a:lnTo>
                <a:lnTo>
                  <a:pt x="10055" y="8891"/>
                </a:lnTo>
                <a:lnTo>
                  <a:pt x="15373" y="5807"/>
                </a:lnTo>
                <a:lnTo>
                  <a:pt x="15373" y="5807"/>
                </a:lnTo>
                <a:lnTo>
                  <a:pt x="15421" y="5775"/>
                </a:lnTo>
                <a:lnTo>
                  <a:pt x="15452" y="5744"/>
                </a:lnTo>
                <a:lnTo>
                  <a:pt x="15468" y="5697"/>
                </a:lnTo>
                <a:lnTo>
                  <a:pt x="15468" y="5665"/>
                </a:lnTo>
                <a:lnTo>
                  <a:pt x="15468" y="5618"/>
                </a:lnTo>
                <a:lnTo>
                  <a:pt x="15436" y="5587"/>
                </a:lnTo>
                <a:lnTo>
                  <a:pt x="15405" y="5539"/>
                </a:lnTo>
                <a:lnTo>
                  <a:pt x="15358" y="550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Google Shape;2497;p37"/>
          <p:cNvSpPr/>
          <p:nvPr/>
        </p:nvSpPr>
        <p:spPr>
          <a:xfrm>
            <a:off x="5639177" y="2083291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20" y="1"/>
                </a:move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  <a:lnTo>
                  <a:pt x="5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2498;p37"/>
          <p:cNvSpPr/>
          <p:nvPr/>
        </p:nvSpPr>
        <p:spPr>
          <a:xfrm>
            <a:off x="5639177" y="2083291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1"/>
                </a:moveTo>
                <a:lnTo>
                  <a:pt x="520" y="1"/>
                </a:ln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2499;p37"/>
          <p:cNvSpPr/>
          <p:nvPr/>
        </p:nvSpPr>
        <p:spPr>
          <a:xfrm>
            <a:off x="5680931" y="2107356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extrusionOk="0">
                <a:moveTo>
                  <a:pt x="504" y="0"/>
                </a:moveTo>
                <a:lnTo>
                  <a:pt x="1" y="299"/>
                </a:lnTo>
                <a:lnTo>
                  <a:pt x="1149" y="960"/>
                </a:lnTo>
                <a:lnTo>
                  <a:pt x="1653" y="661"/>
                </a:lnTo>
                <a:lnTo>
                  <a:pt x="50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37"/>
          <p:cNvSpPr/>
          <p:nvPr/>
        </p:nvSpPr>
        <p:spPr>
          <a:xfrm>
            <a:off x="5680931" y="2107356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653" y="661"/>
                </a:moveTo>
                <a:lnTo>
                  <a:pt x="504" y="0"/>
                </a:lnTo>
                <a:lnTo>
                  <a:pt x="1" y="299"/>
                </a:lnTo>
                <a:lnTo>
                  <a:pt x="1149" y="960"/>
                </a:lnTo>
                <a:lnTo>
                  <a:pt x="1653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37"/>
          <p:cNvSpPr/>
          <p:nvPr/>
        </p:nvSpPr>
        <p:spPr>
          <a:xfrm>
            <a:off x="5722253" y="2131422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20" y="0"/>
                </a:moveTo>
                <a:lnTo>
                  <a:pt x="1" y="299"/>
                </a:lnTo>
                <a:lnTo>
                  <a:pt x="1165" y="960"/>
                </a:lnTo>
                <a:lnTo>
                  <a:pt x="1668" y="661"/>
                </a:lnTo>
                <a:lnTo>
                  <a:pt x="52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37"/>
          <p:cNvSpPr/>
          <p:nvPr/>
        </p:nvSpPr>
        <p:spPr>
          <a:xfrm>
            <a:off x="5722253" y="2131422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1"/>
                </a:moveTo>
                <a:lnTo>
                  <a:pt x="520" y="0"/>
                </a:lnTo>
                <a:lnTo>
                  <a:pt x="1" y="299"/>
                </a:lnTo>
                <a:lnTo>
                  <a:pt x="1165" y="960"/>
                </a:lnTo>
                <a:lnTo>
                  <a:pt x="1668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3" name="Google Shape;2503;p37"/>
          <p:cNvSpPr/>
          <p:nvPr/>
        </p:nvSpPr>
        <p:spPr>
          <a:xfrm>
            <a:off x="5764036" y="2155488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19" y="0"/>
                </a:move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  <a:lnTo>
                  <a:pt x="5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4" name="Google Shape;2504;p37"/>
          <p:cNvSpPr/>
          <p:nvPr/>
        </p:nvSpPr>
        <p:spPr>
          <a:xfrm>
            <a:off x="5764036" y="2155488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1"/>
                </a:moveTo>
                <a:lnTo>
                  <a:pt x="519" y="0"/>
                </a:ln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5" name="Google Shape;2505;p37"/>
          <p:cNvSpPr/>
          <p:nvPr/>
        </p:nvSpPr>
        <p:spPr>
          <a:xfrm>
            <a:off x="6040072" y="2314831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extrusionOk="0">
                <a:moveTo>
                  <a:pt x="504" y="1"/>
                </a:moveTo>
                <a:lnTo>
                  <a:pt x="1" y="300"/>
                </a:lnTo>
                <a:lnTo>
                  <a:pt x="1149" y="961"/>
                </a:lnTo>
                <a:lnTo>
                  <a:pt x="1653" y="662"/>
                </a:lnTo>
                <a:lnTo>
                  <a:pt x="5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6" name="Google Shape;2506;p37"/>
          <p:cNvSpPr/>
          <p:nvPr/>
        </p:nvSpPr>
        <p:spPr>
          <a:xfrm>
            <a:off x="6040072" y="2314831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653" y="662"/>
                </a:moveTo>
                <a:lnTo>
                  <a:pt x="504" y="1"/>
                </a:lnTo>
                <a:lnTo>
                  <a:pt x="1" y="300"/>
                </a:lnTo>
                <a:lnTo>
                  <a:pt x="1149" y="961"/>
                </a:lnTo>
                <a:lnTo>
                  <a:pt x="1653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7" name="Google Shape;2507;p37"/>
          <p:cNvSpPr/>
          <p:nvPr/>
        </p:nvSpPr>
        <p:spPr>
          <a:xfrm>
            <a:off x="6081393" y="2338897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20" y="1"/>
                </a:move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  <a:lnTo>
                  <a:pt x="5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2508;p37"/>
          <p:cNvSpPr/>
          <p:nvPr/>
        </p:nvSpPr>
        <p:spPr>
          <a:xfrm>
            <a:off x="6081393" y="2338897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2"/>
                </a:moveTo>
                <a:lnTo>
                  <a:pt x="520" y="1"/>
                </a:ln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2509;p37"/>
          <p:cNvSpPr/>
          <p:nvPr/>
        </p:nvSpPr>
        <p:spPr>
          <a:xfrm>
            <a:off x="6123177" y="2362962"/>
            <a:ext cx="48130" cy="27730"/>
          </a:xfrm>
          <a:custGeom>
            <a:avLst/>
            <a:gdLst/>
            <a:ahLst/>
            <a:cxnLst/>
            <a:rect l="l" t="t" r="r" b="b"/>
            <a:pathLst>
              <a:path w="1668" h="961" extrusionOk="0">
                <a:moveTo>
                  <a:pt x="519" y="1"/>
                </a:move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  <a:lnTo>
                  <a:pt x="5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0" name="Google Shape;2510;p37"/>
          <p:cNvSpPr/>
          <p:nvPr/>
        </p:nvSpPr>
        <p:spPr>
          <a:xfrm>
            <a:off x="6123177" y="2362962"/>
            <a:ext cx="48130" cy="27730"/>
          </a:xfrm>
          <a:custGeom>
            <a:avLst/>
            <a:gdLst/>
            <a:ahLst/>
            <a:cxnLst/>
            <a:rect l="l" t="t" r="r" b="b"/>
            <a:pathLst>
              <a:path w="1668" h="961" fill="none" extrusionOk="0">
                <a:moveTo>
                  <a:pt x="1668" y="662"/>
                </a:moveTo>
                <a:lnTo>
                  <a:pt x="519" y="1"/>
                </a:ln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1" name="Google Shape;2511;p37"/>
          <p:cNvSpPr/>
          <p:nvPr/>
        </p:nvSpPr>
        <p:spPr>
          <a:xfrm>
            <a:off x="6164931" y="2387028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extrusionOk="0">
                <a:moveTo>
                  <a:pt x="504" y="1"/>
                </a:moveTo>
                <a:lnTo>
                  <a:pt x="1" y="284"/>
                </a:lnTo>
                <a:lnTo>
                  <a:pt x="1149" y="961"/>
                </a:lnTo>
                <a:lnTo>
                  <a:pt x="1653" y="662"/>
                </a:lnTo>
                <a:lnTo>
                  <a:pt x="5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2" name="Google Shape;2512;p37"/>
          <p:cNvSpPr/>
          <p:nvPr/>
        </p:nvSpPr>
        <p:spPr>
          <a:xfrm>
            <a:off x="6164931" y="2387028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653" y="662"/>
                </a:moveTo>
                <a:lnTo>
                  <a:pt x="504" y="1"/>
                </a:lnTo>
                <a:lnTo>
                  <a:pt x="1" y="284"/>
                </a:lnTo>
                <a:lnTo>
                  <a:pt x="1149" y="961"/>
                </a:lnTo>
                <a:lnTo>
                  <a:pt x="1653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3" name="Google Shape;2513;p37"/>
          <p:cNvSpPr/>
          <p:nvPr/>
        </p:nvSpPr>
        <p:spPr>
          <a:xfrm>
            <a:off x="5756765" y="1715983"/>
            <a:ext cx="410895" cy="288319"/>
          </a:xfrm>
          <a:custGeom>
            <a:avLst/>
            <a:gdLst/>
            <a:ahLst/>
            <a:cxnLst/>
            <a:rect l="l" t="t" r="r" b="b"/>
            <a:pathLst>
              <a:path w="14240" h="9992" extrusionOk="0">
                <a:moveTo>
                  <a:pt x="3006" y="1"/>
                </a:moveTo>
                <a:lnTo>
                  <a:pt x="2785" y="32"/>
                </a:lnTo>
                <a:lnTo>
                  <a:pt x="2565" y="48"/>
                </a:lnTo>
                <a:lnTo>
                  <a:pt x="2345" y="95"/>
                </a:lnTo>
                <a:lnTo>
                  <a:pt x="2125" y="142"/>
                </a:lnTo>
                <a:lnTo>
                  <a:pt x="1920" y="205"/>
                </a:lnTo>
                <a:lnTo>
                  <a:pt x="1716" y="284"/>
                </a:lnTo>
                <a:lnTo>
                  <a:pt x="1527" y="362"/>
                </a:lnTo>
                <a:lnTo>
                  <a:pt x="1322" y="457"/>
                </a:lnTo>
                <a:lnTo>
                  <a:pt x="1149" y="551"/>
                </a:lnTo>
                <a:lnTo>
                  <a:pt x="960" y="661"/>
                </a:lnTo>
                <a:lnTo>
                  <a:pt x="787" y="787"/>
                </a:lnTo>
                <a:lnTo>
                  <a:pt x="614" y="913"/>
                </a:lnTo>
                <a:lnTo>
                  <a:pt x="457" y="1055"/>
                </a:lnTo>
                <a:lnTo>
                  <a:pt x="299" y="1196"/>
                </a:lnTo>
                <a:lnTo>
                  <a:pt x="142" y="1354"/>
                </a:lnTo>
                <a:lnTo>
                  <a:pt x="0" y="1527"/>
                </a:lnTo>
                <a:lnTo>
                  <a:pt x="897" y="2801"/>
                </a:lnTo>
                <a:lnTo>
                  <a:pt x="1023" y="2660"/>
                </a:lnTo>
                <a:lnTo>
                  <a:pt x="1149" y="2518"/>
                </a:lnTo>
                <a:lnTo>
                  <a:pt x="1291" y="2376"/>
                </a:lnTo>
                <a:lnTo>
                  <a:pt x="1432" y="2266"/>
                </a:lnTo>
                <a:lnTo>
                  <a:pt x="1574" y="2140"/>
                </a:lnTo>
                <a:lnTo>
                  <a:pt x="1731" y="2030"/>
                </a:lnTo>
                <a:lnTo>
                  <a:pt x="1889" y="1936"/>
                </a:lnTo>
                <a:lnTo>
                  <a:pt x="2046" y="1841"/>
                </a:lnTo>
                <a:lnTo>
                  <a:pt x="2219" y="1763"/>
                </a:lnTo>
                <a:lnTo>
                  <a:pt x="2392" y="1700"/>
                </a:lnTo>
                <a:lnTo>
                  <a:pt x="2565" y="1621"/>
                </a:lnTo>
                <a:lnTo>
                  <a:pt x="2754" y="1574"/>
                </a:lnTo>
                <a:lnTo>
                  <a:pt x="2927" y="1527"/>
                </a:lnTo>
                <a:lnTo>
                  <a:pt x="3116" y="1495"/>
                </a:lnTo>
                <a:lnTo>
                  <a:pt x="3320" y="1464"/>
                </a:lnTo>
                <a:lnTo>
                  <a:pt x="3509" y="1448"/>
                </a:lnTo>
                <a:lnTo>
                  <a:pt x="3918" y="1432"/>
                </a:lnTo>
                <a:lnTo>
                  <a:pt x="4343" y="1464"/>
                </a:lnTo>
                <a:lnTo>
                  <a:pt x="4784" y="1527"/>
                </a:lnTo>
                <a:lnTo>
                  <a:pt x="5224" y="1621"/>
                </a:lnTo>
                <a:lnTo>
                  <a:pt x="5681" y="1763"/>
                </a:lnTo>
                <a:lnTo>
                  <a:pt x="6153" y="1952"/>
                </a:lnTo>
                <a:lnTo>
                  <a:pt x="6640" y="2172"/>
                </a:lnTo>
                <a:lnTo>
                  <a:pt x="7128" y="2439"/>
                </a:lnTo>
                <a:lnTo>
                  <a:pt x="7616" y="2738"/>
                </a:lnTo>
                <a:lnTo>
                  <a:pt x="8088" y="3069"/>
                </a:lnTo>
                <a:lnTo>
                  <a:pt x="8560" y="3431"/>
                </a:lnTo>
                <a:lnTo>
                  <a:pt x="9016" y="3808"/>
                </a:lnTo>
                <a:lnTo>
                  <a:pt x="9457" y="4233"/>
                </a:lnTo>
                <a:lnTo>
                  <a:pt x="9897" y="4658"/>
                </a:lnTo>
                <a:lnTo>
                  <a:pt x="10322" y="5130"/>
                </a:lnTo>
                <a:lnTo>
                  <a:pt x="10731" y="5602"/>
                </a:lnTo>
                <a:lnTo>
                  <a:pt x="11125" y="6105"/>
                </a:lnTo>
                <a:lnTo>
                  <a:pt x="11486" y="6625"/>
                </a:lnTo>
                <a:lnTo>
                  <a:pt x="11848" y="7160"/>
                </a:lnTo>
                <a:lnTo>
                  <a:pt x="12195" y="7710"/>
                </a:lnTo>
                <a:lnTo>
                  <a:pt x="12509" y="8261"/>
                </a:lnTo>
                <a:lnTo>
                  <a:pt x="12808" y="8827"/>
                </a:lnTo>
                <a:lnTo>
                  <a:pt x="13076" y="9410"/>
                </a:lnTo>
                <a:lnTo>
                  <a:pt x="13327" y="9992"/>
                </a:lnTo>
                <a:lnTo>
                  <a:pt x="14240" y="9740"/>
                </a:lnTo>
                <a:lnTo>
                  <a:pt x="13941" y="9079"/>
                </a:lnTo>
                <a:lnTo>
                  <a:pt x="13626" y="8418"/>
                </a:lnTo>
                <a:lnTo>
                  <a:pt x="13280" y="7773"/>
                </a:lnTo>
                <a:lnTo>
                  <a:pt x="12918" y="7144"/>
                </a:lnTo>
                <a:lnTo>
                  <a:pt x="12525" y="6515"/>
                </a:lnTo>
                <a:lnTo>
                  <a:pt x="12116" y="5917"/>
                </a:lnTo>
                <a:lnTo>
                  <a:pt x="11691" y="5319"/>
                </a:lnTo>
                <a:lnTo>
                  <a:pt x="11235" y="4752"/>
                </a:lnTo>
                <a:lnTo>
                  <a:pt x="10778" y="4202"/>
                </a:lnTo>
                <a:lnTo>
                  <a:pt x="10291" y="3682"/>
                </a:lnTo>
                <a:lnTo>
                  <a:pt x="9803" y="3195"/>
                </a:lnTo>
                <a:lnTo>
                  <a:pt x="9284" y="2723"/>
                </a:lnTo>
                <a:lnTo>
                  <a:pt x="8764" y="2282"/>
                </a:lnTo>
                <a:lnTo>
                  <a:pt x="8229" y="1873"/>
                </a:lnTo>
                <a:lnTo>
                  <a:pt x="7679" y="1495"/>
                </a:lnTo>
                <a:lnTo>
                  <a:pt x="7128" y="1149"/>
                </a:lnTo>
                <a:lnTo>
                  <a:pt x="6577" y="850"/>
                </a:lnTo>
                <a:lnTo>
                  <a:pt x="6027" y="598"/>
                </a:lnTo>
                <a:lnTo>
                  <a:pt x="5759" y="488"/>
                </a:lnTo>
                <a:lnTo>
                  <a:pt x="5492" y="394"/>
                </a:lnTo>
                <a:lnTo>
                  <a:pt x="5224" y="300"/>
                </a:lnTo>
                <a:lnTo>
                  <a:pt x="4972" y="221"/>
                </a:lnTo>
                <a:lnTo>
                  <a:pt x="4705" y="158"/>
                </a:lnTo>
                <a:lnTo>
                  <a:pt x="4453" y="111"/>
                </a:lnTo>
                <a:lnTo>
                  <a:pt x="4202" y="63"/>
                </a:lnTo>
                <a:lnTo>
                  <a:pt x="3950" y="32"/>
                </a:lnTo>
                <a:lnTo>
                  <a:pt x="37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4" name="Google Shape;2514;p37"/>
          <p:cNvSpPr/>
          <p:nvPr/>
        </p:nvSpPr>
        <p:spPr>
          <a:xfrm>
            <a:off x="5756765" y="1715983"/>
            <a:ext cx="410895" cy="288319"/>
          </a:xfrm>
          <a:custGeom>
            <a:avLst/>
            <a:gdLst/>
            <a:ahLst/>
            <a:cxnLst/>
            <a:rect l="l" t="t" r="r" b="b"/>
            <a:pathLst>
              <a:path w="14240" h="9992" fill="none" extrusionOk="0">
                <a:moveTo>
                  <a:pt x="7128" y="1149"/>
                </a:moveTo>
                <a:lnTo>
                  <a:pt x="7128" y="1149"/>
                </a:lnTo>
                <a:lnTo>
                  <a:pt x="6577" y="850"/>
                </a:lnTo>
                <a:lnTo>
                  <a:pt x="6027" y="598"/>
                </a:lnTo>
                <a:lnTo>
                  <a:pt x="5759" y="488"/>
                </a:lnTo>
                <a:lnTo>
                  <a:pt x="5492" y="394"/>
                </a:lnTo>
                <a:lnTo>
                  <a:pt x="5224" y="300"/>
                </a:lnTo>
                <a:lnTo>
                  <a:pt x="4972" y="221"/>
                </a:lnTo>
                <a:lnTo>
                  <a:pt x="4705" y="158"/>
                </a:lnTo>
                <a:lnTo>
                  <a:pt x="4453" y="111"/>
                </a:lnTo>
                <a:lnTo>
                  <a:pt x="4202" y="63"/>
                </a:lnTo>
                <a:lnTo>
                  <a:pt x="3950" y="32"/>
                </a:lnTo>
                <a:lnTo>
                  <a:pt x="3714" y="1"/>
                </a:lnTo>
                <a:lnTo>
                  <a:pt x="3478" y="1"/>
                </a:lnTo>
                <a:lnTo>
                  <a:pt x="3242" y="1"/>
                </a:lnTo>
                <a:lnTo>
                  <a:pt x="3006" y="1"/>
                </a:lnTo>
                <a:lnTo>
                  <a:pt x="2785" y="32"/>
                </a:lnTo>
                <a:lnTo>
                  <a:pt x="2565" y="48"/>
                </a:lnTo>
                <a:lnTo>
                  <a:pt x="2345" y="95"/>
                </a:lnTo>
                <a:lnTo>
                  <a:pt x="2125" y="142"/>
                </a:lnTo>
                <a:lnTo>
                  <a:pt x="1920" y="205"/>
                </a:lnTo>
                <a:lnTo>
                  <a:pt x="1716" y="284"/>
                </a:lnTo>
                <a:lnTo>
                  <a:pt x="1527" y="362"/>
                </a:lnTo>
                <a:lnTo>
                  <a:pt x="1322" y="457"/>
                </a:lnTo>
                <a:lnTo>
                  <a:pt x="1149" y="551"/>
                </a:lnTo>
                <a:lnTo>
                  <a:pt x="960" y="661"/>
                </a:lnTo>
                <a:lnTo>
                  <a:pt x="787" y="787"/>
                </a:lnTo>
                <a:lnTo>
                  <a:pt x="614" y="913"/>
                </a:lnTo>
                <a:lnTo>
                  <a:pt x="457" y="1055"/>
                </a:lnTo>
                <a:lnTo>
                  <a:pt x="299" y="1196"/>
                </a:lnTo>
                <a:lnTo>
                  <a:pt x="142" y="1354"/>
                </a:lnTo>
                <a:lnTo>
                  <a:pt x="0" y="1527"/>
                </a:lnTo>
                <a:lnTo>
                  <a:pt x="897" y="2801"/>
                </a:lnTo>
                <a:lnTo>
                  <a:pt x="897" y="2801"/>
                </a:lnTo>
                <a:lnTo>
                  <a:pt x="1023" y="2660"/>
                </a:lnTo>
                <a:lnTo>
                  <a:pt x="1149" y="2518"/>
                </a:lnTo>
                <a:lnTo>
                  <a:pt x="1291" y="2376"/>
                </a:lnTo>
                <a:lnTo>
                  <a:pt x="1432" y="2266"/>
                </a:lnTo>
                <a:lnTo>
                  <a:pt x="1574" y="2140"/>
                </a:lnTo>
                <a:lnTo>
                  <a:pt x="1731" y="2030"/>
                </a:lnTo>
                <a:lnTo>
                  <a:pt x="1889" y="1936"/>
                </a:lnTo>
                <a:lnTo>
                  <a:pt x="2046" y="1841"/>
                </a:lnTo>
                <a:lnTo>
                  <a:pt x="2219" y="1763"/>
                </a:lnTo>
                <a:lnTo>
                  <a:pt x="2392" y="1700"/>
                </a:lnTo>
                <a:lnTo>
                  <a:pt x="2565" y="1621"/>
                </a:lnTo>
                <a:lnTo>
                  <a:pt x="2754" y="1574"/>
                </a:lnTo>
                <a:lnTo>
                  <a:pt x="2927" y="1527"/>
                </a:lnTo>
                <a:lnTo>
                  <a:pt x="3116" y="1495"/>
                </a:lnTo>
                <a:lnTo>
                  <a:pt x="3320" y="1464"/>
                </a:lnTo>
                <a:lnTo>
                  <a:pt x="3509" y="1448"/>
                </a:lnTo>
                <a:lnTo>
                  <a:pt x="3918" y="1432"/>
                </a:lnTo>
                <a:lnTo>
                  <a:pt x="4343" y="1464"/>
                </a:lnTo>
                <a:lnTo>
                  <a:pt x="4784" y="1527"/>
                </a:lnTo>
                <a:lnTo>
                  <a:pt x="5224" y="1621"/>
                </a:lnTo>
                <a:lnTo>
                  <a:pt x="5681" y="1763"/>
                </a:lnTo>
                <a:lnTo>
                  <a:pt x="6153" y="1952"/>
                </a:lnTo>
                <a:lnTo>
                  <a:pt x="6640" y="2172"/>
                </a:lnTo>
                <a:lnTo>
                  <a:pt x="7128" y="2439"/>
                </a:lnTo>
                <a:lnTo>
                  <a:pt x="7128" y="2439"/>
                </a:lnTo>
                <a:lnTo>
                  <a:pt x="7616" y="2738"/>
                </a:lnTo>
                <a:lnTo>
                  <a:pt x="8088" y="3069"/>
                </a:lnTo>
                <a:lnTo>
                  <a:pt x="8560" y="3431"/>
                </a:lnTo>
                <a:lnTo>
                  <a:pt x="9016" y="3808"/>
                </a:lnTo>
                <a:lnTo>
                  <a:pt x="9457" y="4233"/>
                </a:lnTo>
                <a:lnTo>
                  <a:pt x="9897" y="4658"/>
                </a:lnTo>
                <a:lnTo>
                  <a:pt x="10322" y="5130"/>
                </a:lnTo>
                <a:lnTo>
                  <a:pt x="10731" y="5602"/>
                </a:lnTo>
                <a:lnTo>
                  <a:pt x="11125" y="6105"/>
                </a:lnTo>
                <a:lnTo>
                  <a:pt x="11486" y="6625"/>
                </a:lnTo>
                <a:lnTo>
                  <a:pt x="11848" y="7160"/>
                </a:lnTo>
                <a:lnTo>
                  <a:pt x="12195" y="7710"/>
                </a:lnTo>
                <a:lnTo>
                  <a:pt x="12509" y="8261"/>
                </a:lnTo>
                <a:lnTo>
                  <a:pt x="12808" y="8827"/>
                </a:lnTo>
                <a:lnTo>
                  <a:pt x="13076" y="9410"/>
                </a:lnTo>
                <a:lnTo>
                  <a:pt x="13327" y="9992"/>
                </a:lnTo>
                <a:lnTo>
                  <a:pt x="14240" y="9740"/>
                </a:lnTo>
                <a:lnTo>
                  <a:pt x="14240" y="9740"/>
                </a:lnTo>
                <a:lnTo>
                  <a:pt x="13941" y="9079"/>
                </a:lnTo>
                <a:lnTo>
                  <a:pt x="13626" y="8418"/>
                </a:lnTo>
                <a:lnTo>
                  <a:pt x="13280" y="7773"/>
                </a:lnTo>
                <a:lnTo>
                  <a:pt x="12918" y="7144"/>
                </a:lnTo>
                <a:lnTo>
                  <a:pt x="12525" y="6515"/>
                </a:lnTo>
                <a:lnTo>
                  <a:pt x="12116" y="5917"/>
                </a:lnTo>
                <a:lnTo>
                  <a:pt x="11691" y="5319"/>
                </a:lnTo>
                <a:lnTo>
                  <a:pt x="11235" y="4752"/>
                </a:lnTo>
                <a:lnTo>
                  <a:pt x="10778" y="4202"/>
                </a:lnTo>
                <a:lnTo>
                  <a:pt x="10291" y="3682"/>
                </a:lnTo>
                <a:lnTo>
                  <a:pt x="9803" y="3195"/>
                </a:lnTo>
                <a:lnTo>
                  <a:pt x="9284" y="2723"/>
                </a:lnTo>
                <a:lnTo>
                  <a:pt x="8764" y="2282"/>
                </a:lnTo>
                <a:lnTo>
                  <a:pt x="8229" y="1873"/>
                </a:lnTo>
                <a:lnTo>
                  <a:pt x="7679" y="1495"/>
                </a:lnTo>
                <a:lnTo>
                  <a:pt x="7128" y="114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2515;p37"/>
          <p:cNvSpPr/>
          <p:nvPr/>
        </p:nvSpPr>
        <p:spPr>
          <a:xfrm>
            <a:off x="5812601" y="1805437"/>
            <a:ext cx="298332" cy="214306"/>
          </a:xfrm>
          <a:custGeom>
            <a:avLst/>
            <a:gdLst/>
            <a:ahLst/>
            <a:cxnLst/>
            <a:rect l="l" t="t" r="r" b="b"/>
            <a:pathLst>
              <a:path w="10339" h="7427" extrusionOk="0">
                <a:moveTo>
                  <a:pt x="2503" y="0"/>
                </a:moveTo>
                <a:lnTo>
                  <a:pt x="2172" y="16"/>
                </a:lnTo>
                <a:lnTo>
                  <a:pt x="1842" y="63"/>
                </a:lnTo>
                <a:lnTo>
                  <a:pt x="1527" y="142"/>
                </a:lnTo>
                <a:lnTo>
                  <a:pt x="1228" y="236"/>
                </a:lnTo>
                <a:lnTo>
                  <a:pt x="945" y="378"/>
                </a:lnTo>
                <a:lnTo>
                  <a:pt x="693" y="535"/>
                </a:lnTo>
                <a:lnTo>
                  <a:pt x="441" y="740"/>
                </a:lnTo>
                <a:lnTo>
                  <a:pt x="205" y="960"/>
                </a:lnTo>
                <a:lnTo>
                  <a:pt x="1" y="1212"/>
                </a:lnTo>
                <a:lnTo>
                  <a:pt x="898" y="2502"/>
                </a:lnTo>
                <a:lnTo>
                  <a:pt x="1071" y="2282"/>
                </a:lnTo>
                <a:lnTo>
                  <a:pt x="1260" y="2093"/>
                </a:lnTo>
                <a:lnTo>
                  <a:pt x="1448" y="1920"/>
                </a:lnTo>
                <a:lnTo>
                  <a:pt x="1669" y="1778"/>
                </a:lnTo>
                <a:lnTo>
                  <a:pt x="1905" y="1652"/>
                </a:lnTo>
                <a:lnTo>
                  <a:pt x="2141" y="1558"/>
                </a:lnTo>
                <a:lnTo>
                  <a:pt x="2408" y="1495"/>
                </a:lnTo>
                <a:lnTo>
                  <a:pt x="2676" y="1448"/>
                </a:lnTo>
                <a:lnTo>
                  <a:pt x="3242" y="1448"/>
                </a:lnTo>
                <a:lnTo>
                  <a:pt x="3557" y="1495"/>
                </a:lnTo>
                <a:lnTo>
                  <a:pt x="3856" y="1558"/>
                </a:lnTo>
                <a:lnTo>
                  <a:pt x="4186" y="1652"/>
                </a:lnTo>
                <a:lnTo>
                  <a:pt x="4501" y="1778"/>
                </a:lnTo>
                <a:lnTo>
                  <a:pt x="4847" y="1936"/>
                </a:lnTo>
                <a:lnTo>
                  <a:pt x="5177" y="2109"/>
                </a:lnTo>
                <a:lnTo>
                  <a:pt x="5524" y="2329"/>
                </a:lnTo>
                <a:lnTo>
                  <a:pt x="5854" y="2549"/>
                </a:lnTo>
                <a:lnTo>
                  <a:pt x="6184" y="2801"/>
                </a:lnTo>
                <a:lnTo>
                  <a:pt x="6499" y="3084"/>
                </a:lnTo>
                <a:lnTo>
                  <a:pt x="6814" y="3367"/>
                </a:lnTo>
                <a:lnTo>
                  <a:pt x="7113" y="3682"/>
                </a:lnTo>
                <a:lnTo>
                  <a:pt x="7396" y="4012"/>
                </a:lnTo>
                <a:lnTo>
                  <a:pt x="7679" y="4343"/>
                </a:lnTo>
                <a:lnTo>
                  <a:pt x="7947" y="4705"/>
                </a:lnTo>
                <a:lnTo>
                  <a:pt x="8214" y="5067"/>
                </a:lnTo>
                <a:lnTo>
                  <a:pt x="8450" y="5444"/>
                </a:lnTo>
                <a:lnTo>
                  <a:pt x="8686" y="5822"/>
                </a:lnTo>
                <a:lnTo>
                  <a:pt x="8891" y="6215"/>
                </a:lnTo>
                <a:lnTo>
                  <a:pt x="9095" y="6624"/>
                </a:lnTo>
                <a:lnTo>
                  <a:pt x="9284" y="7018"/>
                </a:lnTo>
                <a:lnTo>
                  <a:pt x="9441" y="7427"/>
                </a:lnTo>
                <a:lnTo>
                  <a:pt x="10338" y="7191"/>
                </a:lnTo>
                <a:lnTo>
                  <a:pt x="10134" y="6687"/>
                </a:lnTo>
                <a:lnTo>
                  <a:pt x="9913" y="6215"/>
                </a:lnTo>
                <a:lnTo>
                  <a:pt x="9662" y="5727"/>
                </a:lnTo>
                <a:lnTo>
                  <a:pt x="9410" y="5255"/>
                </a:lnTo>
                <a:lnTo>
                  <a:pt x="9127" y="4799"/>
                </a:lnTo>
                <a:lnTo>
                  <a:pt x="8828" y="4359"/>
                </a:lnTo>
                <a:lnTo>
                  <a:pt x="8513" y="3918"/>
                </a:lnTo>
                <a:lnTo>
                  <a:pt x="8198" y="3493"/>
                </a:lnTo>
                <a:lnTo>
                  <a:pt x="7852" y="3084"/>
                </a:lnTo>
                <a:lnTo>
                  <a:pt x="7506" y="2706"/>
                </a:lnTo>
                <a:lnTo>
                  <a:pt x="7144" y="2329"/>
                </a:lnTo>
                <a:lnTo>
                  <a:pt x="6767" y="1983"/>
                </a:lnTo>
                <a:lnTo>
                  <a:pt x="6389" y="1652"/>
                </a:lnTo>
                <a:lnTo>
                  <a:pt x="5996" y="1353"/>
                </a:lnTo>
                <a:lnTo>
                  <a:pt x="5586" y="1086"/>
                </a:lnTo>
                <a:lnTo>
                  <a:pt x="5177" y="834"/>
                </a:lnTo>
                <a:lnTo>
                  <a:pt x="4768" y="614"/>
                </a:lnTo>
                <a:lnTo>
                  <a:pt x="4375" y="425"/>
                </a:lnTo>
                <a:lnTo>
                  <a:pt x="3982" y="268"/>
                </a:lnTo>
                <a:lnTo>
                  <a:pt x="3604" y="158"/>
                </a:lnTo>
                <a:lnTo>
                  <a:pt x="3226" y="79"/>
                </a:lnTo>
                <a:lnTo>
                  <a:pt x="2864" y="16"/>
                </a:lnTo>
                <a:lnTo>
                  <a:pt x="250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" name="Google Shape;2516;p37"/>
          <p:cNvSpPr/>
          <p:nvPr/>
        </p:nvSpPr>
        <p:spPr>
          <a:xfrm>
            <a:off x="5812601" y="1805437"/>
            <a:ext cx="298332" cy="214306"/>
          </a:xfrm>
          <a:custGeom>
            <a:avLst/>
            <a:gdLst/>
            <a:ahLst/>
            <a:cxnLst/>
            <a:rect l="l" t="t" r="r" b="b"/>
            <a:pathLst>
              <a:path w="10339" h="7427" fill="none" extrusionOk="0">
                <a:moveTo>
                  <a:pt x="5177" y="834"/>
                </a:moveTo>
                <a:lnTo>
                  <a:pt x="5177" y="834"/>
                </a:lnTo>
                <a:lnTo>
                  <a:pt x="4768" y="614"/>
                </a:lnTo>
                <a:lnTo>
                  <a:pt x="4375" y="425"/>
                </a:lnTo>
                <a:lnTo>
                  <a:pt x="3982" y="268"/>
                </a:lnTo>
                <a:lnTo>
                  <a:pt x="3604" y="158"/>
                </a:lnTo>
                <a:lnTo>
                  <a:pt x="3226" y="79"/>
                </a:lnTo>
                <a:lnTo>
                  <a:pt x="2864" y="16"/>
                </a:lnTo>
                <a:lnTo>
                  <a:pt x="2503" y="0"/>
                </a:lnTo>
                <a:lnTo>
                  <a:pt x="2172" y="16"/>
                </a:lnTo>
                <a:lnTo>
                  <a:pt x="1842" y="63"/>
                </a:lnTo>
                <a:lnTo>
                  <a:pt x="1527" y="142"/>
                </a:lnTo>
                <a:lnTo>
                  <a:pt x="1228" y="236"/>
                </a:lnTo>
                <a:lnTo>
                  <a:pt x="945" y="378"/>
                </a:lnTo>
                <a:lnTo>
                  <a:pt x="693" y="535"/>
                </a:lnTo>
                <a:lnTo>
                  <a:pt x="441" y="740"/>
                </a:lnTo>
                <a:lnTo>
                  <a:pt x="205" y="960"/>
                </a:lnTo>
                <a:lnTo>
                  <a:pt x="1" y="1212"/>
                </a:lnTo>
                <a:lnTo>
                  <a:pt x="898" y="2502"/>
                </a:lnTo>
                <a:lnTo>
                  <a:pt x="898" y="2502"/>
                </a:lnTo>
                <a:lnTo>
                  <a:pt x="1071" y="2282"/>
                </a:lnTo>
                <a:lnTo>
                  <a:pt x="1260" y="2093"/>
                </a:lnTo>
                <a:lnTo>
                  <a:pt x="1448" y="1920"/>
                </a:lnTo>
                <a:lnTo>
                  <a:pt x="1669" y="1778"/>
                </a:lnTo>
                <a:lnTo>
                  <a:pt x="1905" y="1652"/>
                </a:lnTo>
                <a:lnTo>
                  <a:pt x="2141" y="1558"/>
                </a:lnTo>
                <a:lnTo>
                  <a:pt x="2408" y="1495"/>
                </a:lnTo>
                <a:lnTo>
                  <a:pt x="2676" y="1448"/>
                </a:lnTo>
                <a:lnTo>
                  <a:pt x="2959" y="1448"/>
                </a:lnTo>
                <a:lnTo>
                  <a:pt x="3242" y="1448"/>
                </a:lnTo>
                <a:lnTo>
                  <a:pt x="3557" y="1495"/>
                </a:lnTo>
                <a:lnTo>
                  <a:pt x="3856" y="1558"/>
                </a:lnTo>
                <a:lnTo>
                  <a:pt x="4186" y="1652"/>
                </a:lnTo>
                <a:lnTo>
                  <a:pt x="4501" y="1778"/>
                </a:lnTo>
                <a:lnTo>
                  <a:pt x="4847" y="1936"/>
                </a:lnTo>
                <a:lnTo>
                  <a:pt x="5177" y="2109"/>
                </a:lnTo>
                <a:lnTo>
                  <a:pt x="5177" y="2109"/>
                </a:lnTo>
                <a:lnTo>
                  <a:pt x="5524" y="2329"/>
                </a:lnTo>
                <a:lnTo>
                  <a:pt x="5854" y="2549"/>
                </a:lnTo>
                <a:lnTo>
                  <a:pt x="6184" y="2801"/>
                </a:lnTo>
                <a:lnTo>
                  <a:pt x="6499" y="3084"/>
                </a:lnTo>
                <a:lnTo>
                  <a:pt x="6814" y="3367"/>
                </a:lnTo>
                <a:lnTo>
                  <a:pt x="7113" y="3682"/>
                </a:lnTo>
                <a:lnTo>
                  <a:pt x="7396" y="4012"/>
                </a:lnTo>
                <a:lnTo>
                  <a:pt x="7679" y="4343"/>
                </a:lnTo>
                <a:lnTo>
                  <a:pt x="7947" y="4705"/>
                </a:lnTo>
                <a:lnTo>
                  <a:pt x="8214" y="5067"/>
                </a:lnTo>
                <a:lnTo>
                  <a:pt x="8450" y="5444"/>
                </a:lnTo>
                <a:lnTo>
                  <a:pt x="8686" y="5822"/>
                </a:lnTo>
                <a:lnTo>
                  <a:pt x="8891" y="6215"/>
                </a:lnTo>
                <a:lnTo>
                  <a:pt x="9095" y="6624"/>
                </a:lnTo>
                <a:lnTo>
                  <a:pt x="9284" y="7018"/>
                </a:lnTo>
                <a:lnTo>
                  <a:pt x="9441" y="7427"/>
                </a:lnTo>
                <a:lnTo>
                  <a:pt x="10338" y="7191"/>
                </a:lnTo>
                <a:lnTo>
                  <a:pt x="10338" y="7191"/>
                </a:lnTo>
                <a:lnTo>
                  <a:pt x="10134" y="6687"/>
                </a:lnTo>
                <a:lnTo>
                  <a:pt x="9913" y="6215"/>
                </a:lnTo>
                <a:lnTo>
                  <a:pt x="9662" y="5727"/>
                </a:lnTo>
                <a:lnTo>
                  <a:pt x="9410" y="5255"/>
                </a:lnTo>
                <a:lnTo>
                  <a:pt x="9127" y="4799"/>
                </a:lnTo>
                <a:lnTo>
                  <a:pt x="8828" y="4359"/>
                </a:lnTo>
                <a:lnTo>
                  <a:pt x="8513" y="3918"/>
                </a:lnTo>
                <a:lnTo>
                  <a:pt x="8198" y="3493"/>
                </a:lnTo>
                <a:lnTo>
                  <a:pt x="7852" y="3084"/>
                </a:lnTo>
                <a:lnTo>
                  <a:pt x="7506" y="2706"/>
                </a:lnTo>
                <a:lnTo>
                  <a:pt x="7144" y="2329"/>
                </a:lnTo>
                <a:lnTo>
                  <a:pt x="6767" y="1983"/>
                </a:lnTo>
                <a:lnTo>
                  <a:pt x="6389" y="1652"/>
                </a:lnTo>
                <a:lnTo>
                  <a:pt x="5996" y="1353"/>
                </a:lnTo>
                <a:lnTo>
                  <a:pt x="5586" y="1086"/>
                </a:lnTo>
                <a:lnTo>
                  <a:pt x="5177" y="83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Google Shape;2517;p37"/>
          <p:cNvSpPr/>
          <p:nvPr/>
        </p:nvSpPr>
        <p:spPr>
          <a:xfrm>
            <a:off x="5868899" y="1895323"/>
            <a:ext cx="185740" cy="140322"/>
          </a:xfrm>
          <a:custGeom>
            <a:avLst/>
            <a:gdLst/>
            <a:ahLst/>
            <a:cxnLst/>
            <a:rect l="l" t="t" r="r" b="b"/>
            <a:pathLst>
              <a:path w="6437" h="4863" extrusionOk="0">
                <a:moveTo>
                  <a:pt x="1527" y="1"/>
                </a:moveTo>
                <a:lnTo>
                  <a:pt x="1307" y="16"/>
                </a:lnTo>
                <a:lnTo>
                  <a:pt x="1118" y="64"/>
                </a:lnTo>
                <a:lnTo>
                  <a:pt x="913" y="111"/>
                </a:lnTo>
                <a:lnTo>
                  <a:pt x="740" y="205"/>
                </a:lnTo>
                <a:lnTo>
                  <a:pt x="567" y="300"/>
                </a:lnTo>
                <a:lnTo>
                  <a:pt x="410" y="425"/>
                </a:lnTo>
                <a:lnTo>
                  <a:pt x="253" y="551"/>
                </a:lnTo>
                <a:lnTo>
                  <a:pt x="127" y="709"/>
                </a:lnTo>
                <a:lnTo>
                  <a:pt x="1" y="897"/>
                </a:lnTo>
                <a:lnTo>
                  <a:pt x="913" y="2203"/>
                </a:lnTo>
                <a:lnTo>
                  <a:pt x="992" y="2062"/>
                </a:lnTo>
                <a:lnTo>
                  <a:pt x="1071" y="1920"/>
                </a:lnTo>
                <a:lnTo>
                  <a:pt x="1181" y="1810"/>
                </a:lnTo>
                <a:lnTo>
                  <a:pt x="1291" y="1700"/>
                </a:lnTo>
                <a:lnTo>
                  <a:pt x="1401" y="1621"/>
                </a:lnTo>
                <a:lnTo>
                  <a:pt x="1543" y="1558"/>
                </a:lnTo>
                <a:lnTo>
                  <a:pt x="1669" y="1495"/>
                </a:lnTo>
                <a:lnTo>
                  <a:pt x="1826" y="1464"/>
                </a:lnTo>
                <a:lnTo>
                  <a:pt x="1968" y="1432"/>
                </a:lnTo>
                <a:lnTo>
                  <a:pt x="2141" y="1432"/>
                </a:lnTo>
                <a:lnTo>
                  <a:pt x="2298" y="1448"/>
                </a:lnTo>
                <a:lnTo>
                  <a:pt x="2471" y="1480"/>
                </a:lnTo>
                <a:lnTo>
                  <a:pt x="2660" y="1527"/>
                </a:lnTo>
                <a:lnTo>
                  <a:pt x="2833" y="1590"/>
                </a:lnTo>
                <a:lnTo>
                  <a:pt x="3022" y="1668"/>
                </a:lnTo>
                <a:lnTo>
                  <a:pt x="3226" y="1779"/>
                </a:lnTo>
                <a:lnTo>
                  <a:pt x="3415" y="1889"/>
                </a:lnTo>
                <a:lnTo>
                  <a:pt x="3604" y="2030"/>
                </a:lnTo>
                <a:lnTo>
                  <a:pt x="3793" y="2172"/>
                </a:lnTo>
                <a:lnTo>
                  <a:pt x="3966" y="2329"/>
                </a:lnTo>
                <a:lnTo>
                  <a:pt x="4139" y="2502"/>
                </a:lnTo>
                <a:lnTo>
                  <a:pt x="4312" y="2691"/>
                </a:lnTo>
                <a:lnTo>
                  <a:pt x="4469" y="2880"/>
                </a:lnTo>
                <a:lnTo>
                  <a:pt x="4627" y="3069"/>
                </a:lnTo>
                <a:lnTo>
                  <a:pt x="4768" y="3289"/>
                </a:lnTo>
                <a:lnTo>
                  <a:pt x="4894" y="3494"/>
                </a:lnTo>
                <a:lnTo>
                  <a:pt x="5036" y="3714"/>
                </a:lnTo>
                <a:lnTo>
                  <a:pt x="5146" y="3934"/>
                </a:lnTo>
                <a:lnTo>
                  <a:pt x="5256" y="4170"/>
                </a:lnTo>
                <a:lnTo>
                  <a:pt x="5350" y="4390"/>
                </a:lnTo>
                <a:lnTo>
                  <a:pt x="5445" y="4626"/>
                </a:lnTo>
                <a:lnTo>
                  <a:pt x="5524" y="4862"/>
                </a:lnTo>
                <a:lnTo>
                  <a:pt x="6436" y="4611"/>
                </a:lnTo>
                <a:lnTo>
                  <a:pt x="6326" y="4296"/>
                </a:lnTo>
                <a:lnTo>
                  <a:pt x="6184" y="3981"/>
                </a:lnTo>
                <a:lnTo>
                  <a:pt x="6043" y="3667"/>
                </a:lnTo>
                <a:lnTo>
                  <a:pt x="5885" y="3368"/>
                </a:lnTo>
                <a:lnTo>
                  <a:pt x="5712" y="3069"/>
                </a:lnTo>
                <a:lnTo>
                  <a:pt x="5524" y="2786"/>
                </a:lnTo>
                <a:lnTo>
                  <a:pt x="5335" y="2502"/>
                </a:lnTo>
                <a:lnTo>
                  <a:pt x="5130" y="2219"/>
                </a:lnTo>
                <a:lnTo>
                  <a:pt x="4926" y="1952"/>
                </a:lnTo>
                <a:lnTo>
                  <a:pt x="4705" y="1700"/>
                </a:lnTo>
                <a:lnTo>
                  <a:pt x="4469" y="1464"/>
                </a:lnTo>
                <a:lnTo>
                  <a:pt x="4233" y="1244"/>
                </a:lnTo>
                <a:lnTo>
                  <a:pt x="3997" y="1023"/>
                </a:lnTo>
                <a:lnTo>
                  <a:pt x="3746" y="834"/>
                </a:lnTo>
                <a:lnTo>
                  <a:pt x="3478" y="661"/>
                </a:lnTo>
                <a:lnTo>
                  <a:pt x="3226" y="488"/>
                </a:lnTo>
                <a:lnTo>
                  <a:pt x="2959" y="347"/>
                </a:lnTo>
                <a:lnTo>
                  <a:pt x="2707" y="237"/>
                </a:lnTo>
                <a:lnTo>
                  <a:pt x="2455" y="142"/>
                </a:lnTo>
                <a:lnTo>
                  <a:pt x="2219" y="79"/>
                </a:lnTo>
                <a:lnTo>
                  <a:pt x="1983" y="32"/>
                </a:lnTo>
                <a:lnTo>
                  <a:pt x="17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8" name="Google Shape;2518;p37"/>
          <p:cNvSpPr/>
          <p:nvPr/>
        </p:nvSpPr>
        <p:spPr>
          <a:xfrm>
            <a:off x="5868899" y="1895323"/>
            <a:ext cx="185740" cy="140322"/>
          </a:xfrm>
          <a:custGeom>
            <a:avLst/>
            <a:gdLst/>
            <a:ahLst/>
            <a:cxnLst/>
            <a:rect l="l" t="t" r="r" b="b"/>
            <a:pathLst>
              <a:path w="6437" h="4863" fill="none" extrusionOk="0">
                <a:moveTo>
                  <a:pt x="3226" y="488"/>
                </a:moveTo>
                <a:lnTo>
                  <a:pt x="3226" y="488"/>
                </a:lnTo>
                <a:lnTo>
                  <a:pt x="2959" y="347"/>
                </a:lnTo>
                <a:lnTo>
                  <a:pt x="2707" y="237"/>
                </a:lnTo>
                <a:lnTo>
                  <a:pt x="2455" y="142"/>
                </a:lnTo>
                <a:lnTo>
                  <a:pt x="2219" y="79"/>
                </a:lnTo>
                <a:lnTo>
                  <a:pt x="1983" y="32"/>
                </a:lnTo>
                <a:lnTo>
                  <a:pt x="1747" y="1"/>
                </a:lnTo>
                <a:lnTo>
                  <a:pt x="1527" y="1"/>
                </a:lnTo>
                <a:lnTo>
                  <a:pt x="1307" y="16"/>
                </a:lnTo>
                <a:lnTo>
                  <a:pt x="1118" y="64"/>
                </a:lnTo>
                <a:lnTo>
                  <a:pt x="913" y="111"/>
                </a:lnTo>
                <a:lnTo>
                  <a:pt x="740" y="205"/>
                </a:lnTo>
                <a:lnTo>
                  <a:pt x="567" y="300"/>
                </a:lnTo>
                <a:lnTo>
                  <a:pt x="410" y="425"/>
                </a:lnTo>
                <a:lnTo>
                  <a:pt x="253" y="551"/>
                </a:lnTo>
                <a:lnTo>
                  <a:pt x="127" y="709"/>
                </a:lnTo>
                <a:lnTo>
                  <a:pt x="1" y="897"/>
                </a:lnTo>
                <a:lnTo>
                  <a:pt x="913" y="2203"/>
                </a:lnTo>
                <a:lnTo>
                  <a:pt x="913" y="2203"/>
                </a:lnTo>
                <a:lnTo>
                  <a:pt x="992" y="2062"/>
                </a:lnTo>
                <a:lnTo>
                  <a:pt x="1071" y="1920"/>
                </a:lnTo>
                <a:lnTo>
                  <a:pt x="1181" y="1810"/>
                </a:lnTo>
                <a:lnTo>
                  <a:pt x="1291" y="1700"/>
                </a:lnTo>
                <a:lnTo>
                  <a:pt x="1401" y="1621"/>
                </a:lnTo>
                <a:lnTo>
                  <a:pt x="1543" y="1558"/>
                </a:lnTo>
                <a:lnTo>
                  <a:pt x="1669" y="1495"/>
                </a:lnTo>
                <a:lnTo>
                  <a:pt x="1826" y="1464"/>
                </a:lnTo>
                <a:lnTo>
                  <a:pt x="1968" y="1432"/>
                </a:lnTo>
                <a:lnTo>
                  <a:pt x="2141" y="1432"/>
                </a:lnTo>
                <a:lnTo>
                  <a:pt x="2298" y="1448"/>
                </a:lnTo>
                <a:lnTo>
                  <a:pt x="2471" y="1480"/>
                </a:lnTo>
                <a:lnTo>
                  <a:pt x="2660" y="1527"/>
                </a:lnTo>
                <a:lnTo>
                  <a:pt x="2833" y="1590"/>
                </a:lnTo>
                <a:lnTo>
                  <a:pt x="3022" y="1668"/>
                </a:lnTo>
                <a:lnTo>
                  <a:pt x="3226" y="1779"/>
                </a:lnTo>
                <a:lnTo>
                  <a:pt x="3226" y="1779"/>
                </a:lnTo>
                <a:lnTo>
                  <a:pt x="3415" y="1889"/>
                </a:lnTo>
                <a:lnTo>
                  <a:pt x="3604" y="2030"/>
                </a:lnTo>
                <a:lnTo>
                  <a:pt x="3793" y="2172"/>
                </a:lnTo>
                <a:lnTo>
                  <a:pt x="3966" y="2329"/>
                </a:lnTo>
                <a:lnTo>
                  <a:pt x="4139" y="2502"/>
                </a:lnTo>
                <a:lnTo>
                  <a:pt x="4312" y="2691"/>
                </a:lnTo>
                <a:lnTo>
                  <a:pt x="4469" y="2880"/>
                </a:lnTo>
                <a:lnTo>
                  <a:pt x="4627" y="3069"/>
                </a:lnTo>
                <a:lnTo>
                  <a:pt x="4768" y="3289"/>
                </a:lnTo>
                <a:lnTo>
                  <a:pt x="4894" y="3494"/>
                </a:lnTo>
                <a:lnTo>
                  <a:pt x="5036" y="3714"/>
                </a:lnTo>
                <a:lnTo>
                  <a:pt x="5146" y="3934"/>
                </a:lnTo>
                <a:lnTo>
                  <a:pt x="5256" y="4170"/>
                </a:lnTo>
                <a:lnTo>
                  <a:pt x="5350" y="4390"/>
                </a:lnTo>
                <a:lnTo>
                  <a:pt x="5445" y="4626"/>
                </a:lnTo>
                <a:lnTo>
                  <a:pt x="5524" y="4862"/>
                </a:lnTo>
                <a:lnTo>
                  <a:pt x="6436" y="4611"/>
                </a:lnTo>
                <a:lnTo>
                  <a:pt x="6436" y="4611"/>
                </a:lnTo>
                <a:lnTo>
                  <a:pt x="6326" y="4296"/>
                </a:lnTo>
                <a:lnTo>
                  <a:pt x="6184" y="3981"/>
                </a:lnTo>
                <a:lnTo>
                  <a:pt x="6043" y="3667"/>
                </a:lnTo>
                <a:lnTo>
                  <a:pt x="5885" y="3368"/>
                </a:lnTo>
                <a:lnTo>
                  <a:pt x="5712" y="3069"/>
                </a:lnTo>
                <a:lnTo>
                  <a:pt x="5524" y="2786"/>
                </a:lnTo>
                <a:lnTo>
                  <a:pt x="5335" y="2502"/>
                </a:lnTo>
                <a:lnTo>
                  <a:pt x="5130" y="2219"/>
                </a:lnTo>
                <a:lnTo>
                  <a:pt x="4926" y="1952"/>
                </a:lnTo>
                <a:lnTo>
                  <a:pt x="4705" y="1700"/>
                </a:lnTo>
                <a:lnTo>
                  <a:pt x="4469" y="1464"/>
                </a:lnTo>
                <a:lnTo>
                  <a:pt x="4233" y="1244"/>
                </a:lnTo>
                <a:lnTo>
                  <a:pt x="3997" y="1023"/>
                </a:lnTo>
                <a:lnTo>
                  <a:pt x="3746" y="834"/>
                </a:lnTo>
                <a:lnTo>
                  <a:pt x="3478" y="661"/>
                </a:lnTo>
                <a:lnTo>
                  <a:pt x="3226" y="48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9" name="Google Shape;2519;p37"/>
          <p:cNvSpPr/>
          <p:nvPr/>
        </p:nvSpPr>
        <p:spPr>
          <a:xfrm>
            <a:off x="5927014" y="1984776"/>
            <a:ext cx="69512" cy="89451"/>
          </a:xfrm>
          <a:custGeom>
            <a:avLst/>
            <a:gdLst/>
            <a:ahLst/>
            <a:cxnLst/>
            <a:rect l="l" t="t" r="r" b="b"/>
            <a:pathLst>
              <a:path w="2409" h="3100" extrusionOk="0">
                <a:moveTo>
                  <a:pt x="662" y="0"/>
                </a:moveTo>
                <a:lnTo>
                  <a:pt x="504" y="16"/>
                </a:lnTo>
                <a:lnTo>
                  <a:pt x="363" y="79"/>
                </a:lnTo>
                <a:lnTo>
                  <a:pt x="300" y="110"/>
                </a:lnTo>
                <a:lnTo>
                  <a:pt x="253" y="158"/>
                </a:lnTo>
                <a:lnTo>
                  <a:pt x="142" y="283"/>
                </a:lnTo>
                <a:lnTo>
                  <a:pt x="79" y="425"/>
                </a:lnTo>
                <a:lnTo>
                  <a:pt x="32" y="519"/>
                </a:lnTo>
                <a:lnTo>
                  <a:pt x="17" y="630"/>
                </a:lnTo>
                <a:lnTo>
                  <a:pt x="1" y="740"/>
                </a:lnTo>
                <a:lnTo>
                  <a:pt x="1" y="850"/>
                </a:lnTo>
                <a:lnTo>
                  <a:pt x="1" y="1007"/>
                </a:lnTo>
                <a:lnTo>
                  <a:pt x="17" y="1149"/>
                </a:lnTo>
                <a:lnTo>
                  <a:pt x="48" y="1306"/>
                </a:lnTo>
                <a:lnTo>
                  <a:pt x="95" y="1448"/>
                </a:lnTo>
                <a:lnTo>
                  <a:pt x="142" y="1605"/>
                </a:lnTo>
                <a:lnTo>
                  <a:pt x="205" y="1747"/>
                </a:lnTo>
                <a:lnTo>
                  <a:pt x="347" y="2046"/>
                </a:lnTo>
                <a:lnTo>
                  <a:pt x="520" y="2313"/>
                </a:lnTo>
                <a:lnTo>
                  <a:pt x="614" y="2439"/>
                </a:lnTo>
                <a:lnTo>
                  <a:pt x="725" y="2549"/>
                </a:lnTo>
                <a:lnTo>
                  <a:pt x="835" y="2659"/>
                </a:lnTo>
                <a:lnTo>
                  <a:pt x="945" y="2769"/>
                </a:lnTo>
                <a:lnTo>
                  <a:pt x="1071" y="2848"/>
                </a:lnTo>
                <a:lnTo>
                  <a:pt x="1197" y="2927"/>
                </a:lnTo>
                <a:lnTo>
                  <a:pt x="1322" y="2990"/>
                </a:lnTo>
                <a:lnTo>
                  <a:pt x="1433" y="3053"/>
                </a:lnTo>
                <a:lnTo>
                  <a:pt x="1559" y="3084"/>
                </a:lnTo>
                <a:lnTo>
                  <a:pt x="1669" y="3100"/>
                </a:lnTo>
                <a:lnTo>
                  <a:pt x="1763" y="3100"/>
                </a:lnTo>
                <a:lnTo>
                  <a:pt x="1873" y="3084"/>
                </a:lnTo>
                <a:lnTo>
                  <a:pt x="1968" y="3053"/>
                </a:lnTo>
                <a:lnTo>
                  <a:pt x="2046" y="3021"/>
                </a:lnTo>
                <a:lnTo>
                  <a:pt x="2125" y="2974"/>
                </a:lnTo>
                <a:lnTo>
                  <a:pt x="2188" y="2895"/>
                </a:lnTo>
                <a:lnTo>
                  <a:pt x="2251" y="2817"/>
                </a:lnTo>
                <a:lnTo>
                  <a:pt x="2298" y="2722"/>
                </a:lnTo>
                <a:lnTo>
                  <a:pt x="2345" y="2628"/>
                </a:lnTo>
                <a:lnTo>
                  <a:pt x="2377" y="2518"/>
                </a:lnTo>
                <a:lnTo>
                  <a:pt x="2392" y="2376"/>
                </a:lnTo>
                <a:lnTo>
                  <a:pt x="2408" y="2250"/>
                </a:lnTo>
                <a:lnTo>
                  <a:pt x="2377" y="1983"/>
                </a:lnTo>
                <a:lnTo>
                  <a:pt x="2329" y="1731"/>
                </a:lnTo>
                <a:lnTo>
                  <a:pt x="2251" y="1495"/>
                </a:lnTo>
                <a:lnTo>
                  <a:pt x="2156" y="1259"/>
                </a:lnTo>
                <a:lnTo>
                  <a:pt x="2031" y="1039"/>
                </a:lnTo>
                <a:lnTo>
                  <a:pt x="1905" y="818"/>
                </a:lnTo>
                <a:lnTo>
                  <a:pt x="1747" y="630"/>
                </a:lnTo>
                <a:lnTo>
                  <a:pt x="1574" y="457"/>
                </a:lnTo>
                <a:lnTo>
                  <a:pt x="1385" y="299"/>
                </a:lnTo>
                <a:lnTo>
                  <a:pt x="1197" y="173"/>
                </a:lnTo>
                <a:lnTo>
                  <a:pt x="1008" y="79"/>
                </a:lnTo>
                <a:lnTo>
                  <a:pt x="835" y="16"/>
                </a:lnTo>
                <a:lnTo>
                  <a:pt x="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0" name="Google Shape;2520;p37"/>
          <p:cNvSpPr/>
          <p:nvPr/>
        </p:nvSpPr>
        <p:spPr>
          <a:xfrm>
            <a:off x="5927014" y="1984776"/>
            <a:ext cx="69512" cy="89451"/>
          </a:xfrm>
          <a:custGeom>
            <a:avLst/>
            <a:gdLst/>
            <a:ahLst/>
            <a:cxnLst/>
            <a:rect l="l" t="t" r="r" b="b"/>
            <a:pathLst>
              <a:path w="2409" h="3100" fill="none" extrusionOk="0">
                <a:moveTo>
                  <a:pt x="1197" y="173"/>
                </a:moveTo>
                <a:lnTo>
                  <a:pt x="1197" y="173"/>
                </a:lnTo>
                <a:lnTo>
                  <a:pt x="1008" y="79"/>
                </a:lnTo>
                <a:lnTo>
                  <a:pt x="835" y="16"/>
                </a:lnTo>
                <a:lnTo>
                  <a:pt x="662" y="0"/>
                </a:lnTo>
                <a:lnTo>
                  <a:pt x="504" y="16"/>
                </a:lnTo>
                <a:lnTo>
                  <a:pt x="363" y="79"/>
                </a:lnTo>
                <a:lnTo>
                  <a:pt x="300" y="110"/>
                </a:lnTo>
                <a:lnTo>
                  <a:pt x="253" y="158"/>
                </a:lnTo>
                <a:lnTo>
                  <a:pt x="142" y="283"/>
                </a:lnTo>
                <a:lnTo>
                  <a:pt x="79" y="425"/>
                </a:lnTo>
                <a:lnTo>
                  <a:pt x="79" y="425"/>
                </a:lnTo>
                <a:lnTo>
                  <a:pt x="32" y="519"/>
                </a:lnTo>
                <a:lnTo>
                  <a:pt x="17" y="630"/>
                </a:lnTo>
                <a:lnTo>
                  <a:pt x="1" y="740"/>
                </a:lnTo>
                <a:lnTo>
                  <a:pt x="1" y="850"/>
                </a:lnTo>
                <a:lnTo>
                  <a:pt x="1" y="850"/>
                </a:lnTo>
                <a:lnTo>
                  <a:pt x="1" y="1007"/>
                </a:lnTo>
                <a:lnTo>
                  <a:pt x="17" y="1149"/>
                </a:lnTo>
                <a:lnTo>
                  <a:pt x="48" y="1306"/>
                </a:lnTo>
                <a:lnTo>
                  <a:pt x="95" y="1448"/>
                </a:lnTo>
                <a:lnTo>
                  <a:pt x="142" y="1605"/>
                </a:lnTo>
                <a:lnTo>
                  <a:pt x="205" y="1747"/>
                </a:lnTo>
                <a:lnTo>
                  <a:pt x="347" y="2046"/>
                </a:lnTo>
                <a:lnTo>
                  <a:pt x="520" y="2313"/>
                </a:lnTo>
                <a:lnTo>
                  <a:pt x="614" y="2439"/>
                </a:lnTo>
                <a:lnTo>
                  <a:pt x="725" y="2549"/>
                </a:lnTo>
                <a:lnTo>
                  <a:pt x="835" y="2659"/>
                </a:lnTo>
                <a:lnTo>
                  <a:pt x="945" y="2769"/>
                </a:lnTo>
                <a:lnTo>
                  <a:pt x="1071" y="2848"/>
                </a:lnTo>
                <a:lnTo>
                  <a:pt x="1197" y="2927"/>
                </a:lnTo>
                <a:lnTo>
                  <a:pt x="1197" y="2927"/>
                </a:lnTo>
                <a:lnTo>
                  <a:pt x="1322" y="2990"/>
                </a:lnTo>
                <a:lnTo>
                  <a:pt x="1433" y="3053"/>
                </a:lnTo>
                <a:lnTo>
                  <a:pt x="1559" y="3084"/>
                </a:lnTo>
                <a:lnTo>
                  <a:pt x="1669" y="3100"/>
                </a:lnTo>
                <a:lnTo>
                  <a:pt x="1763" y="3100"/>
                </a:lnTo>
                <a:lnTo>
                  <a:pt x="1873" y="3084"/>
                </a:lnTo>
                <a:lnTo>
                  <a:pt x="1968" y="3053"/>
                </a:lnTo>
                <a:lnTo>
                  <a:pt x="2046" y="3021"/>
                </a:lnTo>
                <a:lnTo>
                  <a:pt x="2125" y="2974"/>
                </a:lnTo>
                <a:lnTo>
                  <a:pt x="2188" y="2895"/>
                </a:lnTo>
                <a:lnTo>
                  <a:pt x="2251" y="2817"/>
                </a:lnTo>
                <a:lnTo>
                  <a:pt x="2298" y="2722"/>
                </a:lnTo>
                <a:lnTo>
                  <a:pt x="2345" y="2628"/>
                </a:lnTo>
                <a:lnTo>
                  <a:pt x="2377" y="2518"/>
                </a:lnTo>
                <a:lnTo>
                  <a:pt x="2392" y="2376"/>
                </a:lnTo>
                <a:lnTo>
                  <a:pt x="2408" y="2250"/>
                </a:lnTo>
                <a:lnTo>
                  <a:pt x="2408" y="2250"/>
                </a:lnTo>
                <a:lnTo>
                  <a:pt x="2377" y="1983"/>
                </a:lnTo>
                <a:lnTo>
                  <a:pt x="2329" y="1731"/>
                </a:lnTo>
                <a:lnTo>
                  <a:pt x="2329" y="1731"/>
                </a:lnTo>
                <a:lnTo>
                  <a:pt x="2251" y="1495"/>
                </a:lnTo>
                <a:lnTo>
                  <a:pt x="2156" y="1259"/>
                </a:lnTo>
                <a:lnTo>
                  <a:pt x="2031" y="1039"/>
                </a:lnTo>
                <a:lnTo>
                  <a:pt x="1905" y="818"/>
                </a:lnTo>
                <a:lnTo>
                  <a:pt x="1747" y="630"/>
                </a:lnTo>
                <a:lnTo>
                  <a:pt x="1574" y="457"/>
                </a:lnTo>
                <a:lnTo>
                  <a:pt x="1385" y="299"/>
                </a:lnTo>
                <a:lnTo>
                  <a:pt x="1197" y="17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extrusionOk="0">
                <a:moveTo>
                  <a:pt x="0" y="0"/>
                </a:moveTo>
                <a:lnTo>
                  <a:pt x="16" y="1464"/>
                </a:lnTo>
                <a:lnTo>
                  <a:pt x="173" y="1464"/>
                </a:lnTo>
                <a:lnTo>
                  <a:pt x="157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fill="none" extrusionOk="0">
                <a:moveTo>
                  <a:pt x="157" y="0"/>
                </a:moveTo>
                <a:lnTo>
                  <a:pt x="173" y="1464"/>
                </a:lnTo>
                <a:lnTo>
                  <a:pt x="173" y="1464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5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37"/>
          <p:cNvSpPr/>
          <p:nvPr/>
        </p:nvSpPr>
        <p:spPr>
          <a:xfrm>
            <a:off x="5679573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extrusionOk="0">
                <a:moveTo>
                  <a:pt x="1" y="0"/>
                </a:moveTo>
                <a:lnTo>
                  <a:pt x="1" y="1464"/>
                </a:lnTo>
                <a:lnTo>
                  <a:pt x="174" y="1464"/>
                </a:lnTo>
                <a:lnTo>
                  <a:pt x="158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37"/>
          <p:cNvSpPr/>
          <p:nvPr/>
        </p:nvSpPr>
        <p:spPr>
          <a:xfrm>
            <a:off x="5679573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fill="none" extrusionOk="0">
                <a:moveTo>
                  <a:pt x="158" y="0"/>
                </a:moveTo>
                <a:lnTo>
                  <a:pt x="174" y="1464"/>
                </a:lnTo>
                <a:lnTo>
                  <a:pt x="174" y="1464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2525;p37"/>
          <p:cNvSpPr/>
          <p:nvPr/>
        </p:nvSpPr>
        <p:spPr>
          <a:xfrm>
            <a:off x="5674581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extrusionOk="0">
                <a:moveTo>
                  <a:pt x="174" y="0"/>
                </a:moveTo>
                <a:lnTo>
                  <a:pt x="1" y="16"/>
                </a:lnTo>
                <a:lnTo>
                  <a:pt x="1" y="1479"/>
                </a:lnTo>
                <a:lnTo>
                  <a:pt x="174" y="1464"/>
                </a:lnTo>
                <a:lnTo>
                  <a:pt x="17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37"/>
          <p:cNvSpPr/>
          <p:nvPr/>
        </p:nvSpPr>
        <p:spPr>
          <a:xfrm>
            <a:off x="5674581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fill="none" extrusionOk="0">
                <a:moveTo>
                  <a:pt x="174" y="0"/>
                </a:moveTo>
                <a:lnTo>
                  <a:pt x="174" y="1464"/>
                </a:lnTo>
                <a:lnTo>
                  <a:pt x="174" y="1464"/>
                </a:lnTo>
                <a:lnTo>
                  <a:pt x="1" y="1479"/>
                </a:lnTo>
                <a:lnTo>
                  <a:pt x="1" y="16"/>
                </a:lnTo>
                <a:lnTo>
                  <a:pt x="1" y="16"/>
                </a:lnTo>
                <a:lnTo>
                  <a:pt x="1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7" name="Google Shape;2527;p37"/>
          <p:cNvSpPr/>
          <p:nvPr/>
        </p:nvSpPr>
        <p:spPr>
          <a:xfrm>
            <a:off x="5668232" y="3575569"/>
            <a:ext cx="6377" cy="43138"/>
          </a:xfrm>
          <a:custGeom>
            <a:avLst/>
            <a:gdLst/>
            <a:ahLst/>
            <a:cxnLst/>
            <a:rect l="l" t="t" r="r" b="b"/>
            <a:pathLst>
              <a:path w="221" h="1495" extrusionOk="0">
                <a:moveTo>
                  <a:pt x="221" y="0"/>
                </a:moveTo>
                <a:lnTo>
                  <a:pt x="0" y="32"/>
                </a:lnTo>
                <a:lnTo>
                  <a:pt x="16" y="1495"/>
                </a:lnTo>
                <a:lnTo>
                  <a:pt x="221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2528;p37"/>
          <p:cNvSpPr/>
          <p:nvPr/>
        </p:nvSpPr>
        <p:spPr>
          <a:xfrm>
            <a:off x="5668232" y="3575569"/>
            <a:ext cx="6377" cy="43138"/>
          </a:xfrm>
          <a:custGeom>
            <a:avLst/>
            <a:gdLst/>
            <a:ahLst/>
            <a:cxnLst/>
            <a:rect l="l" t="t" r="r" b="b"/>
            <a:pathLst>
              <a:path w="221" h="1495" fill="none" extrusionOk="0">
                <a:moveTo>
                  <a:pt x="221" y="0"/>
                </a:moveTo>
                <a:lnTo>
                  <a:pt x="221" y="1463"/>
                </a:lnTo>
                <a:lnTo>
                  <a:pt x="221" y="1463"/>
                </a:lnTo>
                <a:lnTo>
                  <a:pt x="16" y="1495"/>
                </a:lnTo>
                <a:lnTo>
                  <a:pt x="0" y="32"/>
                </a:lnTo>
                <a:lnTo>
                  <a:pt x="0" y="32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37"/>
          <p:cNvSpPr/>
          <p:nvPr/>
        </p:nvSpPr>
        <p:spPr>
          <a:xfrm>
            <a:off x="5658681" y="3576463"/>
            <a:ext cx="10042" cy="44985"/>
          </a:xfrm>
          <a:custGeom>
            <a:avLst/>
            <a:gdLst/>
            <a:ahLst/>
            <a:cxnLst/>
            <a:rect l="l" t="t" r="r" b="b"/>
            <a:pathLst>
              <a:path w="348" h="1559" extrusionOk="0">
                <a:moveTo>
                  <a:pt x="331" y="1"/>
                </a:moveTo>
                <a:lnTo>
                  <a:pt x="158" y="48"/>
                </a:lnTo>
                <a:lnTo>
                  <a:pt x="1" y="95"/>
                </a:lnTo>
                <a:lnTo>
                  <a:pt x="1" y="1558"/>
                </a:lnTo>
                <a:lnTo>
                  <a:pt x="174" y="1511"/>
                </a:lnTo>
                <a:lnTo>
                  <a:pt x="347" y="1464"/>
                </a:lnTo>
                <a:lnTo>
                  <a:pt x="331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37"/>
          <p:cNvSpPr/>
          <p:nvPr/>
        </p:nvSpPr>
        <p:spPr>
          <a:xfrm>
            <a:off x="5658681" y="3576463"/>
            <a:ext cx="10042" cy="44985"/>
          </a:xfrm>
          <a:custGeom>
            <a:avLst/>
            <a:gdLst/>
            <a:ahLst/>
            <a:cxnLst/>
            <a:rect l="l" t="t" r="r" b="b"/>
            <a:pathLst>
              <a:path w="348" h="1559" fill="none" extrusionOk="0">
                <a:moveTo>
                  <a:pt x="331" y="1"/>
                </a:moveTo>
                <a:lnTo>
                  <a:pt x="347" y="1464"/>
                </a:lnTo>
                <a:lnTo>
                  <a:pt x="347" y="1464"/>
                </a:lnTo>
                <a:lnTo>
                  <a:pt x="174" y="1511"/>
                </a:lnTo>
                <a:lnTo>
                  <a:pt x="1" y="1558"/>
                </a:lnTo>
                <a:lnTo>
                  <a:pt x="1" y="95"/>
                </a:lnTo>
                <a:lnTo>
                  <a:pt x="1" y="95"/>
                </a:lnTo>
                <a:lnTo>
                  <a:pt x="158" y="48"/>
                </a:lnTo>
                <a:lnTo>
                  <a:pt x="33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2531;p37"/>
          <p:cNvSpPr/>
          <p:nvPr/>
        </p:nvSpPr>
        <p:spPr>
          <a:xfrm>
            <a:off x="5652333" y="3579204"/>
            <a:ext cx="6377" cy="45418"/>
          </a:xfrm>
          <a:custGeom>
            <a:avLst/>
            <a:gdLst/>
            <a:ahLst/>
            <a:cxnLst/>
            <a:rect l="l" t="t" r="r" b="b"/>
            <a:pathLst>
              <a:path w="221" h="1574" extrusionOk="0">
                <a:moveTo>
                  <a:pt x="221" y="0"/>
                </a:moveTo>
                <a:lnTo>
                  <a:pt x="1" y="110"/>
                </a:lnTo>
                <a:lnTo>
                  <a:pt x="16" y="1573"/>
                </a:lnTo>
                <a:lnTo>
                  <a:pt x="221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2" name="Google Shape;2532;p37"/>
          <p:cNvSpPr/>
          <p:nvPr/>
        </p:nvSpPr>
        <p:spPr>
          <a:xfrm>
            <a:off x="5652333" y="3579204"/>
            <a:ext cx="6377" cy="45418"/>
          </a:xfrm>
          <a:custGeom>
            <a:avLst/>
            <a:gdLst/>
            <a:ahLst/>
            <a:cxnLst/>
            <a:rect l="l" t="t" r="r" b="b"/>
            <a:pathLst>
              <a:path w="221" h="1574" fill="none" extrusionOk="0">
                <a:moveTo>
                  <a:pt x="221" y="0"/>
                </a:moveTo>
                <a:lnTo>
                  <a:pt x="221" y="1463"/>
                </a:lnTo>
                <a:lnTo>
                  <a:pt x="221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37"/>
          <p:cNvSpPr/>
          <p:nvPr/>
        </p:nvSpPr>
        <p:spPr>
          <a:xfrm>
            <a:off x="5708198" y="3579204"/>
            <a:ext cx="8195" cy="46312"/>
          </a:xfrm>
          <a:custGeom>
            <a:avLst/>
            <a:gdLst/>
            <a:ahLst/>
            <a:cxnLst/>
            <a:rect l="l" t="t" r="r" b="b"/>
            <a:pathLst>
              <a:path w="284" h="1605" extrusionOk="0">
                <a:moveTo>
                  <a:pt x="0" y="0"/>
                </a:moveTo>
                <a:lnTo>
                  <a:pt x="0" y="1463"/>
                </a:lnTo>
                <a:lnTo>
                  <a:pt x="157" y="1526"/>
                </a:lnTo>
                <a:lnTo>
                  <a:pt x="283" y="1605"/>
                </a:lnTo>
                <a:lnTo>
                  <a:pt x="283" y="142"/>
                </a:lnTo>
                <a:lnTo>
                  <a:pt x="142" y="63"/>
                </a:lnTo>
                <a:lnTo>
                  <a:pt x="0" y="0"/>
                </a:lnTo>
                <a:close/>
              </a:path>
            </a:pathLst>
          </a:custGeom>
          <a:solidFill>
            <a:srgbClr val="6086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37"/>
          <p:cNvSpPr/>
          <p:nvPr/>
        </p:nvSpPr>
        <p:spPr>
          <a:xfrm>
            <a:off x="5708198" y="3579204"/>
            <a:ext cx="8195" cy="46312"/>
          </a:xfrm>
          <a:custGeom>
            <a:avLst/>
            <a:gdLst/>
            <a:ahLst/>
            <a:cxnLst/>
            <a:rect l="l" t="t" r="r" b="b"/>
            <a:pathLst>
              <a:path w="284" h="1605" fill="none" extrusionOk="0">
                <a:moveTo>
                  <a:pt x="283" y="142"/>
                </a:moveTo>
                <a:lnTo>
                  <a:pt x="283" y="1605"/>
                </a:lnTo>
                <a:lnTo>
                  <a:pt x="283" y="1605"/>
                </a:lnTo>
                <a:lnTo>
                  <a:pt x="157" y="1526"/>
                </a:lnTo>
                <a:lnTo>
                  <a:pt x="0" y="1463"/>
                </a:lnTo>
                <a:lnTo>
                  <a:pt x="0" y="0"/>
                </a:lnTo>
                <a:lnTo>
                  <a:pt x="0" y="0"/>
                </a:lnTo>
                <a:lnTo>
                  <a:pt x="142" y="63"/>
                </a:lnTo>
                <a:lnTo>
                  <a:pt x="283" y="14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5" name="Google Shape;2535;p37"/>
          <p:cNvSpPr/>
          <p:nvPr/>
        </p:nvSpPr>
        <p:spPr>
          <a:xfrm>
            <a:off x="5702744" y="3577386"/>
            <a:ext cx="5454" cy="44062"/>
          </a:xfrm>
          <a:custGeom>
            <a:avLst/>
            <a:gdLst/>
            <a:ahLst/>
            <a:cxnLst/>
            <a:rect l="l" t="t" r="r" b="b"/>
            <a:pathLst>
              <a:path w="189" h="1527" extrusionOk="0">
                <a:moveTo>
                  <a:pt x="0" y="0"/>
                </a:moveTo>
                <a:lnTo>
                  <a:pt x="0" y="1463"/>
                </a:lnTo>
                <a:lnTo>
                  <a:pt x="189" y="1526"/>
                </a:lnTo>
                <a:lnTo>
                  <a:pt x="189" y="63"/>
                </a:lnTo>
                <a:lnTo>
                  <a:pt x="0" y="0"/>
                </a:lnTo>
                <a:close/>
              </a:path>
            </a:pathLst>
          </a:custGeom>
          <a:solidFill>
            <a:srgbClr val="658A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" name="Google Shape;2536;p37"/>
          <p:cNvSpPr/>
          <p:nvPr/>
        </p:nvSpPr>
        <p:spPr>
          <a:xfrm>
            <a:off x="5702744" y="3577386"/>
            <a:ext cx="5454" cy="44062"/>
          </a:xfrm>
          <a:custGeom>
            <a:avLst/>
            <a:gdLst/>
            <a:ahLst/>
            <a:cxnLst/>
            <a:rect l="l" t="t" r="r" b="b"/>
            <a:pathLst>
              <a:path w="189" h="1527" fill="none" extrusionOk="0">
                <a:moveTo>
                  <a:pt x="189" y="63"/>
                </a:moveTo>
                <a:lnTo>
                  <a:pt x="189" y="1526"/>
                </a:lnTo>
                <a:lnTo>
                  <a:pt x="189" y="1526"/>
                </a:lnTo>
                <a:lnTo>
                  <a:pt x="0" y="1463"/>
                </a:lnTo>
                <a:lnTo>
                  <a:pt x="0" y="0"/>
                </a:lnTo>
                <a:lnTo>
                  <a:pt x="0" y="0"/>
                </a:lnTo>
                <a:lnTo>
                  <a:pt x="189" y="6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37"/>
          <p:cNvSpPr/>
          <p:nvPr/>
        </p:nvSpPr>
        <p:spPr>
          <a:xfrm>
            <a:off x="5697752" y="3576463"/>
            <a:ext cx="5021" cy="43167"/>
          </a:xfrm>
          <a:custGeom>
            <a:avLst/>
            <a:gdLst/>
            <a:ahLst/>
            <a:cxnLst/>
            <a:rect l="l" t="t" r="r" b="b"/>
            <a:pathLst>
              <a:path w="174" h="1496" extrusionOk="0">
                <a:moveTo>
                  <a:pt x="0" y="1"/>
                </a:moveTo>
                <a:lnTo>
                  <a:pt x="16" y="1448"/>
                </a:lnTo>
                <a:lnTo>
                  <a:pt x="173" y="1495"/>
                </a:lnTo>
                <a:lnTo>
                  <a:pt x="173" y="32"/>
                </a:lnTo>
                <a:lnTo>
                  <a:pt x="0" y="1"/>
                </a:lnTo>
                <a:close/>
              </a:path>
            </a:pathLst>
          </a:custGeom>
          <a:solidFill>
            <a:srgbClr val="6A8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2538;p37"/>
          <p:cNvSpPr/>
          <p:nvPr/>
        </p:nvSpPr>
        <p:spPr>
          <a:xfrm>
            <a:off x="5697752" y="3576463"/>
            <a:ext cx="5021" cy="43167"/>
          </a:xfrm>
          <a:custGeom>
            <a:avLst/>
            <a:gdLst/>
            <a:ahLst/>
            <a:cxnLst/>
            <a:rect l="l" t="t" r="r" b="b"/>
            <a:pathLst>
              <a:path w="174" h="1496" fill="none" extrusionOk="0">
                <a:moveTo>
                  <a:pt x="173" y="32"/>
                </a:moveTo>
                <a:lnTo>
                  <a:pt x="173" y="1495"/>
                </a:lnTo>
                <a:lnTo>
                  <a:pt x="173" y="1495"/>
                </a:lnTo>
                <a:lnTo>
                  <a:pt x="16" y="1448"/>
                </a:lnTo>
                <a:lnTo>
                  <a:pt x="0" y="1"/>
                </a:lnTo>
                <a:lnTo>
                  <a:pt x="0" y="1"/>
                </a:lnTo>
                <a:lnTo>
                  <a:pt x="173" y="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9" name="Google Shape;2539;p37"/>
          <p:cNvSpPr/>
          <p:nvPr/>
        </p:nvSpPr>
        <p:spPr>
          <a:xfrm>
            <a:off x="5693193" y="3575569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extrusionOk="0">
                <a:moveTo>
                  <a:pt x="1" y="0"/>
                </a:moveTo>
                <a:lnTo>
                  <a:pt x="17" y="1463"/>
                </a:lnTo>
                <a:lnTo>
                  <a:pt x="174" y="1479"/>
                </a:lnTo>
                <a:lnTo>
                  <a:pt x="158" y="32"/>
                </a:lnTo>
                <a:lnTo>
                  <a:pt x="1" y="0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37"/>
          <p:cNvSpPr/>
          <p:nvPr/>
        </p:nvSpPr>
        <p:spPr>
          <a:xfrm>
            <a:off x="5693193" y="3575569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fill="none" extrusionOk="0">
                <a:moveTo>
                  <a:pt x="158" y="32"/>
                </a:moveTo>
                <a:lnTo>
                  <a:pt x="174" y="1479"/>
                </a:lnTo>
                <a:lnTo>
                  <a:pt x="174" y="1479"/>
                </a:lnTo>
                <a:lnTo>
                  <a:pt x="17" y="1463"/>
                </a:lnTo>
                <a:lnTo>
                  <a:pt x="1" y="0"/>
                </a:lnTo>
                <a:lnTo>
                  <a:pt x="1" y="0"/>
                </a:lnTo>
                <a:lnTo>
                  <a:pt x="158" y="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37"/>
          <p:cNvSpPr/>
          <p:nvPr/>
        </p:nvSpPr>
        <p:spPr>
          <a:xfrm>
            <a:off x="5688662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extrusionOk="0">
                <a:moveTo>
                  <a:pt x="0" y="0"/>
                </a:moveTo>
                <a:lnTo>
                  <a:pt x="16" y="1464"/>
                </a:lnTo>
                <a:lnTo>
                  <a:pt x="174" y="1479"/>
                </a:lnTo>
                <a:lnTo>
                  <a:pt x="174" y="1479"/>
                </a:lnTo>
                <a:lnTo>
                  <a:pt x="158" y="16"/>
                </a:lnTo>
                <a:lnTo>
                  <a:pt x="0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37"/>
          <p:cNvSpPr/>
          <p:nvPr/>
        </p:nvSpPr>
        <p:spPr>
          <a:xfrm>
            <a:off x="5688662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fill="none" extrusionOk="0">
                <a:moveTo>
                  <a:pt x="158" y="16"/>
                </a:moveTo>
                <a:lnTo>
                  <a:pt x="174" y="1479"/>
                </a:lnTo>
                <a:lnTo>
                  <a:pt x="174" y="1479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58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3" name="Google Shape;2543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extrusionOk="0">
                <a:moveTo>
                  <a:pt x="0" y="0"/>
                </a:moveTo>
                <a:lnTo>
                  <a:pt x="16" y="1464"/>
                </a:lnTo>
                <a:lnTo>
                  <a:pt x="173" y="1464"/>
                </a:lnTo>
                <a:lnTo>
                  <a:pt x="157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fill="none" extrusionOk="0">
                <a:moveTo>
                  <a:pt x="157" y="0"/>
                </a:moveTo>
                <a:lnTo>
                  <a:pt x="173" y="1464"/>
                </a:lnTo>
                <a:lnTo>
                  <a:pt x="173" y="1464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5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37"/>
          <p:cNvSpPr/>
          <p:nvPr/>
        </p:nvSpPr>
        <p:spPr>
          <a:xfrm>
            <a:off x="5598776" y="3602809"/>
            <a:ext cx="8195" cy="47697"/>
          </a:xfrm>
          <a:custGeom>
            <a:avLst/>
            <a:gdLst/>
            <a:ahLst/>
            <a:cxnLst/>
            <a:rect l="l" t="t" r="r" b="b"/>
            <a:pathLst>
              <a:path w="284" h="1653" extrusionOk="0">
                <a:moveTo>
                  <a:pt x="0" y="0"/>
                </a:moveTo>
                <a:lnTo>
                  <a:pt x="0" y="1464"/>
                </a:lnTo>
                <a:lnTo>
                  <a:pt x="283" y="1652"/>
                </a:lnTo>
                <a:lnTo>
                  <a:pt x="283" y="189"/>
                </a:lnTo>
                <a:lnTo>
                  <a:pt x="0" y="0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37"/>
          <p:cNvSpPr/>
          <p:nvPr/>
        </p:nvSpPr>
        <p:spPr>
          <a:xfrm>
            <a:off x="5606942" y="3582379"/>
            <a:ext cx="45879" cy="68127"/>
          </a:xfrm>
          <a:custGeom>
            <a:avLst/>
            <a:gdLst/>
            <a:ahLst/>
            <a:cxnLst/>
            <a:rect l="l" t="t" r="r" b="b"/>
            <a:pathLst>
              <a:path w="1590" h="2361" extrusionOk="0">
                <a:moveTo>
                  <a:pt x="1574" y="0"/>
                </a:moveTo>
                <a:lnTo>
                  <a:pt x="0" y="897"/>
                </a:lnTo>
                <a:lnTo>
                  <a:pt x="0" y="2360"/>
                </a:lnTo>
                <a:lnTo>
                  <a:pt x="1589" y="1463"/>
                </a:lnTo>
                <a:lnTo>
                  <a:pt x="1574" y="0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37"/>
          <p:cNvSpPr/>
          <p:nvPr/>
        </p:nvSpPr>
        <p:spPr>
          <a:xfrm>
            <a:off x="5606942" y="3608262"/>
            <a:ext cx="9551" cy="47697"/>
          </a:xfrm>
          <a:custGeom>
            <a:avLst/>
            <a:gdLst/>
            <a:ahLst/>
            <a:cxnLst/>
            <a:rect l="l" t="t" r="r" b="b"/>
            <a:pathLst>
              <a:path w="331" h="1653" extrusionOk="0">
                <a:moveTo>
                  <a:pt x="0" y="0"/>
                </a:moveTo>
                <a:lnTo>
                  <a:pt x="0" y="1463"/>
                </a:lnTo>
                <a:lnTo>
                  <a:pt x="331" y="1652"/>
                </a:lnTo>
                <a:lnTo>
                  <a:pt x="315" y="189"/>
                </a:lnTo>
                <a:lnTo>
                  <a:pt x="0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37"/>
          <p:cNvSpPr/>
          <p:nvPr/>
        </p:nvSpPr>
        <p:spPr>
          <a:xfrm>
            <a:off x="5616003" y="3613687"/>
            <a:ext cx="8657" cy="54507"/>
          </a:xfrm>
          <a:custGeom>
            <a:avLst/>
            <a:gdLst/>
            <a:ahLst/>
            <a:cxnLst/>
            <a:rect l="l" t="t" r="r" b="b"/>
            <a:pathLst>
              <a:path w="300" h="1889" extrusionOk="0">
                <a:moveTo>
                  <a:pt x="1" y="1"/>
                </a:moveTo>
                <a:lnTo>
                  <a:pt x="17" y="1464"/>
                </a:lnTo>
                <a:lnTo>
                  <a:pt x="143" y="1559"/>
                </a:lnTo>
                <a:lnTo>
                  <a:pt x="237" y="1669"/>
                </a:lnTo>
                <a:lnTo>
                  <a:pt x="284" y="1779"/>
                </a:lnTo>
                <a:lnTo>
                  <a:pt x="300" y="1889"/>
                </a:lnTo>
                <a:lnTo>
                  <a:pt x="300" y="426"/>
                </a:lnTo>
                <a:lnTo>
                  <a:pt x="284" y="316"/>
                </a:lnTo>
                <a:lnTo>
                  <a:pt x="221" y="205"/>
                </a:lnTo>
                <a:lnTo>
                  <a:pt x="127" y="95"/>
                </a:lnTo>
                <a:lnTo>
                  <a:pt x="1" y="1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37"/>
          <p:cNvSpPr/>
          <p:nvPr/>
        </p:nvSpPr>
        <p:spPr>
          <a:xfrm>
            <a:off x="5616003" y="3613687"/>
            <a:ext cx="8657" cy="54507"/>
          </a:xfrm>
          <a:custGeom>
            <a:avLst/>
            <a:gdLst/>
            <a:ahLst/>
            <a:cxnLst/>
            <a:rect l="l" t="t" r="r" b="b"/>
            <a:pathLst>
              <a:path w="300" h="1889" fill="none" extrusionOk="0">
                <a:moveTo>
                  <a:pt x="300" y="426"/>
                </a:moveTo>
                <a:lnTo>
                  <a:pt x="300" y="1889"/>
                </a:lnTo>
                <a:lnTo>
                  <a:pt x="300" y="1889"/>
                </a:lnTo>
                <a:lnTo>
                  <a:pt x="284" y="1779"/>
                </a:lnTo>
                <a:lnTo>
                  <a:pt x="237" y="1669"/>
                </a:lnTo>
                <a:lnTo>
                  <a:pt x="143" y="1559"/>
                </a:lnTo>
                <a:lnTo>
                  <a:pt x="17" y="1464"/>
                </a:lnTo>
                <a:lnTo>
                  <a:pt x="1" y="1"/>
                </a:lnTo>
                <a:lnTo>
                  <a:pt x="1" y="1"/>
                </a:lnTo>
                <a:lnTo>
                  <a:pt x="127" y="95"/>
                </a:lnTo>
                <a:lnTo>
                  <a:pt x="221" y="205"/>
                </a:lnTo>
                <a:lnTo>
                  <a:pt x="284" y="316"/>
                </a:lnTo>
                <a:lnTo>
                  <a:pt x="300" y="42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37"/>
          <p:cNvSpPr/>
          <p:nvPr/>
        </p:nvSpPr>
        <p:spPr>
          <a:xfrm>
            <a:off x="5624631" y="3625951"/>
            <a:ext cx="29" cy="42705"/>
          </a:xfrm>
          <a:custGeom>
            <a:avLst/>
            <a:gdLst/>
            <a:ahLst/>
            <a:cxnLst/>
            <a:rect l="l" t="t" r="r" b="b"/>
            <a:pathLst>
              <a:path w="1" h="1480" extrusionOk="0">
                <a:moveTo>
                  <a:pt x="1" y="1"/>
                </a:moveTo>
                <a:lnTo>
                  <a:pt x="1" y="1464"/>
                </a:lnTo>
                <a:lnTo>
                  <a:pt x="1" y="1464"/>
                </a:lnTo>
                <a:lnTo>
                  <a:pt x="1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37"/>
          <p:cNvSpPr/>
          <p:nvPr/>
        </p:nvSpPr>
        <p:spPr>
          <a:xfrm>
            <a:off x="5624631" y="3625951"/>
            <a:ext cx="29" cy="42705"/>
          </a:xfrm>
          <a:custGeom>
            <a:avLst/>
            <a:gdLst/>
            <a:ahLst/>
            <a:cxnLst/>
            <a:rect l="l" t="t" r="r" b="b"/>
            <a:pathLst>
              <a:path w="1" h="1480" fill="none" extrusionOk="0">
                <a:moveTo>
                  <a:pt x="1" y="1"/>
                </a:moveTo>
                <a:lnTo>
                  <a:pt x="1" y="1464"/>
                </a:lnTo>
                <a:lnTo>
                  <a:pt x="1" y="1464"/>
                </a:lnTo>
                <a:lnTo>
                  <a:pt x="1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37"/>
          <p:cNvSpPr/>
          <p:nvPr/>
        </p:nvSpPr>
        <p:spPr>
          <a:xfrm>
            <a:off x="5624198" y="3626413"/>
            <a:ext cx="462" cy="44062"/>
          </a:xfrm>
          <a:custGeom>
            <a:avLst/>
            <a:gdLst/>
            <a:ahLst/>
            <a:cxnLst/>
            <a:rect l="l" t="t" r="r" b="b"/>
            <a:pathLst>
              <a:path w="16" h="1527" extrusionOk="0">
                <a:moveTo>
                  <a:pt x="16" y="0"/>
                </a:moveTo>
                <a:lnTo>
                  <a:pt x="0" y="63"/>
                </a:lnTo>
                <a:lnTo>
                  <a:pt x="16" y="1527"/>
                </a:lnTo>
                <a:lnTo>
                  <a:pt x="16" y="1464"/>
                </a:lnTo>
                <a:lnTo>
                  <a:pt x="16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37"/>
          <p:cNvSpPr/>
          <p:nvPr/>
        </p:nvSpPr>
        <p:spPr>
          <a:xfrm>
            <a:off x="5624198" y="3626413"/>
            <a:ext cx="462" cy="44062"/>
          </a:xfrm>
          <a:custGeom>
            <a:avLst/>
            <a:gdLst/>
            <a:ahLst/>
            <a:cxnLst/>
            <a:rect l="l" t="t" r="r" b="b"/>
            <a:pathLst>
              <a:path w="16" h="1527" fill="none" extrusionOk="0">
                <a:moveTo>
                  <a:pt x="16" y="0"/>
                </a:moveTo>
                <a:lnTo>
                  <a:pt x="16" y="1464"/>
                </a:lnTo>
                <a:lnTo>
                  <a:pt x="16" y="1464"/>
                </a:lnTo>
                <a:lnTo>
                  <a:pt x="16" y="1527"/>
                </a:lnTo>
                <a:lnTo>
                  <a:pt x="0" y="63"/>
                </a:lnTo>
                <a:lnTo>
                  <a:pt x="0" y="63"/>
                </a:lnTo>
                <a:lnTo>
                  <a:pt x="1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2554;p37"/>
          <p:cNvSpPr/>
          <p:nvPr/>
        </p:nvSpPr>
        <p:spPr>
          <a:xfrm>
            <a:off x="5623737" y="3628231"/>
            <a:ext cx="923" cy="43600"/>
          </a:xfrm>
          <a:custGeom>
            <a:avLst/>
            <a:gdLst/>
            <a:ahLst/>
            <a:cxnLst/>
            <a:rect l="l" t="t" r="r" b="b"/>
            <a:pathLst>
              <a:path w="32" h="1511" extrusionOk="0">
                <a:moveTo>
                  <a:pt x="16" y="0"/>
                </a:moveTo>
                <a:lnTo>
                  <a:pt x="0" y="48"/>
                </a:lnTo>
                <a:lnTo>
                  <a:pt x="16" y="1511"/>
                </a:lnTo>
                <a:lnTo>
                  <a:pt x="32" y="1464"/>
                </a:lnTo>
                <a:lnTo>
                  <a:pt x="16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37"/>
          <p:cNvSpPr/>
          <p:nvPr/>
        </p:nvSpPr>
        <p:spPr>
          <a:xfrm>
            <a:off x="5623737" y="3628231"/>
            <a:ext cx="923" cy="43600"/>
          </a:xfrm>
          <a:custGeom>
            <a:avLst/>
            <a:gdLst/>
            <a:ahLst/>
            <a:cxnLst/>
            <a:rect l="l" t="t" r="r" b="b"/>
            <a:pathLst>
              <a:path w="32" h="1511" fill="none" extrusionOk="0">
                <a:moveTo>
                  <a:pt x="16" y="0"/>
                </a:moveTo>
                <a:lnTo>
                  <a:pt x="32" y="1464"/>
                </a:lnTo>
                <a:lnTo>
                  <a:pt x="32" y="1464"/>
                </a:lnTo>
                <a:lnTo>
                  <a:pt x="16" y="1511"/>
                </a:lnTo>
                <a:lnTo>
                  <a:pt x="0" y="48"/>
                </a:lnTo>
                <a:lnTo>
                  <a:pt x="0" y="48"/>
                </a:lnTo>
                <a:lnTo>
                  <a:pt x="1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37"/>
          <p:cNvSpPr/>
          <p:nvPr/>
        </p:nvSpPr>
        <p:spPr>
          <a:xfrm>
            <a:off x="5622813" y="3629587"/>
            <a:ext cx="1414" cy="44062"/>
          </a:xfrm>
          <a:custGeom>
            <a:avLst/>
            <a:gdLst/>
            <a:ahLst/>
            <a:cxnLst/>
            <a:rect l="l" t="t" r="r" b="b"/>
            <a:pathLst>
              <a:path w="49" h="1527" extrusionOk="0">
                <a:moveTo>
                  <a:pt x="32" y="1"/>
                </a:moveTo>
                <a:lnTo>
                  <a:pt x="1" y="64"/>
                </a:lnTo>
                <a:lnTo>
                  <a:pt x="17" y="1527"/>
                </a:lnTo>
                <a:lnTo>
                  <a:pt x="48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2557;p37"/>
          <p:cNvSpPr/>
          <p:nvPr/>
        </p:nvSpPr>
        <p:spPr>
          <a:xfrm>
            <a:off x="5622813" y="3629587"/>
            <a:ext cx="1414" cy="44062"/>
          </a:xfrm>
          <a:custGeom>
            <a:avLst/>
            <a:gdLst/>
            <a:ahLst/>
            <a:cxnLst/>
            <a:rect l="l" t="t" r="r" b="b"/>
            <a:pathLst>
              <a:path w="49" h="1527" fill="none" extrusionOk="0">
                <a:moveTo>
                  <a:pt x="32" y="1"/>
                </a:moveTo>
                <a:lnTo>
                  <a:pt x="48" y="1464"/>
                </a:lnTo>
                <a:lnTo>
                  <a:pt x="48" y="1464"/>
                </a:lnTo>
                <a:lnTo>
                  <a:pt x="17" y="1527"/>
                </a:lnTo>
                <a:lnTo>
                  <a:pt x="1" y="64"/>
                </a:lnTo>
                <a:lnTo>
                  <a:pt x="1" y="64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2558;p37"/>
          <p:cNvSpPr/>
          <p:nvPr/>
        </p:nvSpPr>
        <p:spPr>
          <a:xfrm>
            <a:off x="5621919" y="3631405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extrusionOk="0">
                <a:moveTo>
                  <a:pt x="32" y="1"/>
                </a:moveTo>
                <a:lnTo>
                  <a:pt x="0" y="79"/>
                </a:lnTo>
                <a:lnTo>
                  <a:pt x="0" y="1542"/>
                </a:lnTo>
                <a:lnTo>
                  <a:pt x="48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37"/>
          <p:cNvSpPr/>
          <p:nvPr/>
        </p:nvSpPr>
        <p:spPr>
          <a:xfrm>
            <a:off x="5621919" y="3631405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fill="none" extrusionOk="0">
                <a:moveTo>
                  <a:pt x="32" y="1"/>
                </a:moveTo>
                <a:lnTo>
                  <a:pt x="48" y="1464"/>
                </a:lnTo>
                <a:lnTo>
                  <a:pt x="48" y="1464"/>
                </a:lnTo>
                <a:lnTo>
                  <a:pt x="0" y="1542"/>
                </a:lnTo>
                <a:lnTo>
                  <a:pt x="0" y="79"/>
                </a:lnTo>
                <a:lnTo>
                  <a:pt x="0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37"/>
          <p:cNvSpPr/>
          <p:nvPr/>
        </p:nvSpPr>
        <p:spPr>
          <a:xfrm>
            <a:off x="5619639" y="3633684"/>
            <a:ext cx="2308" cy="44062"/>
          </a:xfrm>
          <a:custGeom>
            <a:avLst/>
            <a:gdLst/>
            <a:ahLst/>
            <a:cxnLst/>
            <a:rect l="l" t="t" r="r" b="b"/>
            <a:pathLst>
              <a:path w="80" h="1527" extrusionOk="0">
                <a:moveTo>
                  <a:pt x="79" y="0"/>
                </a:moveTo>
                <a:lnTo>
                  <a:pt x="1" y="63"/>
                </a:lnTo>
                <a:lnTo>
                  <a:pt x="17" y="1526"/>
                </a:lnTo>
                <a:lnTo>
                  <a:pt x="79" y="1463"/>
                </a:lnTo>
                <a:lnTo>
                  <a:pt x="79" y="0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37"/>
          <p:cNvSpPr/>
          <p:nvPr/>
        </p:nvSpPr>
        <p:spPr>
          <a:xfrm>
            <a:off x="5619639" y="3633684"/>
            <a:ext cx="2308" cy="44062"/>
          </a:xfrm>
          <a:custGeom>
            <a:avLst/>
            <a:gdLst/>
            <a:ahLst/>
            <a:cxnLst/>
            <a:rect l="l" t="t" r="r" b="b"/>
            <a:pathLst>
              <a:path w="80" h="1527" fill="none" extrusionOk="0">
                <a:moveTo>
                  <a:pt x="79" y="0"/>
                </a:moveTo>
                <a:lnTo>
                  <a:pt x="79" y="1463"/>
                </a:lnTo>
                <a:lnTo>
                  <a:pt x="79" y="1463"/>
                </a:lnTo>
                <a:lnTo>
                  <a:pt x="17" y="1526"/>
                </a:lnTo>
                <a:lnTo>
                  <a:pt x="1" y="63"/>
                </a:lnTo>
                <a:lnTo>
                  <a:pt x="1" y="63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2562;p37"/>
          <p:cNvSpPr/>
          <p:nvPr/>
        </p:nvSpPr>
        <p:spPr>
          <a:xfrm>
            <a:off x="5615109" y="3635502"/>
            <a:ext cx="5021" cy="45879"/>
          </a:xfrm>
          <a:custGeom>
            <a:avLst/>
            <a:gdLst/>
            <a:ahLst/>
            <a:cxnLst/>
            <a:rect l="l" t="t" r="r" b="b"/>
            <a:pathLst>
              <a:path w="174" h="1590" extrusionOk="0">
                <a:moveTo>
                  <a:pt x="158" y="0"/>
                </a:moveTo>
                <a:lnTo>
                  <a:pt x="95" y="63"/>
                </a:lnTo>
                <a:lnTo>
                  <a:pt x="0" y="126"/>
                </a:lnTo>
                <a:lnTo>
                  <a:pt x="16" y="1589"/>
                </a:lnTo>
                <a:lnTo>
                  <a:pt x="95" y="1526"/>
                </a:lnTo>
                <a:lnTo>
                  <a:pt x="174" y="1463"/>
                </a:lnTo>
                <a:lnTo>
                  <a:pt x="158" y="0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3" name="Google Shape;2563;p37"/>
          <p:cNvSpPr/>
          <p:nvPr/>
        </p:nvSpPr>
        <p:spPr>
          <a:xfrm>
            <a:off x="5615109" y="3635502"/>
            <a:ext cx="5021" cy="45879"/>
          </a:xfrm>
          <a:custGeom>
            <a:avLst/>
            <a:gdLst/>
            <a:ahLst/>
            <a:cxnLst/>
            <a:rect l="l" t="t" r="r" b="b"/>
            <a:pathLst>
              <a:path w="174" h="1590" fill="none" extrusionOk="0">
                <a:moveTo>
                  <a:pt x="158" y="0"/>
                </a:moveTo>
                <a:lnTo>
                  <a:pt x="174" y="1463"/>
                </a:lnTo>
                <a:lnTo>
                  <a:pt x="174" y="1463"/>
                </a:lnTo>
                <a:lnTo>
                  <a:pt x="95" y="1526"/>
                </a:lnTo>
                <a:lnTo>
                  <a:pt x="16" y="1589"/>
                </a:lnTo>
                <a:lnTo>
                  <a:pt x="0" y="126"/>
                </a:lnTo>
                <a:lnTo>
                  <a:pt x="0" y="126"/>
                </a:lnTo>
                <a:lnTo>
                  <a:pt x="95" y="63"/>
                </a:lnTo>
                <a:lnTo>
                  <a:pt x="1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2564;p37"/>
          <p:cNvSpPr/>
          <p:nvPr/>
        </p:nvSpPr>
        <p:spPr>
          <a:xfrm>
            <a:off x="5615109" y="3639109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0" y="1"/>
                </a:moveTo>
                <a:lnTo>
                  <a:pt x="0" y="1464"/>
                </a:lnTo>
                <a:lnTo>
                  <a:pt x="16" y="1464"/>
                </a:lnTo>
                <a:lnTo>
                  <a:pt x="0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2565;p37"/>
          <p:cNvSpPr/>
          <p:nvPr/>
        </p:nvSpPr>
        <p:spPr>
          <a:xfrm>
            <a:off x="5615109" y="3639109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0" y="1"/>
                </a:moveTo>
                <a:lnTo>
                  <a:pt x="16" y="1464"/>
                </a:lnTo>
                <a:lnTo>
                  <a:pt x="16" y="1464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37"/>
          <p:cNvSpPr/>
          <p:nvPr/>
        </p:nvSpPr>
        <p:spPr>
          <a:xfrm>
            <a:off x="5400796" y="3602809"/>
            <a:ext cx="198003" cy="153941"/>
          </a:xfrm>
          <a:custGeom>
            <a:avLst/>
            <a:gdLst/>
            <a:ahLst/>
            <a:cxnLst/>
            <a:rect l="l" t="t" r="r" b="b"/>
            <a:pathLst>
              <a:path w="6862" h="5335" extrusionOk="0">
                <a:moveTo>
                  <a:pt x="6861" y="0"/>
                </a:moveTo>
                <a:lnTo>
                  <a:pt x="1" y="3871"/>
                </a:lnTo>
                <a:lnTo>
                  <a:pt x="17" y="5334"/>
                </a:lnTo>
                <a:lnTo>
                  <a:pt x="6861" y="1464"/>
                </a:lnTo>
                <a:lnTo>
                  <a:pt x="6861" y="0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37"/>
          <p:cNvSpPr/>
          <p:nvPr/>
        </p:nvSpPr>
        <p:spPr>
          <a:xfrm>
            <a:off x="5400796" y="3714481"/>
            <a:ext cx="8657" cy="47697"/>
          </a:xfrm>
          <a:custGeom>
            <a:avLst/>
            <a:gdLst/>
            <a:ahLst/>
            <a:cxnLst/>
            <a:rect l="l" t="t" r="r" b="b"/>
            <a:pathLst>
              <a:path w="300" h="1653" extrusionOk="0">
                <a:moveTo>
                  <a:pt x="1" y="1"/>
                </a:moveTo>
                <a:lnTo>
                  <a:pt x="17" y="1464"/>
                </a:lnTo>
                <a:lnTo>
                  <a:pt x="300" y="1653"/>
                </a:lnTo>
                <a:lnTo>
                  <a:pt x="284" y="190"/>
                </a:lnTo>
                <a:lnTo>
                  <a:pt x="1" y="1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37"/>
          <p:cNvSpPr/>
          <p:nvPr/>
        </p:nvSpPr>
        <p:spPr>
          <a:xfrm>
            <a:off x="5408991" y="3719935"/>
            <a:ext cx="9551" cy="47697"/>
          </a:xfrm>
          <a:custGeom>
            <a:avLst/>
            <a:gdLst/>
            <a:ahLst/>
            <a:cxnLst/>
            <a:rect l="l" t="t" r="r" b="b"/>
            <a:pathLst>
              <a:path w="331" h="1653" extrusionOk="0">
                <a:moveTo>
                  <a:pt x="0" y="1"/>
                </a:moveTo>
                <a:lnTo>
                  <a:pt x="16" y="1464"/>
                </a:lnTo>
                <a:lnTo>
                  <a:pt x="331" y="1653"/>
                </a:lnTo>
                <a:lnTo>
                  <a:pt x="331" y="189"/>
                </a:lnTo>
                <a:lnTo>
                  <a:pt x="0" y="1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37"/>
          <p:cNvSpPr/>
          <p:nvPr/>
        </p:nvSpPr>
        <p:spPr>
          <a:xfrm>
            <a:off x="5461653" y="3639109"/>
            <a:ext cx="153480" cy="128982"/>
          </a:xfrm>
          <a:custGeom>
            <a:avLst/>
            <a:gdLst/>
            <a:ahLst/>
            <a:cxnLst/>
            <a:rect l="l" t="t" r="r" b="b"/>
            <a:pathLst>
              <a:path w="5319" h="4470" extrusionOk="0">
                <a:moveTo>
                  <a:pt x="5318" y="1"/>
                </a:moveTo>
                <a:lnTo>
                  <a:pt x="0" y="3006"/>
                </a:lnTo>
                <a:lnTo>
                  <a:pt x="0" y="4470"/>
                </a:lnTo>
                <a:lnTo>
                  <a:pt x="5318" y="1464"/>
                </a:lnTo>
                <a:lnTo>
                  <a:pt x="5318" y="1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37"/>
          <p:cNvSpPr/>
          <p:nvPr/>
        </p:nvSpPr>
        <p:spPr>
          <a:xfrm>
            <a:off x="5400796" y="3602809"/>
            <a:ext cx="223857" cy="128058"/>
          </a:xfrm>
          <a:custGeom>
            <a:avLst/>
            <a:gdLst/>
            <a:ahLst/>
            <a:cxnLst/>
            <a:rect l="l" t="t" r="r" b="b"/>
            <a:pathLst>
              <a:path w="7758" h="4438" extrusionOk="0">
                <a:moveTo>
                  <a:pt x="6861" y="0"/>
                </a:moveTo>
                <a:lnTo>
                  <a:pt x="1" y="3871"/>
                </a:lnTo>
                <a:lnTo>
                  <a:pt x="284" y="4060"/>
                </a:lnTo>
                <a:lnTo>
                  <a:pt x="615" y="4248"/>
                </a:lnTo>
                <a:lnTo>
                  <a:pt x="772" y="4327"/>
                </a:lnTo>
                <a:lnTo>
                  <a:pt x="961" y="4390"/>
                </a:lnTo>
                <a:lnTo>
                  <a:pt x="1150" y="4422"/>
                </a:lnTo>
                <a:lnTo>
                  <a:pt x="1354" y="4437"/>
                </a:lnTo>
                <a:lnTo>
                  <a:pt x="1559" y="4437"/>
                </a:lnTo>
                <a:lnTo>
                  <a:pt x="1747" y="4406"/>
                </a:lnTo>
                <a:lnTo>
                  <a:pt x="1936" y="4343"/>
                </a:lnTo>
                <a:lnTo>
                  <a:pt x="2109" y="4264"/>
                </a:lnTo>
                <a:lnTo>
                  <a:pt x="7427" y="1259"/>
                </a:lnTo>
                <a:lnTo>
                  <a:pt x="7569" y="1165"/>
                </a:lnTo>
                <a:lnTo>
                  <a:pt x="7663" y="1054"/>
                </a:lnTo>
                <a:lnTo>
                  <a:pt x="7726" y="944"/>
                </a:lnTo>
                <a:lnTo>
                  <a:pt x="7742" y="881"/>
                </a:lnTo>
                <a:lnTo>
                  <a:pt x="7758" y="818"/>
                </a:lnTo>
                <a:lnTo>
                  <a:pt x="7758" y="755"/>
                </a:lnTo>
                <a:lnTo>
                  <a:pt x="7742" y="708"/>
                </a:lnTo>
                <a:lnTo>
                  <a:pt x="7679" y="582"/>
                </a:lnTo>
                <a:lnTo>
                  <a:pt x="7601" y="472"/>
                </a:lnTo>
                <a:lnTo>
                  <a:pt x="7459" y="378"/>
                </a:lnTo>
                <a:lnTo>
                  <a:pt x="7144" y="189"/>
                </a:lnTo>
                <a:lnTo>
                  <a:pt x="6861" y="0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2571;p37"/>
          <p:cNvSpPr/>
          <p:nvPr/>
        </p:nvSpPr>
        <p:spPr>
          <a:xfrm>
            <a:off x="5457094" y="3725850"/>
            <a:ext cx="4588" cy="44062"/>
          </a:xfrm>
          <a:custGeom>
            <a:avLst/>
            <a:gdLst/>
            <a:ahLst/>
            <a:cxnLst/>
            <a:rect l="l" t="t" r="r" b="b"/>
            <a:pathLst>
              <a:path w="159" h="1527" extrusionOk="0">
                <a:moveTo>
                  <a:pt x="158" y="0"/>
                </a:moveTo>
                <a:lnTo>
                  <a:pt x="1" y="63"/>
                </a:lnTo>
                <a:lnTo>
                  <a:pt x="17" y="1526"/>
                </a:lnTo>
                <a:lnTo>
                  <a:pt x="158" y="1464"/>
                </a:lnTo>
                <a:lnTo>
                  <a:pt x="158" y="0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37"/>
          <p:cNvSpPr/>
          <p:nvPr/>
        </p:nvSpPr>
        <p:spPr>
          <a:xfrm>
            <a:off x="5457094" y="3725850"/>
            <a:ext cx="4588" cy="44062"/>
          </a:xfrm>
          <a:custGeom>
            <a:avLst/>
            <a:gdLst/>
            <a:ahLst/>
            <a:cxnLst/>
            <a:rect l="l" t="t" r="r" b="b"/>
            <a:pathLst>
              <a:path w="159" h="1527" fill="none" extrusionOk="0">
                <a:moveTo>
                  <a:pt x="158" y="0"/>
                </a:moveTo>
                <a:lnTo>
                  <a:pt x="158" y="1464"/>
                </a:lnTo>
                <a:lnTo>
                  <a:pt x="158" y="1464"/>
                </a:lnTo>
                <a:lnTo>
                  <a:pt x="17" y="1526"/>
                </a:lnTo>
                <a:lnTo>
                  <a:pt x="1" y="63"/>
                </a:lnTo>
                <a:lnTo>
                  <a:pt x="1" y="63"/>
                </a:lnTo>
                <a:lnTo>
                  <a:pt x="1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37"/>
          <p:cNvSpPr/>
          <p:nvPr/>
        </p:nvSpPr>
        <p:spPr>
          <a:xfrm>
            <a:off x="5450746" y="3727668"/>
            <a:ext cx="6839" cy="44523"/>
          </a:xfrm>
          <a:custGeom>
            <a:avLst/>
            <a:gdLst/>
            <a:ahLst/>
            <a:cxnLst/>
            <a:rect l="l" t="t" r="r" b="b"/>
            <a:pathLst>
              <a:path w="237" h="1543" extrusionOk="0">
                <a:moveTo>
                  <a:pt x="221" y="0"/>
                </a:moveTo>
                <a:lnTo>
                  <a:pt x="111" y="47"/>
                </a:lnTo>
                <a:lnTo>
                  <a:pt x="1" y="79"/>
                </a:lnTo>
                <a:lnTo>
                  <a:pt x="1" y="1542"/>
                </a:lnTo>
                <a:lnTo>
                  <a:pt x="127" y="1511"/>
                </a:lnTo>
                <a:lnTo>
                  <a:pt x="237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4" name="Google Shape;2574;p37"/>
          <p:cNvSpPr/>
          <p:nvPr/>
        </p:nvSpPr>
        <p:spPr>
          <a:xfrm>
            <a:off x="5450746" y="3727668"/>
            <a:ext cx="6839" cy="44523"/>
          </a:xfrm>
          <a:custGeom>
            <a:avLst/>
            <a:gdLst/>
            <a:ahLst/>
            <a:cxnLst/>
            <a:rect l="l" t="t" r="r" b="b"/>
            <a:pathLst>
              <a:path w="237" h="1543" fill="none" extrusionOk="0">
                <a:moveTo>
                  <a:pt x="221" y="0"/>
                </a:moveTo>
                <a:lnTo>
                  <a:pt x="237" y="1463"/>
                </a:lnTo>
                <a:lnTo>
                  <a:pt x="237" y="1463"/>
                </a:lnTo>
                <a:lnTo>
                  <a:pt x="127" y="1511"/>
                </a:lnTo>
                <a:lnTo>
                  <a:pt x="1" y="1542"/>
                </a:lnTo>
                <a:lnTo>
                  <a:pt x="1" y="79"/>
                </a:lnTo>
                <a:lnTo>
                  <a:pt x="1" y="79"/>
                </a:lnTo>
                <a:lnTo>
                  <a:pt x="111" y="47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2575;p37"/>
          <p:cNvSpPr/>
          <p:nvPr/>
        </p:nvSpPr>
        <p:spPr>
          <a:xfrm>
            <a:off x="5446677" y="3729919"/>
            <a:ext cx="4097" cy="42705"/>
          </a:xfrm>
          <a:custGeom>
            <a:avLst/>
            <a:gdLst/>
            <a:ahLst/>
            <a:cxnLst/>
            <a:rect l="l" t="t" r="r" b="b"/>
            <a:pathLst>
              <a:path w="142" h="1480" extrusionOk="0">
                <a:moveTo>
                  <a:pt x="142" y="1"/>
                </a:moveTo>
                <a:lnTo>
                  <a:pt x="0" y="17"/>
                </a:lnTo>
                <a:lnTo>
                  <a:pt x="0" y="1480"/>
                </a:lnTo>
                <a:lnTo>
                  <a:pt x="142" y="1464"/>
                </a:lnTo>
                <a:lnTo>
                  <a:pt x="142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2576;p37"/>
          <p:cNvSpPr/>
          <p:nvPr/>
        </p:nvSpPr>
        <p:spPr>
          <a:xfrm>
            <a:off x="5446677" y="3729919"/>
            <a:ext cx="4097" cy="42705"/>
          </a:xfrm>
          <a:custGeom>
            <a:avLst/>
            <a:gdLst/>
            <a:ahLst/>
            <a:cxnLst/>
            <a:rect l="l" t="t" r="r" b="b"/>
            <a:pathLst>
              <a:path w="142" h="1480" fill="none" extrusionOk="0">
                <a:moveTo>
                  <a:pt x="142" y="1"/>
                </a:moveTo>
                <a:lnTo>
                  <a:pt x="142" y="1464"/>
                </a:lnTo>
                <a:lnTo>
                  <a:pt x="142" y="1464"/>
                </a:lnTo>
                <a:lnTo>
                  <a:pt x="0" y="1480"/>
                </a:lnTo>
                <a:lnTo>
                  <a:pt x="0" y="17"/>
                </a:lnTo>
                <a:lnTo>
                  <a:pt x="0" y="17"/>
                </a:lnTo>
                <a:lnTo>
                  <a:pt x="14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7" name="Google Shape;2577;p37"/>
          <p:cNvSpPr/>
          <p:nvPr/>
        </p:nvSpPr>
        <p:spPr>
          <a:xfrm>
            <a:off x="5443041" y="3730381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extrusionOk="0">
                <a:moveTo>
                  <a:pt x="126" y="1"/>
                </a:moveTo>
                <a:lnTo>
                  <a:pt x="0" y="16"/>
                </a:lnTo>
                <a:lnTo>
                  <a:pt x="16" y="1480"/>
                </a:lnTo>
                <a:lnTo>
                  <a:pt x="126" y="1464"/>
                </a:lnTo>
                <a:lnTo>
                  <a:pt x="126" y="1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" name="Google Shape;2578;p37"/>
          <p:cNvSpPr/>
          <p:nvPr/>
        </p:nvSpPr>
        <p:spPr>
          <a:xfrm>
            <a:off x="5443041" y="3730381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fill="none" extrusionOk="0">
                <a:moveTo>
                  <a:pt x="126" y="1"/>
                </a:moveTo>
                <a:lnTo>
                  <a:pt x="126" y="1464"/>
                </a:lnTo>
                <a:lnTo>
                  <a:pt x="126" y="1464"/>
                </a:lnTo>
                <a:lnTo>
                  <a:pt x="16" y="1480"/>
                </a:lnTo>
                <a:lnTo>
                  <a:pt x="0" y="16"/>
                </a:lnTo>
                <a:lnTo>
                  <a:pt x="0" y="16"/>
                </a:lnTo>
                <a:lnTo>
                  <a:pt x="126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9" name="Google Shape;2579;p37"/>
          <p:cNvSpPr/>
          <p:nvPr/>
        </p:nvSpPr>
        <p:spPr>
          <a:xfrm>
            <a:off x="5439867" y="3730842"/>
            <a:ext cx="3636" cy="42244"/>
          </a:xfrm>
          <a:custGeom>
            <a:avLst/>
            <a:gdLst/>
            <a:ahLst/>
            <a:cxnLst/>
            <a:rect l="l" t="t" r="r" b="b"/>
            <a:pathLst>
              <a:path w="126" h="1464" extrusionOk="0">
                <a:moveTo>
                  <a:pt x="0" y="0"/>
                </a:moveTo>
                <a:lnTo>
                  <a:pt x="16" y="1464"/>
                </a:lnTo>
                <a:lnTo>
                  <a:pt x="126" y="1464"/>
                </a:lnTo>
                <a:lnTo>
                  <a:pt x="110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0" name="Google Shape;2580;p37"/>
          <p:cNvSpPr/>
          <p:nvPr/>
        </p:nvSpPr>
        <p:spPr>
          <a:xfrm>
            <a:off x="5439867" y="3730842"/>
            <a:ext cx="3636" cy="42244"/>
          </a:xfrm>
          <a:custGeom>
            <a:avLst/>
            <a:gdLst/>
            <a:ahLst/>
            <a:cxnLst/>
            <a:rect l="l" t="t" r="r" b="b"/>
            <a:pathLst>
              <a:path w="126" h="1464" fill="none" extrusionOk="0">
                <a:moveTo>
                  <a:pt x="110" y="0"/>
                </a:moveTo>
                <a:lnTo>
                  <a:pt x="126" y="1464"/>
                </a:lnTo>
                <a:lnTo>
                  <a:pt x="126" y="1464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2581;p37"/>
          <p:cNvSpPr/>
          <p:nvPr/>
        </p:nvSpPr>
        <p:spPr>
          <a:xfrm>
            <a:off x="5437126" y="3730842"/>
            <a:ext cx="3203" cy="42244"/>
          </a:xfrm>
          <a:custGeom>
            <a:avLst/>
            <a:gdLst/>
            <a:ahLst/>
            <a:cxnLst/>
            <a:rect l="l" t="t" r="r" b="b"/>
            <a:pathLst>
              <a:path w="111" h="1464" extrusionOk="0">
                <a:moveTo>
                  <a:pt x="1" y="0"/>
                </a:moveTo>
                <a:lnTo>
                  <a:pt x="1" y="1464"/>
                </a:lnTo>
                <a:lnTo>
                  <a:pt x="111" y="1464"/>
                </a:lnTo>
                <a:lnTo>
                  <a:pt x="95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2" name="Google Shape;2582;p37"/>
          <p:cNvSpPr/>
          <p:nvPr/>
        </p:nvSpPr>
        <p:spPr>
          <a:xfrm>
            <a:off x="5437126" y="3730842"/>
            <a:ext cx="3203" cy="42244"/>
          </a:xfrm>
          <a:custGeom>
            <a:avLst/>
            <a:gdLst/>
            <a:ahLst/>
            <a:cxnLst/>
            <a:rect l="l" t="t" r="r" b="b"/>
            <a:pathLst>
              <a:path w="111" h="1464" fill="none" extrusionOk="0">
                <a:moveTo>
                  <a:pt x="95" y="0"/>
                </a:moveTo>
                <a:lnTo>
                  <a:pt x="111" y="1464"/>
                </a:lnTo>
                <a:lnTo>
                  <a:pt x="111" y="1464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9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3" name="Google Shape;2583;p37"/>
          <p:cNvSpPr/>
          <p:nvPr/>
        </p:nvSpPr>
        <p:spPr>
          <a:xfrm>
            <a:off x="5433951" y="3730381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extrusionOk="0">
                <a:moveTo>
                  <a:pt x="1" y="1"/>
                </a:moveTo>
                <a:lnTo>
                  <a:pt x="1" y="1464"/>
                </a:lnTo>
                <a:lnTo>
                  <a:pt x="111" y="1480"/>
                </a:lnTo>
                <a:lnTo>
                  <a:pt x="111" y="16"/>
                </a:lnTo>
                <a:lnTo>
                  <a:pt x="1" y="1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4" name="Google Shape;2584;p37"/>
          <p:cNvSpPr/>
          <p:nvPr/>
        </p:nvSpPr>
        <p:spPr>
          <a:xfrm>
            <a:off x="5433951" y="3730381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fill="none" extrusionOk="0">
                <a:moveTo>
                  <a:pt x="111" y="16"/>
                </a:moveTo>
                <a:lnTo>
                  <a:pt x="111" y="1480"/>
                </a:lnTo>
                <a:lnTo>
                  <a:pt x="111" y="1480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11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37"/>
          <p:cNvSpPr/>
          <p:nvPr/>
        </p:nvSpPr>
        <p:spPr>
          <a:xfrm>
            <a:off x="5430777" y="3729919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extrusionOk="0">
                <a:moveTo>
                  <a:pt x="0" y="1"/>
                </a:moveTo>
                <a:lnTo>
                  <a:pt x="16" y="1464"/>
                </a:lnTo>
                <a:lnTo>
                  <a:pt x="111" y="1480"/>
                </a:lnTo>
                <a:lnTo>
                  <a:pt x="111" y="17"/>
                </a:lnTo>
                <a:lnTo>
                  <a:pt x="0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37"/>
          <p:cNvSpPr/>
          <p:nvPr/>
        </p:nvSpPr>
        <p:spPr>
          <a:xfrm>
            <a:off x="5430777" y="3729919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fill="none" extrusionOk="0">
                <a:moveTo>
                  <a:pt x="111" y="17"/>
                </a:moveTo>
                <a:lnTo>
                  <a:pt x="111" y="1480"/>
                </a:lnTo>
                <a:lnTo>
                  <a:pt x="111" y="1480"/>
                </a:lnTo>
                <a:lnTo>
                  <a:pt x="16" y="1464"/>
                </a:lnTo>
                <a:lnTo>
                  <a:pt x="0" y="1"/>
                </a:lnTo>
                <a:lnTo>
                  <a:pt x="0" y="1"/>
                </a:lnTo>
                <a:lnTo>
                  <a:pt x="111" y="1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7" name="Google Shape;2587;p37"/>
          <p:cNvSpPr/>
          <p:nvPr/>
        </p:nvSpPr>
        <p:spPr>
          <a:xfrm>
            <a:off x="5427603" y="3729486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extrusionOk="0">
                <a:moveTo>
                  <a:pt x="0" y="0"/>
                </a:moveTo>
                <a:lnTo>
                  <a:pt x="0" y="1448"/>
                </a:lnTo>
                <a:lnTo>
                  <a:pt x="126" y="1479"/>
                </a:lnTo>
                <a:lnTo>
                  <a:pt x="110" y="16"/>
                </a:lnTo>
                <a:lnTo>
                  <a:pt x="0" y="0"/>
                </a:lnTo>
                <a:close/>
              </a:path>
            </a:pathLst>
          </a:custGeom>
          <a:solidFill>
            <a:srgbClr val="6A8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2588;p37"/>
          <p:cNvSpPr/>
          <p:nvPr/>
        </p:nvSpPr>
        <p:spPr>
          <a:xfrm>
            <a:off x="5427603" y="3729486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fill="none" extrusionOk="0">
                <a:moveTo>
                  <a:pt x="110" y="16"/>
                </a:moveTo>
                <a:lnTo>
                  <a:pt x="126" y="1479"/>
                </a:lnTo>
                <a:lnTo>
                  <a:pt x="126" y="1479"/>
                </a:lnTo>
                <a:lnTo>
                  <a:pt x="0" y="1448"/>
                </a:lnTo>
                <a:lnTo>
                  <a:pt x="0" y="0"/>
                </a:lnTo>
                <a:lnTo>
                  <a:pt x="0" y="0"/>
                </a:lnTo>
                <a:lnTo>
                  <a:pt x="110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9" name="Google Shape;2589;p37"/>
          <p:cNvSpPr/>
          <p:nvPr/>
        </p:nvSpPr>
        <p:spPr>
          <a:xfrm>
            <a:off x="5423967" y="3728101"/>
            <a:ext cx="3665" cy="43167"/>
          </a:xfrm>
          <a:custGeom>
            <a:avLst/>
            <a:gdLst/>
            <a:ahLst/>
            <a:cxnLst/>
            <a:rect l="l" t="t" r="r" b="b"/>
            <a:pathLst>
              <a:path w="127" h="1496" extrusionOk="0">
                <a:moveTo>
                  <a:pt x="0" y="1"/>
                </a:moveTo>
                <a:lnTo>
                  <a:pt x="0" y="1464"/>
                </a:lnTo>
                <a:lnTo>
                  <a:pt x="126" y="1496"/>
                </a:lnTo>
                <a:lnTo>
                  <a:pt x="126" y="48"/>
                </a:lnTo>
                <a:lnTo>
                  <a:pt x="0" y="1"/>
                </a:lnTo>
                <a:close/>
              </a:path>
            </a:pathLst>
          </a:custGeom>
          <a:solidFill>
            <a:srgbClr val="658A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0" name="Google Shape;2590;p37"/>
          <p:cNvSpPr/>
          <p:nvPr/>
        </p:nvSpPr>
        <p:spPr>
          <a:xfrm>
            <a:off x="5423967" y="3728101"/>
            <a:ext cx="3665" cy="43167"/>
          </a:xfrm>
          <a:custGeom>
            <a:avLst/>
            <a:gdLst/>
            <a:ahLst/>
            <a:cxnLst/>
            <a:rect l="l" t="t" r="r" b="b"/>
            <a:pathLst>
              <a:path w="127" h="1496" fill="none" extrusionOk="0">
                <a:moveTo>
                  <a:pt x="126" y="48"/>
                </a:moveTo>
                <a:lnTo>
                  <a:pt x="126" y="1496"/>
                </a:lnTo>
                <a:lnTo>
                  <a:pt x="126" y="1496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126" y="4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1" name="Google Shape;2591;p37"/>
          <p:cNvSpPr/>
          <p:nvPr/>
        </p:nvSpPr>
        <p:spPr>
          <a:xfrm>
            <a:off x="5418514" y="3725389"/>
            <a:ext cx="5482" cy="44985"/>
          </a:xfrm>
          <a:custGeom>
            <a:avLst/>
            <a:gdLst/>
            <a:ahLst/>
            <a:cxnLst/>
            <a:rect l="l" t="t" r="r" b="b"/>
            <a:pathLst>
              <a:path w="190" h="1559" extrusionOk="0">
                <a:moveTo>
                  <a:pt x="1" y="0"/>
                </a:moveTo>
                <a:lnTo>
                  <a:pt x="1" y="1464"/>
                </a:lnTo>
                <a:lnTo>
                  <a:pt x="95" y="1511"/>
                </a:lnTo>
                <a:lnTo>
                  <a:pt x="189" y="1558"/>
                </a:lnTo>
                <a:lnTo>
                  <a:pt x="189" y="95"/>
                </a:lnTo>
                <a:lnTo>
                  <a:pt x="79" y="48"/>
                </a:lnTo>
                <a:lnTo>
                  <a:pt x="1" y="0"/>
                </a:lnTo>
                <a:close/>
              </a:path>
            </a:pathLst>
          </a:custGeom>
          <a:solidFill>
            <a:srgbClr val="6086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" name="Google Shape;2592;p37"/>
          <p:cNvSpPr/>
          <p:nvPr/>
        </p:nvSpPr>
        <p:spPr>
          <a:xfrm>
            <a:off x="5418514" y="3725389"/>
            <a:ext cx="5482" cy="44985"/>
          </a:xfrm>
          <a:custGeom>
            <a:avLst/>
            <a:gdLst/>
            <a:ahLst/>
            <a:cxnLst/>
            <a:rect l="l" t="t" r="r" b="b"/>
            <a:pathLst>
              <a:path w="190" h="1559" fill="none" extrusionOk="0">
                <a:moveTo>
                  <a:pt x="189" y="95"/>
                </a:moveTo>
                <a:lnTo>
                  <a:pt x="189" y="1558"/>
                </a:lnTo>
                <a:lnTo>
                  <a:pt x="189" y="1558"/>
                </a:lnTo>
                <a:lnTo>
                  <a:pt x="95" y="1511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79" y="48"/>
                </a:lnTo>
                <a:lnTo>
                  <a:pt x="189" y="9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2593;p37"/>
          <p:cNvSpPr/>
          <p:nvPr/>
        </p:nvSpPr>
        <p:spPr>
          <a:xfrm>
            <a:off x="5363572" y="3719935"/>
            <a:ext cx="45879" cy="67694"/>
          </a:xfrm>
          <a:custGeom>
            <a:avLst/>
            <a:gdLst/>
            <a:ahLst/>
            <a:cxnLst/>
            <a:rect l="l" t="t" r="r" b="b"/>
            <a:pathLst>
              <a:path w="1590" h="2346" extrusionOk="0">
                <a:moveTo>
                  <a:pt x="1574" y="1"/>
                </a:moveTo>
                <a:lnTo>
                  <a:pt x="1" y="882"/>
                </a:lnTo>
                <a:lnTo>
                  <a:pt x="16" y="2345"/>
                </a:lnTo>
                <a:lnTo>
                  <a:pt x="1590" y="1464"/>
                </a:lnTo>
                <a:lnTo>
                  <a:pt x="1574" y="1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2594;p37"/>
          <p:cNvSpPr/>
          <p:nvPr/>
        </p:nvSpPr>
        <p:spPr>
          <a:xfrm>
            <a:off x="5363572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2595;p37"/>
          <p:cNvSpPr/>
          <p:nvPr/>
        </p:nvSpPr>
        <p:spPr>
          <a:xfrm>
            <a:off x="5363572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2596;p37"/>
          <p:cNvSpPr/>
          <p:nvPr/>
        </p:nvSpPr>
        <p:spPr>
          <a:xfrm>
            <a:off x="5356762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37"/>
          <p:cNvSpPr/>
          <p:nvPr/>
        </p:nvSpPr>
        <p:spPr>
          <a:xfrm>
            <a:off x="5356762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37"/>
          <p:cNvSpPr/>
          <p:nvPr/>
        </p:nvSpPr>
        <p:spPr>
          <a:xfrm>
            <a:off x="5353588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2599;p37"/>
          <p:cNvSpPr/>
          <p:nvPr/>
        </p:nvSpPr>
        <p:spPr>
          <a:xfrm>
            <a:off x="5353588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" name="Google Shape;2600;p37"/>
          <p:cNvSpPr/>
          <p:nvPr/>
        </p:nvSpPr>
        <p:spPr>
          <a:xfrm>
            <a:off x="5351770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37"/>
          <p:cNvSpPr/>
          <p:nvPr/>
        </p:nvSpPr>
        <p:spPr>
          <a:xfrm>
            <a:off x="5351770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37"/>
          <p:cNvSpPr/>
          <p:nvPr/>
        </p:nvSpPr>
        <p:spPr>
          <a:xfrm>
            <a:off x="5350875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3" name="Google Shape;2603;p37"/>
          <p:cNvSpPr/>
          <p:nvPr/>
        </p:nvSpPr>
        <p:spPr>
          <a:xfrm>
            <a:off x="5350875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4" name="Google Shape;2604;p37"/>
          <p:cNvSpPr/>
          <p:nvPr/>
        </p:nvSpPr>
        <p:spPr>
          <a:xfrm>
            <a:off x="5349952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37"/>
          <p:cNvSpPr/>
          <p:nvPr/>
        </p:nvSpPr>
        <p:spPr>
          <a:xfrm>
            <a:off x="5349952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37"/>
          <p:cNvSpPr/>
          <p:nvPr/>
        </p:nvSpPr>
        <p:spPr>
          <a:xfrm>
            <a:off x="5349490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37"/>
          <p:cNvSpPr/>
          <p:nvPr/>
        </p:nvSpPr>
        <p:spPr>
          <a:xfrm>
            <a:off x="5349490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37"/>
          <p:cNvSpPr/>
          <p:nvPr/>
        </p:nvSpPr>
        <p:spPr>
          <a:xfrm>
            <a:off x="5349490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37"/>
          <p:cNvSpPr/>
          <p:nvPr/>
        </p:nvSpPr>
        <p:spPr>
          <a:xfrm>
            <a:off x="5349490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37"/>
          <p:cNvSpPr/>
          <p:nvPr/>
        </p:nvSpPr>
        <p:spPr>
          <a:xfrm>
            <a:off x="5349490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1" name="Google Shape;2611;p37"/>
          <p:cNvSpPr/>
          <p:nvPr/>
        </p:nvSpPr>
        <p:spPr>
          <a:xfrm>
            <a:off x="5349490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2" name="Google Shape;2612;p37"/>
          <p:cNvSpPr/>
          <p:nvPr/>
        </p:nvSpPr>
        <p:spPr>
          <a:xfrm>
            <a:off x="5716364" y="3583273"/>
            <a:ext cx="669696" cy="454033"/>
          </a:xfrm>
          <a:custGeom>
            <a:avLst/>
            <a:gdLst/>
            <a:ahLst/>
            <a:cxnLst/>
            <a:rect l="l" t="t" r="r" b="b"/>
            <a:pathLst>
              <a:path w="23209" h="15735" extrusionOk="0">
                <a:moveTo>
                  <a:pt x="0" y="1"/>
                </a:moveTo>
                <a:lnTo>
                  <a:pt x="0" y="1464"/>
                </a:lnTo>
                <a:lnTo>
                  <a:pt x="23208" y="15735"/>
                </a:lnTo>
                <a:lnTo>
                  <a:pt x="23208" y="14272"/>
                </a:lnTo>
                <a:lnTo>
                  <a:pt x="0" y="1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" name="Google Shape;2613;p37"/>
          <p:cNvSpPr/>
          <p:nvPr/>
        </p:nvSpPr>
        <p:spPr>
          <a:xfrm>
            <a:off x="6386051" y="3995076"/>
            <a:ext cx="12725" cy="60422"/>
          </a:xfrm>
          <a:custGeom>
            <a:avLst/>
            <a:gdLst/>
            <a:ahLst/>
            <a:cxnLst/>
            <a:rect l="l" t="t" r="r" b="b"/>
            <a:pathLst>
              <a:path w="441" h="2094" extrusionOk="0">
                <a:moveTo>
                  <a:pt x="0" y="1"/>
                </a:moveTo>
                <a:lnTo>
                  <a:pt x="0" y="1464"/>
                </a:lnTo>
                <a:lnTo>
                  <a:pt x="110" y="1527"/>
                </a:lnTo>
                <a:lnTo>
                  <a:pt x="189" y="1606"/>
                </a:lnTo>
                <a:lnTo>
                  <a:pt x="268" y="1684"/>
                </a:lnTo>
                <a:lnTo>
                  <a:pt x="331" y="1763"/>
                </a:lnTo>
                <a:lnTo>
                  <a:pt x="378" y="1842"/>
                </a:lnTo>
                <a:lnTo>
                  <a:pt x="409" y="1920"/>
                </a:lnTo>
                <a:lnTo>
                  <a:pt x="425" y="2015"/>
                </a:lnTo>
                <a:lnTo>
                  <a:pt x="441" y="2093"/>
                </a:lnTo>
                <a:lnTo>
                  <a:pt x="425" y="630"/>
                </a:lnTo>
                <a:lnTo>
                  <a:pt x="425" y="551"/>
                </a:lnTo>
                <a:lnTo>
                  <a:pt x="409" y="457"/>
                </a:lnTo>
                <a:lnTo>
                  <a:pt x="362" y="378"/>
                </a:lnTo>
                <a:lnTo>
                  <a:pt x="315" y="300"/>
                </a:lnTo>
                <a:lnTo>
                  <a:pt x="268" y="221"/>
                </a:lnTo>
                <a:lnTo>
                  <a:pt x="189" y="142"/>
                </a:lnTo>
                <a:lnTo>
                  <a:pt x="95" y="64"/>
                </a:lnTo>
                <a:lnTo>
                  <a:pt x="0" y="1"/>
                </a:lnTo>
                <a:close/>
              </a:path>
            </a:pathLst>
          </a:custGeom>
          <a:solidFill>
            <a:srgbClr val="6086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2614;p37"/>
          <p:cNvSpPr/>
          <p:nvPr/>
        </p:nvSpPr>
        <p:spPr>
          <a:xfrm>
            <a:off x="6386051" y="3995076"/>
            <a:ext cx="12725" cy="60422"/>
          </a:xfrm>
          <a:custGeom>
            <a:avLst/>
            <a:gdLst/>
            <a:ahLst/>
            <a:cxnLst/>
            <a:rect l="l" t="t" r="r" b="b"/>
            <a:pathLst>
              <a:path w="441" h="2094" fill="none" extrusionOk="0">
                <a:moveTo>
                  <a:pt x="425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425" y="2015"/>
                </a:lnTo>
                <a:lnTo>
                  <a:pt x="409" y="1920"/>
                </a:lnTo>
                <a:lnTo>
                  <a:pt x="378" y="1842"/>
                </a:lnTo>
                <a:lnTo>
                  <a:pt x="331" y="1763"/>
                </a:lnTo>
                <a:lnTo>
                  <a:pt x="268" y="1684"/>
                </a:lnTo>
                <a:lnTo>
                  <a:pt x="189" y="1606"/>
                </a:lnTo>
                <a:lnTo>
                  <a:pt x="110" y="1527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95" y="64"/>
                </a:lnTo>
                <a:lnTo>
                  <a:pt x="189" y="142"/>
                </a:lnTo>
                <a:lnTo>
                  <a:pt x="268" y="221"/>
                </a:lnTo>
                <a:lnTo>
                  <a:pt x="315" y="300"/>
                </a:lnTo>
                <a:lnTo>
                  <a:pt x="362" y="378"/>
                </a:lnTo>
                <a:lnTo>
                  <a:pt x="409" y="457"/>
                </a:lnTo>
                <a:lnTo>
                  <a:pt x="425" y="551"/>
                </a:lnTo>
                <a:lnTo>
                  <a:pt x="425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37"/>
          <p:cNvSpPr/>
          <p:nvPr/>
        </p:nvSpPr>
        <p:spPr>
          <a:xfrm>
            <a:off x="6398315" y="4013227"/>
            <a:ext cx="462" cy="42705"/>
          </a:xfrm>
          <a:custGeom>
            <a:avLst/>
            <a:gdLst/>
            <a:ahLst/>
            <a:cxnLst/>
            <a:rect l="l" t="t" r="r" b="b"/>
            <a:pathLst>
              <a:path w="16" h="1480" extrusionOk="0">
                <a:moveTo>
                  <a:pt x="0" y="1"/>
                </a:moveTo>
                <a:lnTo>
                  <a:pt x="0" y="17"/>
                </a:lnTo>
                <a:lnTo>
                  <a:pt x="16" y="1480"/>
                </a:lnTo>
                <a:lnTo>
                  <a:pt x="16" y="1464"/>
                </a:lnTo>
                <a:lnTo>
                  <a:pt x="0" y="1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37"/>
          <p:cNvSpPr/>
          <p:nvPr/>
        </p:nvSpPr>
        <p:spPr>
          <a:xfrm>
            <a:off x="6398315" y="4013227"/>
            <a:ext cx="462" cy="42705"/>
          </a:xfrm>
          <a:custGeom>
            <a:avLst/>
            <a:gdLst/>
            <a:ahLst/>
            <a:cxnLst/>
            <a:rect l="l" t="t" r="r" b="b"/>
            <a:pathLst>
              <a:path w="16" h="1480" fill="none" extrusionOk="0">
                <a:moveTo>
                  <a:pt x="0" y="1"/>
                </a:moveTo>
                <a:lnTo>
                  <a:pt x="16" y="1464"/>
                </a:lnTo>
                <a:lnTo>
                  <a:pt x="16" y="1464"/>
                </a:lnTo>
                <a:lnTo>
                  <a:pt x="16" y="1480"/>
                </a:lnTo>
                <a:lnTo>
                  <a:pt x="0" y="17"/>
                </a:lnTo>
                <a:lnTo>
                  <a:pt x="0" y="17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37"/>
          <p:cNvSpPr/>
          <p:nvPr/>
        </p:nvSpPr>
        <p:spPr>
          <a:xfrm>
            <a:off x="6398315" y="4013688"/>
            <a:ext cx="462" cy="44985"/>
          </a:xfrm>
          <a:custGeom>
            <a:avLst/>
            <a:gdLst/>
            <a:ahLst/>
            <a:cxnLst/>
            <a:rect l="l" t="t" r="r" b="b"/>
            <a:pathLst>
              <a:path w="16" h="1559" extrusionOk="0">
                <a:moveTo>
                  <a:pt x="0" y="1"/>
                </a:moveTo>
                <a:lnTo>
                  <a:pt x="0" y="95"/>
                </a:lnTo>
                <a:lnTo>
                  <a:pt x="0" y="1558"/>
                </a:lnTo>
                <a:lnTo>
                  <a:pt x="16" y="1464"/>
                </a:lnTo>
                <a:lnTo>
                  <a:pt x="0" y="1"/>
                </a:lnTo>
                <a:close/>
              </a:path>
            </a:pathLst>
          </a:custGeom>
          <a:solidFill>
            <a:srgbClr val="E2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8" name="Google Shape;2618;p37"/>
          <p:cNvSpPr/>
          <p:nvPr/>
        </p:nvSpPr>
        <p:spPr>
          <a:xfrm>
            <a:off x="6398315" y="4013688"/>
            <a:ext cx="462" cy="44985"/>
          </a:xfrm>
          <a:custGeom>
            <a:avLst/>
            <a:gdLst/>
            <a:ahLst/>
            <a:cxnLst/>
            <a:rect l="l" t="t" r="r" b="b"/>
            <a:pathLst>
              <a:path w="16" h="1559" fill="none" extrusionOk="0">
                <a:moveTo>
                  <a:pt x="0" y="1"/>
                </a:moveTo>
                <a:lnTo>
                  <a:pt x="16" y="1464"/>
                </a:lnTo>
                <a:lnTo>
                  <a:pt x="16" y="1464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9" name="Google Shape;2619;p37"/>
          <p:cNvSpPr/>
          <p:nvPr/>
        </p:nvSpPr>
        <p:spPr>
          <a:xfrm>
            <a:off x="6397392" y="4016430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0"/>
                </a:moveTo>
                <a:lnTo>
                  <a:pt x="1" y="95"/>
                </a:lnTo>
                <a:lnTo>
                  <a:pt x="16" y="1542"/>
                </a:lnTo>
                <a:lnTo>
                  <a:pt x="32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0" name="Google Shape;2620;p37"/>
          <p:cNvSpPr/>
          <p:nvPr/>
        </p:nvSpPr>
        <p:spPr>
          <a:xfrm>
            <a:off x="6397392" y="4016430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0"/>
                </a:moveTo>
                <a:lnTo>
                  <a:pt x="32" y="1463"/>
                </a:lnTo>
                <a:lnTo>
                  <a:pt x="32" y="1463"/>
                </a:lnTo>
                <a:lnTo>
                  <a:pt x="16" y="1542"/>
                </a:lnTo>
                <a:lnTo>
                  <a:pt x="1" y="95"/>
                </a:lnTo>
                <a:lnTo>
                  <a:pt x="1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1" name="Google Shape;2621;p37"/>
          <p:cNvSpPr/>
          <p:nvPr/>
        </p:nvSpPr>
        <p:spPr>
          <a:xfrm>
            <a:off x="6396497" y="4019142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extrusionOk="0">
                <a:moveTo>
                  <a:pt x="32" y="1"/>
                </a:moveTo>
                <a:lnTo>
                  <a:pt x="0" y="79"/>
                </a:lnTo>
                <a:lnTo>
                  <a:pt x="0" y="1542"/>
                </a:lnTo>
                <a:lnTo>
                  <a:pt x="47" y="1448"/>
                </a:lnTo>
                <a:lnTo>
                  <a:pt x="32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2" name="Google Shape;2622;p37"/>
          <p:cNvSpPr/>
          <p:nvPr/>
        </p:nvSpPr>
        <p:spPr>
          <a:xfrm>
            <a:off x="6396497" y="4019142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fill="none" extrusionOk="0">
                <a:moveTo>
                  <a:pt x="32" y="1"/>
                </a:moveTo>
                <a:lnTo>
                  <a:pt x="47" y="1448"/>
                </a:lnTo>
                <a:lnTo>
                  <a:pt x="47" y="1448"/>
                </a:lnTo>
                <a:lnTo>
                  <a:pt x="0" y="1542"/>
                </a:lnTo>
                <a:lnTo>
                  <a:pt x="0" y="79"/>
                </a:lnTo>
                <a:lnTo>
                  <a:pt x="0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3" name="Google Shape;2623;p37"/>
          <p:cNvSpPr/>
          <p:nvPr/>
        </p:nvSpPr>
        <p:spPr>
          <a:xfrm>
            <a:off x="6394679" y="4021422"/>
            <a:ext cx="1847" cy="45418"/>
          </a:xfrm>
          <a:custGeom>
            <a:avLst/>
            <a:gdLst/>
            <a:ahLst/>
            <a:cxnLst/>
            <a:rect l="l" t="t" r="r" b="b"/>
            <a:pathLst>
              <a:path w="64" h="1574" extrusionOk="0">
                <a:moveTo>
                  <a:pt x="63" y="0"/>
                </a:moveTo>
                <a:lnTo>
                  <a:pt x="0" y="110"/>
                </a:lnTo>
                <a:lnTo>
                  <a:pt x="0" y="1574"/>
                </a:lnTo>
                <a:lnTo>
                  <a:pt x="63" y="1463"/>
                </a:lnTo>
                <a:lnTo>
                  <a:pt x="63" y="0"/>
                </a:lnTo>
                <a:close/>
              </a:path>
            </a:pathLst>
          </a:custGeom>
          <a:solidFill>
            <a:srgbClr val="E7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4" name="Google Shape;2624;p37"/>
          <p:cNvSpPr/>
          <p:nvPr/>
        </p:nvSpPr>
        <p:spPr>
          <a:xfrm>
            <a:off x="6394679" y="4021422"/>
            <a:ext cx="1847" cy="45418"/>
          </a:xfrm>
          <a:custGeom>
            <a:avLst/>
            <a:gdLst/>
            <a:ahLst/>
            <a:cxnLst/>
            <a:rect l="l" t="t" r="r" b="b"/>
            <a:pathLst>
              <a:path w="64" h="1574" fill="none" extrusionOk="0">
                <a:moveTo>
                  <a:pt x="63" y="0"/>
                </a:moveTo>
                <a:lnTo>
                  <a:pt x="63" y="1463"/>
                </a:lnTo>
                <a:lnTo>
                  <a:pt x="63" y="1463"/>
                </a:lnTo>
                <a:lnTo>
                  <a:pt x="0" y="1574"/>
                </a:lnTo>
                <a:lnTo>
                  <a:pt x="0" y="110"/>
                </a:lnTo>
                <a:lnTo>
                  <a:pt x="0" y="110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5" name="Google Shape;2625;p37"/>
          <p:cNvSpPr/>
          <p:nvPr/>
        </p:nvSpPr>
        <p:spPr>
          <a:xfrm>
            <a:off x="6391505" y="4024596"/>
            <a:ext cx="3203" cy="45418"/>
          </a:xfrm>
          <a:custGeom>
            <a:avLst/>
            <a:gdLst/>
            <a:ahLst/>
            <a:cxnLst/>
            <a:rect l="l" t="t" r="r" b="b"/>
            <a:pathLst>
              <a:path w="111" h="1574" extrusionOk="0">
                <a:moveTo>
                  <a:pt x="110" y="0"/>
                </a:moveTo>
                <a:lnTo>
                  <a:pt x="0" y="110"/>
                </a:lnTo>
                <a:lnTo>
                  <a:pt x="16" y="1574"/>
                </a:lnTo>
                <a:lnTo>
                  <a:pt x="110" y="1464"/>
                </a:lnTo>
                <a:lnTo>
                  <a:pt x="110" y="0"/>
                </a:lnTo>
                <a:close/>
              </a:path>
            </a:pathLst>
          </a:custGeom>
          <a:solidFill>
            <a:srgbClr val="E8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6" name="Google Shape;2626;p37"/>
          <p:cNvSpPr/>
          <p:nvPr/>
        </p:nvSpPr>
        <p:spPr>
          <a:xfrm>
            <a:off x="6391505" y="4024596"/>
            <a:ext cx="3203" cy="45418"/>
          </a:xfrm>
          <a:custGeom>
            <a:avLst/>
            <a:gdLst/>
            <a:ahLst/>
            <a:cxnLst/>
            <a:rect l="l" t="t" r="r" b="b"/>
            <a:pathLst>
              <a:path w="111" h="1574" fill="none" extrusionOk="0">
                <a:moveTo>
                  <a:pt x="110" y="0"/>
                </a:moveTo>
                <a:lnTo>
                  <a:pt x="110" y="1464"/>
                </a:lnTo>
                <a:lnTo>
                  <a:pt x="110" y="1464"/>
                </a:lnTo>
                <a:lnTo>
                  <a:pt x="16" y="1574"/>
                </a:lnTo>
                <a:lnTo>
                  <a:pt x="0" y="110"/>
                </a:lnTo>
                <a:lnTo>
                  <a:pt x="0" y="110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37"/>
          <p:cNvSpPr/>
          <p:nvPr/>
        </p:nvSpPr>
        <p:spPr>
          <a:xfrm>
            <a:off x="6384695" y="4027770"/>
            <a:ext cx="7271" cy="47236"/>
          </a:xfrm>
          <a:custGeom>
            <a:avLst/>
            <a:gdLst/>
            <a:ahLst/>
            <a:cxnLst/>
            <a:rect l="l" t="t" r="r" b="b"/>
            <a:pathLst>
              <a:path w="252" h="1637" extrusionOk="0">
                <a:moveTo>
                  <a:pt x="236" y="0"/>
                </a:moveTo>
                <a:lnTo>
                  <a:pt x="126" y="79"/>
                </a:lnTo>
                <a:lnTo>
                  <a:pt x="0" y="174"/>
                </a:lnTo>
                <a:lnTo>
                  <a:pt x="0" y="1637"/>
                </a:lnTo>
                <a:lnTo>
                  <a:pt x="142" y="1542"/>
                </a:lnTo>
                <a:lnTo>
                  <a:pt x="252" y="1464"/>
                </a:lnTo>
                <a:lnTo>
                  <a:pt x="236" y="0"/>
                </a:lnTo>
                <a:close/>
              </a:path>
            </a:pathLst>
          </a:custGeom>
          <a:solidFill>
            <a:srgbClr val="EAEA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7"/>
          <p:cNvSpPr/>
          <p:nvPr/>
        </p:nvSpPr>
        <p:spPr>
          <a:xfrm>
            <a:off x="6384695" y="4027770"/>
            <a:ext cx="7271" cy="47236"/>
          </a:xfrm>
          <a:custGeom>
            <a:avLst/>
            <a:gdLst/>
            <a:ahLst/>
            <a:cxnLst/>
            <a:rect l="l" t="t" r="r" b="b"/>
            <a:pathLst>
              <a:path w="252" h="1637" fill="none" extrusionOk="0">
                <a:moveTo>
                  <a:pt x="236" y="0"/>
                </a:moveTo>
                <a:lnTo>
                  <a:pt x="252" y="1464"/>
                </a:lnTo>
                <a:lnTo>
                  <a:pt x="252" y="1464"/>
                </a:lnTo>
                <a:lnTo>
                  <a:pt x="142" y="1542"/>
                </a:lnTo>
                <a:lnTo>
                  <a:pt x="0" y="1637"/>
                </a:lnTo>
                <a:lnTo>
                  <a:pt x="0" y="174"/>
                </a:lnTo>
                <a:lnTo>
                  <a:pt x="0" y="174"/>
                </a:lnTo>
                <a:lnTo>
                  <a:pt x="126" y="79"/>
                </a:lnTo>
                <a:lnTo>
                  <a:pt x="23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9" name="Google Shape;2629;p37"/>
          <p:cNvSpPr/>
          <p:nvPr/>
        </p:nvSpPr>
        <p:spPr>
          <a:xfrm>
            <a:off x="6384695" y="4032762"/>
            <a:ext cx="29" cy="42244"/>
          </a:xfrm>
          <a:custGeom>
            <a:avLst/>
            <a:gdLst/>
            <a:ahLst/>
            <a:cxnLst/>
            <a:rect l="l" t="t" r="r" b="b"/>
            <a:pathLst>
              <a:path w="1" h="1464" extrusionOk="0">
                <a:moveTo>
                  <a:pt x="0" y="1"/>
                </a:moveTo>
                <a:lnTo>
                  <a:pt x="0" y="1464"/>
                </a:lnTo>
                <a:lnTo>
                  <a:pt x="0" y="1464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" name="Google Shape;2630;p37"/>
          <p:cNvSpPr/>
          <p:nvPr/>
        </p:nvSpPr>
        <p:spPr>
          <a:xfrm>
            <a:off x="6384695" y="4032762"/>
            <a:ext cx="29" cy="42244"/>
          </a:xfrm>
          <a:custGeom>
            <a:avLst/>
            <a:gdLst/>
            <a:ahLst/>
            <a:cxnLst/>
            <a:rect l="l" t="t" r="r" b="b"/>
            <a:pathLst>
              <a:path w="1" h="1464" fill="none" extrusionOk="0">
                <a:moveTo>
                  <a:pt x="0" y="1"/>
                </a:moveTo>
                <a:lnTo>
                  <a:pt x="0" y="1464"/>
                </a:lnTo>
                <a:lnTo>
                  <a:pt x="0" y="1464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2631;p37"/>
          <p:cNvSpPr/>
          <p:nvPr/>
        </p:nvSpPr>
        <p:spPr>
          <a:xfrm>
            <a:off x="5362216" y="3783043"/>
            <a:ext cx="670157" cy="454495"/>
          </a:xfrm>
          <a:custGeom>
            <a:avLst/>
            <a:gdLst/>
            <a:ahLst/>
            <a:cxnLst/>
            <a:rect l="l" t="t" r="r" b="b"/>
            <a:pathLst>
              <a:path w="23225" h="15751" extrusionOk="0">
                <a:moveTo>
                  <a:pt x="0" y="1"/>
                </a:moveTo>
                <a:lnTo>
                  <a:pt x="0" y="1464"/>
                </a:lnTo>
                <a:lnTo>
                  <a:pt x="23224" y="15751"/>
                </a:lnTo>
                <a:lnTo>
                  <a:pt x="23209" y="14287"/>
                </a:lnTo>
                <a:lnTo>
                  <a:pt x="0" y="1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37"/>
          <p:cNvSpPr/>
          <p:nvPr/>
        </p:nvSpPr>
        <p:spPr>
          <a:xfrm>
            <a:off x="6095934" y="4032762"/>
            <a:ext cx="288781" cy="205246"/>
          </a:xfrm>
          <a:custGeom>
            <a:avLst/>
            <a:gdLst/>
            <a:ahLst/>
            <a:cxnLst/>
            <a:rect l="l" t="t" r="r" b="b"/>
            <a:pathLst>
              <a:path w="10008" h="7113" extrusionOk="0">
                <a:moveTo>
                  <a:pt x="10007" y="1"/>
                </a:moveTo>
                <a:lnTo>
                  <a:pt x="0" y="5649"/>
                </a:lnTo>
                <a:lnTo>
                  <a:pt x="0" y="7112"/>
                </a:lnTo>
                <a:lnTo>
                  <a:pt x="10007" y="1464"/>
                </a:lnTo>
                <a:lnTo>
                  <a:pt x="10007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2633;p37"/>
          <p:cNvSpPr/>
          <p:nvPr/>
        </p:nvSpPr>
        <p:spPr>
          <a:xfrm>
            <a:off x="5349490" y="3575107"/>
            <a:ext cx="1048822" cy="627914"/>
          </a:xfrm>
          <a:custGeom>
            <a:avLst/>
            <a:gdLst/>
            <a:ahLst/>
            <a:cxnLst/>
            <a:rect l="l" t="t" r="r" b="b"/>
            <a:pathLst>
              <a:path w="36348" h="21761" extrusionOk="0">
                <a:moveTo>
                  <a:pt x="11613" y="0"/>
                </a:moveTo>
                <a:lnTo>
                  <a:pt x="11314" y="16"/>
                </a:lnTo>
                <a:lnTo>
                  <a:pt x="11031" y="63"/>
                </a:lnTo>
                <a:lnTo>
                  <a:pt x="10889" y="95"/>
                </a:lnTo>
                <a:lnTo>
                  <a:pt x="10747" y="142"/>
                </a:lnTo>
                <a:lnTo>
                  <a:pt x="10622" y="189"/>
                </a:lnTo>
                <a:lnTo>
                  <a:pt x="10496" y="252"/>
                </a:lnTo>
                <a:lnTo>
                  <a:pt x="8922" y="1149"/>
                </a:lnTo>
                <a:lnTo>
                  <a:pt x="9237" y="1338"/>
                </a:lnTo>
                <a:lnTo>
                  <a:pt x="9379" y="1432"/>
                </a:lnTo>
                <a:lnTo>
                  <a:pt x="9457" y="1542"/>
                </a:lnTo>
                <a:lnTo>
                  <a:pt x="9520" y="1668"/>
                </a:lnTo>
                <a:lnTo>
                  <a:pt x="9536" y="1715"/>
                </a:lnTo>
                <a:lnTo>
                  <a:pt x="9536" y="1778"/>
                </a:lnTo>
                <a:lnTo>
                  <a:pt x="9520" y="1841"/>
                </a:lnTo>
                <a:lnTo>
                  <a:pt x="9504" y="1904"/>
                </a:lnTo>
                <a:lnTo>
                  <a:pt x="9441" y="2014"/>
                </a:lnTo>
                <a:lnTo>
                  <a:pt x="9347" y="2125"/>
                </a:lnTo>
                <a:lnTo>
                  <a:pt x="9205" y="2219"/>
                </a:lnTo>
                <a:lnTo>
                  <a:pt x="3887" y="5224"/>
                </a:lnTo>
                <a:lnTo>
                  <a:pt x="3714" y="5303"/>
                </a:lnTo>
                <a:lnTo>
                  <a:pt x="3525" y="5366"/>
                </a:lnTo>
                <a:lnTo>
                  <a:pt x="3337" y="5397"/>
                </a:lnTo>
                <a:lnTo>
                  <a:pt x="3132" y="5397"/>
                </a:lnTo>
                <a:lnTo>
                  <a:pt x="2928" y="5382"/>
                </a:lnTo>
                <a:lnTo>
                  <a:pt x="2739" y="5350"/>
                </a:lnTo>
                <a:lnTo>
                  <a:pt x="2550" y="5287"/>
                </a:lnTo>
                <a:lnTo>
                  <a:pt x="2393" y="5208"/>
                </a:lnTo>
                <a:lnTo>
                  <a:pt x="2062" y="5020"/>
                </a:lnTo>
                <a:lnTo>
                  <a:pt x="489" y="5901"/>
                </a:lnTo>
                <a:lnTo>
                  <a:pt x="379" y="5979"/>
                </a:lnTo>
                <a:lnTo>
                  <a:pt x="284" y="6042"/>
                </a:lnTo>
                <a:lnTo>
                  <a:pt x="205" y="6121"/>
                </a:lnTo>
                <a:lnTo>
                  <a:pt x="143" y="6200"/>
                </a:lnTo>
                <a:lnTo>
                  <a:pt x="80" y="6294"/>
                </a:lnTo>
                <a:lnTo>
                  <a:pt x="48" y="6373"/>
                </a:lnTo>
                <a:lnTo>
                  <a:pt x="17" y="6467"/>
                </a:lnTo>
                <a:lnTo>
                  <a:pt x="1" y="6546"/>
                </a:lnTo>
                <a:lnTo>
                  <a:pt x="17" y="6640"/>
                </a:lnTo>
                <a:lnTo>
                  <a:pt x="32" y="6719"/>
                </a:lnTo>
                <a:lnTo>
                  <a:pt x="64" y="6813"/>
                </a:lnTo>
                <a:lnTo>
                  <a:pt x="111" y="6892"/>
                </a:lnTo>
                <a:lnTo>
                  <a:pt x="174" y="6986"/>
                </a:lnTo>
                <a:lnTo>
                  <a:pt x="237" y="7065"/>
                </a:lnTo>
                <a:lnTo>
                  <a:pt x="331" y="7128"/>
                </a:lnTo>
                <a:lnTo>
                  <a:pt x="441" y="7207"/>
                </a:lnTo>
                <a:lnTo>
                  <a:pt x="23650" y="21493"/>
                </a:lnTo>
                <a:lnTo>
                  <a:pt x="23760" y="21556"/>
                </a:lnTo>
                <a:lnTo>
                  <a:pt x="23886" y="21604"/>
                </a:lnTo>
                <a:lnTo>
                  <a:pt x="24027" y="21651"/>
                </a:lnTo>
                <a:lnTo>
                  <a:pt x="24153" y="21698"/>
                </a:lnTo>
                <a:lnTo>
                  <a:pt x="24452" y="21745"/>
                </a:lnTo>
                <a:lnTo>
                  <a:pt x="24751" y="21761"/>
                </a:lnTo>
                <a:lnTo>
                  <a:pt x="25050" y="21761"/>
                </a:lnTo>
                <a:lnTo>
                  <a:pt x="25333" y="21714"/>
                </a:lnTo>
                <a:lnTo>
                  <a:pt x="25475" y="21666"/>
                </a:lnTo>
                <a:lnTo>
                  <a:pt x="25616" y="21619"/>
                </a:lnTo>
                <a:lnTo>
                  <a:pt x="25742" y="21572"/>
                </a:lnTo>
                <a:lnTo>
                  <a:pt x="25868" y="21509"/>
                </a:lnTo>
                <a:lnTo>
                  <a:pt x="35875" y="15861"/>
                </a:lnTo>
                <a:lnTo>
                  <a:pt x="35985" y="15798"/>
                </a:lnTo>
                <a:lnTo>
                  <a:pt x="36080" y="15719"/>
                </a:lnTo>
                <a:lnTo>
                  <a:pt x="36158" y="15640"/>
                </a:lnTo>
                <a:lnTo>
                  <a:pt x="36221" y="15562"/>
                </a:lnTo>
                <a:lnTo>
                  <a:pt x="36284" y="15467"/>
                </a:lnTo>
                <a:lnTo>
                  <a:pt x="36316" y="15389"/>
                </a:lnTo>
                <a:lnTo>
                  <a:pt x="36347" y="15294"/>
                </a:lnTo>
                <a:lnTo>
                  <a:pt x="36347" y="15215"/>
                </a:lnTo>
                <a:lnTo>
                  <a:pt x="36347" y="15121"/>
                </a:lnTo>
                <a:lnTo>
                  <a:pt x="36331" y="15042"/>
                </a:lnTo>
                <a:lnTo>
                  <a:pt x="36300" y="14948"/>
                </a:lnTo>
                <a:lnTo>
                  <a:pt x="36253" y="14869"/>
                </a:lnTo>
                <a:lnTo>
                  <a:pt x="36190" y="14775"/>
                </a:lnTo>
                <a:lnTo>
                  <a:pt x="36111" y="14696"/>
                </a:lnTo>
                <a:lnTo>
                  <a:pt x="36032" y="14633"/>
                </a:lnTo>
                <a:lnTo>
                  <a:pt x="35922" y="14555"/>
                </a:lnTo>
                <a:lnTo>
                  <a:pt x="12714" y="284"/>
                </a:lnTo>
                <a:lnTo>
                  <a:pt x="12588" y="205"/>
                </a:lnTo>
                <a:lnTo>
                  <a:pt x="12462" y="158"/>
                </a:lnTo>
                <a:lnTo>
                  <a:pt x="12337" y="111"/>
                </a:lnTo>
                <a:lnTo>
                  <a:pt x="12195" y="63"/>
                </a:lnTo>
                <a:lnTo>
                  <a:pt x="11912" y="16"/>
                </a:lnTo>
                <a:lnTo>
                  <a:pt x="11613" y="0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" name="Google Shape;2634;p37"/>
          <p:cNvSpPr/>
          <p:nvPr/>
        </p:nvSpPr>
        <p:spPr>
          <a:xfrm>
            <a:off x="6089557" y="4195769"/>
            <a:ext cx="6406" cy="45418"/>
          </a:xfrm>
          <a:custGeom>
            <a:avLst/>
            <a:gdLst/>
            <a:ahLst/>
            <a:cxnLst/>
            <a:rect l="l" t="t" r="r" b="b"/>
            <a:pathLst>
              <a:path w="222" h="1574" extrusionOk="0">
                <a:moveTo>
                  <a:pt x="221" y="0"/>
                </a:moveTo>
                <a:lnTo>
                  <a:pt x="1" y="110"/>
                </a:lnTo>
                <a:lnTo>
                  <a:pt x="1" y="1574"/>
                </a:lnTo>
                <a:lnTo>
                  <a:pt x="221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" name="Google Shape;2635;p37"/>
          <p:cNvSpPr/>
          <p:nvPr/>
        </p:nvSpPr>
        <p:spPr>
          <a:xfrm>
            <a:off x="6089557" y="4195769"/>
            <a:ext cx="6406" cy="45418"/>
          </a:xfrm>
          <a:custGeom>
            <a:avLst/>
            <a:gdLst/>
            <a:ahLst/>
            <a:cxnLst/>
            <a:rect l="l" t="t" r="r" b="b"/>
            <a:pathLst>
              <a:path w="222" h="1574" fill="none" extrusionOk="0">
                <a:moveTo>
                  <a:pt x="221" y="0"/>
                </a:moveTo>
                <a:lnTo>
                  <a:pt x="221" y="1463"/>
                </a:lnTo>
                <a:lnTo>
                  <a:pt x="221" y="1463"/>
                </a:lnTo>
                <a:lnTo>
                  <a:pt x="1" y="1574"/>
                </a:lnTo>
                <a:lnTo>
                  <a:pt x="1" y="110"/>
                </a:lnTo>
                <a:lnTo>
                  <a:pt x="1" y="110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6" name="Google Shape;2636;p37"/>
          <p:cNvSpPr/>
          <p:nvPr/>
        </p:nvSpPr>
        <p:spPr>
          <a:xfrm>
            <a:off x="6079573" y="4198944"/>
            <a:ext cx="10013" cy="44956"/>
          </a:xfrm>
          <a:custGeom>
            <a:avLst/>
            <a:gdLst/>
            <a:ahLst/>
            <a:cxnLst/>
            <a:rect l="l" t="t" r="r" b="b"/>
            <a:pathLst>
              <a:path w="347" h="1558" extrusionOk="0">
                <a:moveTo>
                  <a:pt x="347" y="0"/>
                </a:moveTo>
                <a:lnTo>
                  <a:pt x="174" y="47"/>
                </a:lnTo>
                <a:lnTo>
                  <a:pt x="1" y="95"/>
                </a:lnTo>
                <a:lnTo>
                  <a:pt x="16" y="1558"/>
                </a:lnTo>
                <a:lnTo>
                  <a:pt x="189" y="1511"/>
                </a:lnTo>
                <a:lnTo>
                  <a:pt x="347" y="1464"/>
                </a:lnTo>
                <a:lnTo>
                  <a:pt x="347" y="0"/>
                </a:lnTo>
                <a:close/>
              </a:path>
            </a:pathLst>
          </a:custGeom>
          <a:solidFill>
            <a:srgbClr val="EAEA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7" name="Google Shape;2637;p37"/>
          <p:cNvSpPr/>
          <p:nvPr/>
        </p:nvSpPr>
        <p:spPr>
          <a:xfrm>
            <a:off x="6079573" y="4198944"/>
            <a:ext cx="10013" cy="44956"/>
          </a:xfrm>
          <a:custGeom>
            <a:avLst/>
            <a:gdLst/>
            <a:ahLst/>
            <a:cxnLst/>
            <a:rect l="l" t="t" r="r" b="b"/>
            <a:pathLst>
              <a:path w="347" h="1558" fill="none" extrusionOk="0">
                <a:moveTo>
                  <a:pt x="347" y="0"/>
                </a:moveTo>
                <a:lnTo>
                  <a:pt x="347" y="1464"/>
                </a:lnTo>
                <a:lnTo>
                  <a:pt x="347" y="1464"/>
                </a:lnTo>
                <a:lnTo>
                  <a:pt x="189" y="1511"/>
                </a:lnTo>
                <a:lnTo>
                  <a:pt x="16" y="1558"/>
                </a:lnTo>
                <a:lnTo>
                  <a:pt x="1" y="95"/>
                </a:lnTo>
                <a:lnTo>
                  <a:pt x="1" y="95"/>
                </a:lnTo>
                <a:lnTo>
                  <a:pt x="174" y="47"/>
                </a:lnTo>
                <a:lnTo>
                  <a:pt x="3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8" name="Google Shape;2638;p37"/>
          <p:cNvSpPr/>
          <p:nvPr/>
        </p:nvSpPr>
        <p:spPr>
          <a:xfrm>
            <a:off x="6073686" y="4201656"/>
            <a:ext cx="6377" cy="43167"/>
          </a:xfrm>
          <a:custGeom>
            <a:avLst/>
            <a:gdLst/>
            <a:ahLst/>
            <a:cxnLst/>
            <a:rect l="l" t="t" r="r" b="b"/>
            <a:pathLst>
              <a:path w="221" h="1496" extrusionOk="0">
                <a:moveTo>
                  <a:pt x="205" y="1"/>
                </a:moveTo>
                <a:lnTo>
                  <a:pt x="0" y="32"/>
                </a:lnTo>
                <a:lnTo>
                  <a:pt x="16" y="1495"/>
                </a:lnTo>
                <a:lnTo>
                  <a:pt x="220" y="1464"/>
                </a:lnTo>
                <a:lnTo>
                  <a:pt x="205" y="1"/>
                </a:lnTo>
                <a:close/>
              </a:path>
            </a:pathLst>
          </a:custGeom>
          <a:solidFill>
            <a:srgbClr val="E8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2639;p37"/>
          <p:cNvSpPr/>
          <p:nvPr/>
        </p:nvSpPr>
        <p:spPr>
          <a:xfrm>
            <a:off x="6073686" y="4201656"/>
            <a:ext cx="6377" cy="43167"/>
          </a:xfrm>
          <a:custGeom>
            <a:avLst/>
            <a:gdLst/>
            <a:ahLst/>
            <a:cxnLst/>
            <a:rect l="l" t="t" r="r" b="b"/>
            <a:pathLst>
              <a:path w="221" h="1496" fill="none" extrusionOk="0">
                <a:moveTo>
                  <a:pt x="205" y="1"/>
                </a:moveTo>
                <a:lnTo>
                  <a:pt x="220" y="1464"/>
                </a:lnTo>
                <a:lnTo>
                  <a:pt x="220" y="1464"/>
                </a:lnTo>
                <a:lnTo>
                  <a:pt x="16" y="1495"/>
                </a:lnTo>
                <a:lnTo>
                  <a:pt x="0" y="32"/>
                </a:lnTo>
                <a:lnTo>
                  <a:pt x="0" y="32"/>
                </a:lnTo>
                <a:lnTo>
                  <a:pt x="205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0" name="Google Shape;2640;p37"/>
          <p:cNvSpPr/>
          <p:nvPr/>
        </p:nvSpPr>
        <p:spPr>
          <a:xfrm>
            <a:off x="6068694" y="4202579"/>
            <a:ext cx="5454" cy="42705"/>
          </a:xfrm>
          <a:custGeom>
            <a:avLst/>
            <a:gdLst/>
            <a:ahLst/>
            <a:cxnLst/>
            <a:rect l="l" t="t" r="r" b="b"/>
            <a:pathLst>
              <a:path w="189" h="1480" extrusionOk="0">
                <a:moveTo>
                  <a:pt x="173" y="0"/>
                </a:moveTo>
                <a:lnTo>
                  <a:pt x="0" y="16"/>
                </a:lnTo>
                <a:lnTo>
                  <a:pt x="0" y="1479"/>
                </a:lnTo>
                <a:lnTo>
                  <a:pt x="189" y="1463"/>
                </a:lnTo>
                <a:lnTo>
                  <a:pt x="173" y="0"/>
                </a:lnTo>
                <a:close/>
              </a:path>
            </a:pathLst>
          </a:custGeom>
          <a:solidFill>
            <a:srgbClr val="E7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1" name="Google Shape;2641;p37"/>
          <p:cNvSpPr/>
          <p:nvPr/>
        </p:nvSpPr>
        <p:spPr>
          <a:xfrm>
            <a:off x="6068694" y="4202579"/>
            <a:ext cx="5454" cy="42705"/>
          </a:xfrm>
          <a:custGeom>
            <a:avLst/>
            <a:gdLst/>
            <a:ahLst/>
            <a:cxnLst/>
            <a:rect l="l" t="t" r="r" b="b"/>
            <a:pathLst>
              <a:path w="189" h="1480" fill="none" extrusionOk="0">
                <a:moveTo>
                  <a:pt x="173" y="0"/>
                </a:moveTo>
                <a:lnTo>
                  <a:pt x="189" y="1463"/>
                </a:lnTo>
                <a:lnTo>
                  <a:pt x="189" y="1463"/>
                </a:lnTo>
                <a:lnTo>
                  <a:pt x="0" y="1479"/>
                </a:lnTo>
                <a:lnTo>
                  <a:pt x="0" y="16"/>
                </a:lnTo>
                <a:lnTo>
                  <a:pt x="0" y="16"/>
                </a:lnTo>
                <a:lnTo>
                  <a:pt x="1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2" name="Google Shape;2642;p37"/>
          <p:cNvSpPr/>
          <p:nvPr/>
        </p:nvSpPr>
        <p:spPr>
          <a:xfrm>
            <a:off x="606367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extrusionOk="0">
                <a:moveTo>
                  <a:pt x="1" y="1"/>
                </a:moveTo>
                <a:lnTo>
                  <a:pt x="17" y="1464"/>
                </a:lnTo>
                <a:lnTo>
                  <a:pt x="174" y="1464"/>
                </a:lnTo>
                <a:lnTo>
                  <a:pt x="174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37"/>
          <p:cNvSpPr/>
          <p:nvPr/>
        </p:nvSpPr>
        <p:spPr>
          <a:xfrm>
            <a:off x="606367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fill="none" extrusionOk="0">
                <a:moveTo>
                  <a:pt x="174" y="1"/>
                </a:moveTo>
                <a:lnTo>
                  <a:pt x="174" y="1464"/>
                </a:lnTo>
                <a:lnTo>
                  <a:pt x="174" y="1464"/>
                </a:lnTo>
                <a:lnTo>
                  <a:pt x="17" y="1464"/>
                </a:lnTo>
                <a:lnTo>
                  <a:pt x="1" y="1"/>
                </a:lnTo>
                <a:lnTo>
                  <a:pt x="1" y="1"/>
                </a:lnTo>
                <a:lnTo>
                  <a:pt x="174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37"/>
          <p:cNvSpPr/>
          <p:nvPr/>
        </p:nvSpPr>
        <p:spPr>
          <a:xfrm>
            <a:off x="605914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extrusionOk="0">
                <a:moveTo>
                  <a:pt x="1" y="1"/>
                </a:moveTo>
                <a:lnTo>
                  <a:pt x="16" y="1464"/>
                </a:lnTo>
                <a:lnTo>
                  <a:pt x="174" y="1464"/>
                </a:lnTo>
                <a:lnTo>
                  <a:pt x="158" y="1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37"/>
          <p:cNvSpPr/>
          <p:nvPr/>
        </p:nvSpPr>
        <p:spPr>
          <a:xfrm>
            <a:off x="605914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fill="none" extrusionOk="0">
                <a:moveTo>
                  <a:pt x="158" y="1"/>
                </a:moveTo>
                <a:lnTo>
                  <a:pt x="174" y="1464"/>
                </a:lnTo>
                <a:lnTo>
                  <a:pt x="174" y="1464"/>
                </a:lnTo>
                <a:lnTo>
                  <a:pt x="16" y="1464"/>
                </a:lnTo>
                <a:lnTo>
                  <a:pt x="1" y="1"/>
                </a:lnTo>
                <a:lnTo>
                  <a:pt x="1" y="1"/>
                </a:lnTo>
                <a:lnTo>
                  <a:pt x="158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2646;p37"/>
          <p:cNvSpPr/>
          <p:nvPr/>
        </p:nvSpPr>
        <p:spPr>
          <a:xfrm>
            <a:off x="6055045" y="4202579"/>
            <a:ext cx="4588" cy="42705"/>
          </a:xfrm>
          <a:custGeom>
            <a:avLst/>
            <a:gdLst/>
            <a:ahLst/>
            <a:cxnLst/>
            <a:rect l="l" t="t" r="r" b="b"/>
            <a:pathLst>
              <a:path w="159" h="1480" extrusionOk="0">
                <a:moveTo>
                  <a:pt x="1" y="0"/>
                </a:moveTo>
                <a:lnTo>
                  <a:pt x="1" y="1463"/>
                </a:lnTo>
                <a:lnTo>
                  <a:pt x="158" y="1479"/>
                </a:lnTo>
                <a:lnTo>
                  <a:pt x="143" y="16"/>
                </a:lnTo>
                <a:lnTo>
                  <a:pt x="1" y="0"/>
                </a:lnTo>
                <a:close/>
              </a:path>
            </a:pathLst>
          </a:custGeom>
          <a:solidFill>
            <a:srgbClr val="E2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7" name="Google Shape;2647;p37"/>
          <p:cNvSpPr/>
          <p:nvPr/>
        </p:nvSpPr>
        <p:spPr>
          <a:xfrm>
            <a:off x="6055045" y="4202579"/>
            <a:ext cx="4588" cy="42705"/>
          </a:xfrm>
          <a:custGeom>
            <a:avLst/>
            <a:gdLst/>
            <a:ahLst/>
            <a:cxnLst/>
            <a:rect l="l" t="t" r="r" b="b"/>
            <a:pathLst>
              <a:path w="159" h="1480" fill="none" extrusionOk="0">
                <a:moveTo>
                  <a:pt x="143" y="16"/>
                </a:moveTo>
                <a:lnTo>
                  <a:pt x="158" y="1479"/>
                </a:lnTo>
                <a:lnTo>
                  <a:pt x="158" y="1479"/>
                </a:lnTo>
                <a:lnTo>
                  <a:pt x="1" y="1463"/>
                </a:lnTo>
                <a:lnTo>
                  <a:pt x="1" y="0"/>
                </a:lnTo>
                <a:lnTo>
                  <a:pt x="1" y="0"/>
                </a:lnTo>
                <a:lnTo>
                  <a:pt x="143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8" name="Google Shape;2648;p37"/>
          <p:cNvSpPr/>
          <p:nvPr/>
        </p:nvSpPr>
        <p:spPr>
          <a:xfrm>
            <a:off x="6050515" y="4202118"/>
            <a:ext cx="4559" cy="42705"/>
          </a:xfrm>
          <a:custGeom>
            <a:avLst/>
            <a:gdLst/>
            <a:ahLst/>
            <a:cxnLst/>
            <a:rect l="l" t="t" r="r" b="b"/>
            <a:pathLst>
              <a:path w="158" h="1480" extrusionOk="0">
                <a:moveTo>
                  <a:pt x="1" y="0"/>
                </a:moveTo>
                <a:lnTo>
                  <a:pt x="1" y="1464"/>
                </a:lnTo>
                <a:lnTo>
                  <a:pt x="158" y="1479"/>
                </a:lnTo>
                <a:lnTo>
                  <a:pt x="158" y="16"/>
                </a:lnTo>
                <a:lnTo>
                  <a:pt x="1" y="0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37"/>
          <p:cNvSpPr/>
          <p:nvPr/>
        </p:nvSpPr>
        <p:spPr>
          <a:xfrm>
            <a:off x="6050515" y="4202118"/>
            <a:ext cx="4559" cy="42705"/>
          </a:xfrm>
          <a:custGeom>
            <a:avLst/>
            <a:gdLst/>
            <a:ahLst/>
            <a:cxnLst/>
            <a:rect l="l" t="t" r="r" b="b"/>
            <a:pathLst>
              <a:path w="158" h="1480" fill="none" extrusionOk="0">
                <a:moveTo>
                  <a:pt x="158" y="16"/>
                </a:moveTo>
                <a:lnTo>
                  <a:pt x="158" y="1479"/>
                </a:lnTo>
                <a:lnTo>
                  <a:pt x="158" y="1479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58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37"/>
          <p:cNvSpPr/>
          <p:nvPr/>
        </p:nvSpPr>
        <p:spPr>
          <a:xfrm>
            <a:off x="6045523" y="4200762"/>
            <a:ext cx="5021" cy="43600"/>
          </a:xfrm>
          <a:custGeom>
            <a:avLst/>
            <a:gdLst/>
            <a:ahLst/>
            <a:cxnLst/>
            <a:rect l="l" t="t" r="r" b="b"/>
            <a:pathLst>
              <a:path w="174" h="1511" extrusionOk="0">
                <a:moveTo>
                  <a:pt x="1" y="0"/>
                </a:moveTo>
                <a:lnTo>
                  <a:pt x="1" y="1464"/>
                </a:lnTo>
                <a:lnTo>
                  <a:pt x="174" y="1511"/>
                </a:lnTo>
                <a:lnTo>
                  <a:pt x="174" y="47"/>
                </a:lnTo>
                <a:lnTo>
                  <a:pt x="1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37"/>
          <p:cNvSpPr/>
          <p:nvPr/>
        </p:nvSpPr>
        <p:spPr>
          <a:xfrm>
            <a:off x="6045523" y="4200762"/>
            <a:ext cx="5021" cy="43600"/>
          </a:xfrm>
          <a:custGeom>
            <a:avLst/>
            <a:gdLst/>
            <a:ahLst/>
            <a:cxnLst/>
            <a:rect l="l" t="t" r="r" b="b"/>
            <a:pathLst>
              <a:path w="174" h="1511" fill="none" extrusionOk="0">
                <a:moveTo>
                  <a:pt x="174" y="47"/>
                </a:moveTo>
                <a:lnTo>
                  <a:pt x="174" y="1511"/>
                </a:lnTo>
                <a:lnTo>
                  <a:pt x="174" y="1511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74" y="4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37"/>
          <p:cNvSpPr/>
          <p:nvPr/>
        </p:nvSpPr>
        <p:spPr>
          <a:xfrm>
            <a:off x="6040069" y="4198944"/>
            <a:ext cx="5482" cy="44062"/>
          </a:xfrm>
          <a:custGeom>
            <a:avLst/>
            <a:gdLst/>
            <a:ahLst/>
            <a:cxnLst/>
            <a:rect l="l" t="t" r="r" b="b"/>
            <a:pathLst>
              <a:path w="190" h="1527" extrusionOk="0">
                <a:moveTo>
                  <a:pt x="1" y="0"/>
                </a:moveTo>
                <a:lnTo>
                  <a:pt x="1" y="1464"/>
                </a:lnTo>
                <a:lnTo>
                  <a:pt x="190" y="1527"/>
                </a:lnTo>
                <a:lnTo>
                  <a:pt x="190" y="63"/>
                </a:lnTo>
                <a:lnTo>
                  <a:pt x="1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37"/>
          <p:cNvSpPr/>
          <p:nvPr/>
        </p:nvSpPr>
        <p:spPr>
          <a:xfrm>
            <a:off x="6040069" y="4198944"/>
            <a:ext cx="5482" cy="44062"/>
          </a:xfrm>
          <a:custGeom>
            <a:avLst/>
            <a:gdLst/>
            <a:ahLst/>
            <a:cxnLst/>
            <a:rect l="l" t="t" r="r" b="b"/>
            <a:pathLst>
              <a:path w="190" h="1527" fill="none" extrusionOk="0">
                <a:moveTo>
                  <a:pt x="190" y="63"/>
                </a:moveTo>
                <a:lnTo>
                  <a:pt x="190" y="1527"/>
                </a:lnTo>
                <a:lnTo>
                  <a:pt x="190" y="1527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90" y="6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37"/>
          <p:cNvSpPr/>
          <p:nvPr/>
        </p:nvSpPr>
        <p:spPr>
          <a:xfrm>
            <a:off x="6031903" y="4195308"/>
            <a:ext cx="8195" cy="45879"/>
          </a:xfrm>
          <a:custGeom>
            <a:avLst/>
            <a:gdLst/>
            <a:ahLst/>
            <a:cxnLst/>
            <a:rect l="l" t="t" r="r" b="b"/>
            <a:pathLst>
              <a:path w="284" h="1590" extrusionOk="0">
                <a:moveTo>
                  <a:pt x="1" y="0"/>
                </a:moveTo>
                <a:lnTo>
                  <a:pt x="16" y="1464"/>
                </a:lnTo>
                <a:lnTo>
                  <a:pt x="142" y="1527"/>
                </a:lnTo>
                <a:lnTo>
                  <a:pt x="284" y="1590"/>
                </a:lnTo>
                <a:lnTo>
                  <a:pt x="284" y="126"/>
                </a:lnTo>
                <a:lnTo>
                  <a:pt x="142" y="63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5" name="Google Shape;2655;p37"/>
          <p:cNvSpPr/>
          <p:nvPr/>
        </p:nvSpPr>
        <p:spPr>
          <a:xfrm>
            <a:off x="6031903" y="4195308"/>
            <a:ext cx="8195" cy="45879"/>
          </a:xfrm>
          <a:custGeom>
            <a:avLst/>
            <a:gdLst/>
            <a:ahLst/>
            <a:cxnLst/>
            <a:rect l="l" t="t" r="r" b="b"/>
            <a:pathLst>
              <a:path w="284" h="1590" fill="none" extrusionOk="0">
                <a:moveTo>
                  <a:pt x="284" y="126"/>
                </a:moveTo>
                <a:lnTo>
                  <a:pt x="284" y="1590"/>
                </a:lnTo>
                <a:lnTo>
                  <a:pt x="284" y="1590"/>
                </a:lnTo>
                <a:lnTo>
                  <a:pt x="142" y="1527"/>
                </a:lnTo>
                <a:lnTo>
                  <a:pt x="16" y="1464"/>
                </a:lnTo>
                <a:lnTo>
                  <a:pt x="1" y="0"/>
                </a:lnTo>
                <a:lnTo>
                  <a:pt x="1" y="0"/>
                </a:lnTo>
                <a:lnTo>
                  <a:pt x="142" y="63"/>
                </a:lnTo>
                <a:lnTo>
                  <a:pt x="284" y="12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6" name="Google Shape;2656;p37"/>
          <p:cNvSpPr/>
          <p:nvPr/>
        </p:nvSpPr>
        <p:spPr>
          <a:xfrm>
            <a:off x="5320000" y="3557389"/>
            <a:ext cx="1108263" cy="663348"/>
          </a:xfrm>
          <a:custGeom>
            <a:avLst/>
            <a:gdLst/>
            <a:ahLst/>
            <a:cxnLst/>
            <a:rect l="l" t="t" r="r" b="b"/>
            <a:pathLst>
              <a:path w="38408" h="22989" extrusionOk="0">
                <a:moveTo>
                  <a:pt x="12635" y="614"/>
                </a:moveTo>
                <a:lnTo>
                  <a:pt x="12934" y="630"/>
                </a:lnTo>
                <a:lnTo>
                  <a:pt x="13217" y="677"/>
                </a:lnTo>
                <a:lnTo>
                  <a:pt x="13359" y="725"/>
                </a:lnTo>
                <a:lnTo>
                  <a:pt x="13484" y="772"/>
                </a:lnTo>
                <a:lnTo>
                  <a:pt x="13610" y="819"/>
                </a:lnTo>
                <a:lnTo>
                  <a:pt x="13736" y="898"/>
                </a:lnTo>
                <a:lnTo>
                  <a:pt x="36944" y="15169"/>
                </a:lnTo>
                <a:lnTo>
                  <a:pt x="37054" y="15247"/>
                </a:lnTo>
                <a:lnTo>
                  <a:pt x="37133" y="15310"/>
                </a:lnTo>
                <a:lnTo>
                  <a:pt x="37212" y="15389"/>
                </a:lnTo>
                <a:lnTo>
                  <a:pt x="37275" y="15483"/>
                </a:lnTo>
                <a:lnTo>
                  <a:pt x="37322" y="15562"/>
                </a:lnTo>
                <a:lnTo>
                  <a:pt x="37353" y="15656"/>
                </a:lnTo>
                <a:lnTo>
                  <a:pt x="37369" y="15735"/>
                </a:lnTo>
                <a:lnTo>
                  <a:pt x="37369" y="15829"/>
                </a:lnTo>
                <a:lnTo>
                  <a:pt x="37369" y="15908"/>
                </a:lnTo>
                <a:lnTo>
                  <a:pt x="37338" y="16003"/>
                </a:lnTo>
                <a:lnTo>
                  <a:pt x="37306" y="16081"/>
                </a:lnTo>
                <a:lnTo>
                  <a:pt x="37243" y="16176"/>
                </a:lnTo>
                <a:lnTo>
                  <a:pt x="37180" y="16254"/>
                </a:lnTo>
                <a:lnTo>
                  <a:pt x="37102" y="16333"/>
                </a:lnTo>
                <a:lnTo>
                  <a:pt x="37007" y="16412"/>
                </a:lnTo>
                <a:lnTo>
                  <a:pt x="36897" y="16475"/>
                </a:lnTo>
                <a:lnTo>
                  <a:pt x="26890" y="22123"/>
                </a:lnTo>
                <a:lnTo>
                  <a:pt x="26764" y="22186"/>
                </a:lnTo>
                <a:lnTo>
                  <a:pt x="26638" y="22233"/>
                </a:lnTo>
                <a:lnTo>
                  <a:pt x="26497" y="22280"/>
                </a:lnTo>
                <a:lnTo>
                  <a:pt x="26355" y="22328"/>
                </a:lnTo>
                <a:lnTo>
                  <a:pt x="26072" y="22375"/>
                </a:lnTo>
                <a:lnTo>
                  <a:pt x="25773" y="22375"/>
                </a:lnTo>
                <a:lnTo>
                  <a:pt x="25474" y="22359"/>
                </a:lnTo>
                <a:lnTo>
                  <a:pt x="25175" y="22312"/>
                </a:lnTo>
                <a:lnTo>
                  <a:pt x="25049" y="22265"/>
                </a:lnTo>
                <a:lnTo>
                  <a:pt x="24908" y="22218"/>
                </a:lnTo>
                <a:lnTo>
                  <a:pt x="24782" y="22170"/>
                </a:lnTo>
                <a:lnTo>
                  <a:pt x="24672" y="22107"/>
                </a:lnTo>
                <a:lnTo>
                  <a:pt x="1463" y="7821"/>
                </a:lnTo>
                <a:lnTo>
                  <a:pt x="1353" y="7742"/>
                </a:lnTo>
                <a:lnTo>
                  <a:pt x="1259" y="7679"/>
                </a:lnTo>
                <a:lnTo>
                  <a:pt x="1196" y="7600"/>
                </a:lnTo>
                <a:lnTo>
                  <a:pt x="1133" y="7506"/>
                </a:lnTo>
                <a:lnTo>
                  <a:pt x="1086" y="7427"/>
                </a:lnTo>
                <a:lnTo>
                  <a:pt x="1054" y="7333"/>
                </a:lnTo>
                <a:lnTo>
                  <a:pt x="1039" y="7254"/>
                </a:lnTo>
                <a:lnTo>
                  <a:pt x="1023" y="7160"/>
                </a:lnTo>
                <a:lnTo>
                  <a:pt x="1039" y="7081"/>
                </a:lnTo>
                <a:lnTo>
                  <a:pt x="1070" y="6987"/>
                </a:lnTo>
                <a:lnTo>
                  <a:pt x="1102" y="6908"/>
                </a:lnTo>
                <a:lnTo>
                  <a:pt x="1165" y="6814"/>
                </a:lnTo>
                <a:lnTo>
                  <a:pt x="1227" y="6735"/>
                </a:lnTo>
                <a:lnTo>
                  <a:pt x="1306" y="6656"/>
                </a:lnTo>
                <a:lnTo>
                  <a:pt x="1401" y="6593"/>
                </a:lnTo>
                <a:lnTo>
                  <a:pt x="1511" y="6515"/>
                </a:lnTo>
                <a:lnTo>
                  <a:pt x="3084" y="5634"/>
                </a:lnTo>
                <a:lnTo>
                  <a:pt x="2801" y="5445"/>
                </a:lnTo>
                <a:lnTo>
                  <a:pt x="9661" y="1574"/>
                </a:lnTo>
                <a:lnTo>
                  <a:pt x="9944" y="1763"/>
                </a:lnTo>
                <a:lnTo>
                  <a:pt x="11518" y="866"/>
                </a:lnTo>
                <a:lnTo>
                  <a:pt x="11644" y="803"/>
                </a:lnTo>
                <a:lnTo>
                  <a:pt x="11769" y="756"/>
                </a:lnTo>
                <a:lnTo>
                  <a:pt x="11911" y="709"/>
                </a:lnTo>
                <a:lnTo>
                  <a:pt x="12053" y="677"/>
                </a:lnTo>
                <a:lnTo>
                  <a:pt x="12336" y="630"/>
                </a:lnTo>
                <a:lnTo>
                  <a:pt x="12635" y="614"/>
                </a:lnTo>
                <a:close/>
                <a:moveTo>
                  <a:pt x="12415" y="1"/>
                </a:moveTo>
                <a:lnTo>
                  <a:pt x="12163" y="17"/>
                </a:lnTo>
                <a:lnTo>
                  <a:pt x="11927" y="48"/>
                </a:lnTo>
                <a:lnTo>
                  <a:pt x="11675" y="95"/>
                </a:lnTo>
                <a:lnTo>
                  <a:pt x="11439" y="158"/>
                </a:lnTo>
                <a:lnTo>
                  <a:pt x="11219" y="237"/>
                </a:lnTo>
                <a:lnTo>
                  <a:pt x="11014" y="331"/>
                </a:lnTo>
                <a:lnTo>
                  <a:pt x="10810" y="426"/>
                </a:lnTo>
                <a:lnTo>
                  <a:pt x="803" y="6074"/>
                </a:lnTo>
                <a:lnTo>
                  <a:pt x="614" y="6200"/>
                </a:lnTo>
                <a:lnTo>
                  <a:pt x="457" y="6310"/>
                </a:lnTo>
                <a:lnTo>
                  <a:pt x="315" y="6452"/>
                </a:lnTo>
                <a:lnTo>
                  <a:pt x="205" y="6578"/>
                </a:lnTo>
                <a:lnTo>
                  <a:pt x="126" y="6719"/>
                </a:lnTo>
                <a:lnTo>
                  <a:pt x="47" y="6861"/>
                </a:lnTo>
                <a:lnTo>
                  <a:pt x="16" y="7003"/>
                </a:lnTo>
                <a:lnTo>
                  <a:pt x="0" y="7160"/>
                </a:lnTo>
                <a:lnTo>
                  <a:pt x="0" y="7302"/>
                </a:lnTo>
                <a:lnTo>
                  <a:pt x="32" y="7443"/>
                </a:lnTo>
                <a:lnTo>
                  <a:pt x="79" y="7585"/>
                </a:lnTo>
                <a:lnTo>
                  <a:pt x="158" y="7726"/>
                </a:lnTo>
                <a:lnTo>
                  <a:pt x="268" y="7868"/>
                </a:lnTo>
                <a:lnTo>
                  <a:pt x="394" y="7994"/>
                </a:lnTo>
                <a:lnTo>
                  <a:pt x="535" y="8120"/>
                </a:lnTo>
                <a:lnTo>
                  <a:pt x="708" y="8246"/>
                </a:lnTo>
                <a:lnTo>
                  <a:pt x="23932" y="22517"/>
                </a:lnTo>
                <a:lnTo>
                  <a:pt x="24121" y="22627"/>
                </a:lnTo>
                <a:lnTo>
                  <a:pt x="24325" y="22721"/>
                </a:lnTo>
                <a:lnTo>
                  <a:pt x="24546" y="22800"/>
                </a:lnTo>
                <a:lnTo>
                  <a:pt x="24766" y="22863"/>
                </a:lnTo>
                <a:lnTo>
                  <a:pt x="25002" y="22926"/>
                </a:lnTo>
                <a:lnTo>
                  <a:pt x="25254" y="22957"/>
                </a:lnTo>
                <a:lnTo>
                  <a:pt x="25490" y="22989"/>
                </a:lnTo>
                <a:lnTo>
                  <a:pt x="25993" y="22989"/>
                </a:lnTo>
                <a:lnTo>
                  <a:pt x="26245" y="22973"/>
                </a:lnTo>
                <a:lnTo>
                  <a:pt x="26481" y="22941"/>
                </a:lnTo>
                <a:lnTo>
                  <a:pt x="26717" y="22894"/>
                </a:lnTo>
                <a:lnTo>
                  <a:pt x="26953" y="22831"/>
                </a:lnTo>
                <a:lnTo>
                  <a:pt x="27189" y="22753"/>
                </a:lnTo>
                <a:lnTo>
                  <a:pt x="27394" y="22674"/>
                </a:lnTo>
                <a:lnTo>
                  <a:pt x="27598" y="22564"/>
                </a:lnTo>
                <a:lnTo>
                  <a:pt x="37605" y="16915"/>
                </a:lnTo>
                <a:lnTo>
                  <a:pt x="37794" y="16805"/>
                </a:lnTo>
                <a:lnTo>
                  <a:pt x="37951" y="16679"/>
                </a:lnTo>
                <a:lnTo>
                  <a:pt x="38077" y="16553"/>
                </a:lnTo>
                <a:lnTo>
                  <a:pt x="38203" y="16412"/>
                </a:lnTo>
                <a:lnTo>
                  <a:pt x="38282" y="16270"/>
                </a:lnTo>
                <a:lnTo>
                  <a:pt x="38345" y="16128"/>
                </a:lnTo>
                <a:lnTo>
                  <a:pt x="38392" y="15987"/>
                </a:lnTo>
                <a:lnTo>
                  <a:pt x="38408" y="15845"/>
                </a:lnTo>
                <a:lnTo>
                  <a:pt x="38408" y="15688"/>
                </a:lnTo>
                <a:lnTo>
                  <a:pt x="38376" y="15546"/>
                </a:lnTo>
                <a:lnTo>
                  <a:pt x="38313" y="15405"/>
                </a:lnTo>
                <a:lnTo>
                  <a:pt x="38250" y="15263"/>
                </a:lnTo>
                <a:lnTo>
                  <a:pt x="38140" y="15121"/>
                </a:lnTo>
                <a:lnTo>
                  <a:pt x="38014" y="14996"/>
                </a:lnTo>
                <a:lnTo>
                  <a:pt x="37873" y="14870"/>
                </a:lnTo>
                <a:lnTo>
                  <a:pt x="37700" y="14744"/>
                </a:lnTo>
                <a:lnTo>
                  <a:pt x="14476" y="473"/>
                </a:lnTo>
                <a:lnTo>
                  <a:pt x="14287" y="363"/>
                </a:lnTo>
                <a:lnTo>
                  <a:pt x="14082" y="268"/>
                </a:lnTo>
                <a:lnTo>
                  <a:pt x="13862" y="190"/>
                </a:lnTo>
                <a:lnTo>
                  <a:pt x="13626" y="127"/>
                </a:lnTo>
                <a:lnTo>
                  <a:pt x="13406" y="64"/>
                </a:lnTo>
                <a:lnTo>
                  <a:pt x="13154" y="32"/>
                </a:lnTo>
                <a:lnTo>
                  <a:pt x="12902" y="17"/>
                </a:lnTo>
                <a:lnTo>
                  <a:pt x="12666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7" name="Google Shape;2657;p37"/>
          <p:cNvSpPr/>
          <p:nvPr/>
        </p:nvSpPr>
        <p:spPr>
          <a:xfrm>
            <a:off x="5320000" y="3557389"/>
            <a:ext cx="1108263" cy="663348"/>
          </a:xfrm>
          <a:custGeom>
            <a:avLst/>
            <a:gdLst/>
            <a:ahLst/>
            <a:cxnLst/>
            <a:rect l="l" t="t" r="r" b="b"/>
            <a:pathLst>
              <a:path w="38408" h="22989" fill="none" extrusionOk="0">
                <a:moveTo>
                  <a:pt x="10810" y="426"/>
                </a:moveTo>
                <a:lnTo>
                  <a:pt x="10810" y="426"/>
                </a:lnTo>
                <a:lnTo>
                  <a:pt x="11014" y="331"/>
                </a:lnTo>
                <a:lnTo>
                  <a:pt x="11219" y="237"/>
                </a:lnTo>
                <a:lnTo>
                  <a:pt x="11439" y="158"/>
                </a:lnTo>
                <a:lnTo>
                  <a:pt x="11675" y="95"/>
                </a:lnTo>
                <a:lnTo>
                  <a:pt x="11927" y="48"/>
                </a:lnTo>
                <a:lnTo>
                  <a:pt x="12163" y="17"/>
                </a:lnTo>
                <a:lnTo>
                  <a:pt x="12415" y="1"/>
                </a:lnTo>
                <a:lnTo>
                  <a:pt x="12666" y="1"/>
                </a:lnTo>
                <a:lnTo>
                  <a:pt x="12902" y="17"/>
                </a:lnTo>
                <a:lnTo>
                  <a:pt x="13154" y="32"/>
                </a:lnTo>
                <a:lnTo>
                  <a:pt x="13406" y="64"/>
                </a:lnTo>
                <a:lnTo>
                  <a:pt x="13626" y="127"/>
                </a:lnTo>
                <a:lnTo>
                  <a:pt x="13862" y="190"/>
                </a:lnTo>
                <a:lnTo>
                  <a:pt x="14082" y="268"/>
                </a:lnTo>
                <a:lnTo>
                  <a:pt x="14287" y="363"/>
                </a:lnTo>
                <a:lnTo>
                  <a:pt x="14476" y="473"/>
                </a:lnTo>
                <a:lnTo>
                  <a:pt x="37700" y="14744"/>
                </a:lnTo>
                <a:lnTo>
                  <a:pt x="37700" y="14744"/>
                </a:lnTo>
                <a:lnTo>
                  <a:pt x="37873" y="14870"/>
                </a:lnTo>
                <a:lnTo>
                  <a:pt x="38014" y="14996"/>
                </a:lnTo>
                <a:lnTo>
                  <a:pt x="38140" y="15121"/>
                </a:lnTo>
                <a:lnTo>
                  <a:pt x="38250" y="15263"/>
                </a:lnTo>
                <a:lnTo>
                  <a:pt x="38313" y="15405"/>
                </a:lnTo>
                <a:lnTo>
                  <a:pt x="38376" y="15546"/>
                </a:lnTo>
                <a:lnTo>
                  <a:pt x="38408" y="15688"/>
                </a:lnTo>
                <a:lnTo>
                  <a:pt x="38408" y="15845"/>
                </a:lnTo>
                <a:lnTo>
                  <a:pt x="38392" y="15987"/>
                </a:lnTo>
                <a:lnTo>
                  <a:pt x="38345" y="16128"/>
                </a:lnTo>
                <a:lnTo>
                  <a:pt x="38282" y="16270"/>
                </a:lnTo>
                <a:lnTo>
                  <a:pt x="38203" y="16412"/>
                </a:lnTo>
                <a:lnTo>
                  <a:pt x="38077" y="16553"/>
                </a:lnTo>
                <a:lnTo>
                  <a:pt x="37951" y="16679"/>
                </a:lnTo>
                <a:lnTo>
                  <a:pt x="37794" y="16805"/>
                </a:lnTo>
                <a:lnTo>
                  <a:pt x="37605" y="16915"/>
                </a:lnTo>
                <a:lnTo>
                  <a:pt x="27598" y="22564"/>
                </a:lnTo>
                <a:lnTo>
                  <a:pt x="27598" y="22564"/>
                </a:lnTo>
                <a:lnTo>
                  <a:pt x="27394" y="22674"/>
                </a:lnTo>
                <a:lnTo>
                  <a:pt x="27189" y="22753"/>
                </a:lnTo>
                <a:lnTo>
                  <a:pt x="26953" y="22831"/>
                </a:lnTo>
                <a:lnTo>
                  <a:pt x="26717" y="22894"/>
                </a:lnTo>
                <a:lnTo>
                  <a:pt x="26481" y="22941"/>
                </a:lnTo>
                <a:lnTo>
                  <a:pt x="26245" y="22973"/>
                </a:lnTo>
                <a:lnTo>
                  <a:pt x="25993" y="22989"/>
                </a:lnTo>
                <a:lnTo>
                  <a:pt x="25741" y="22989"/>
                </a:lnTo>
                <a:lnTo>
                  <a:pt x="25490" y="22989"/>
                </a:lnTo>
                <a:lnTo>
                  <a:pt x="25254" y="22957"/>
                </a:lnTo>
                <a:lnTo>
                  <a:pt x="25002" y="22926"/>
                </a:lnTo>
                <a:lnTo>
                  <a:pt x="24766" y="22863"/>
                </a:lnTo>
                <a:lnTo>
                  <a:pt x="24546" y="22800"/>
                </a:lnTo>
                <a:lnTo>
                  <a:pt x="24325" y="22721"/>
                </a:lnTo>
                <a:lnTo>
                  <a:pt x="24121" y="22627"/>
                </a:lnTo>
                <a:lnTo>
                  <a:pt x="23932" y="22517"/>
                </a:lnTo>
                <a:lnTo>
                  <a:pt x="708" y="8246"/>
                </a:lnTo>
                <a:lnTo>
                  <a:pt x="708" y="8246"/>
                </a:lnTo>
                <a:lnTo>
                  <a:pt x="535" y="8120"/>
                </a:lnTo>
                <a:lnTo>
                  <a:pt x="394" y="7994"/>
                </a:lnTo>
                <a:lnTo>
                  <a:pt x="268" y="7868"/>
                </a:lnTo>
                <a:lnTo>
                  <a:pt x="158" y="7726"/>
                </a:lnTo>
                <a:lnTo>
                  <a:pt x="79" y="7585"/>
                </a:lnTo>
                <a:lnTo>
                  <a:pt x="32" y="7443"/>
                </a:lnTo>
                <a:lnTo>
                  <a:pt x="0" y="7302"/>
                </a:lnTo>
                <a:lnTo>
                  <a:pt x="0" y="7160"/>
                </a:lnTo>
                <a:lnTo>
                  <a:pt x="16" y="7003"/>
                </a:lnTo>
                <a:lnTo>
                  <a:pt x="47" y="6861"/>
                </a:lnTo>
                <a:lnTo>
                  <a:pt x="126" y="6719"/>
                </a:lnTo>
                <a:lnTo>
                  <a:pt x="205" y="6578"/>
                </a:lnTo>
                <a:lnTo>
                  <a:pt x="315" y="6452"/>
                </a:lnTo>
                <a:lnTo>
                  <a:pt x="457" y="6310"/>
                </a:lnTo>
                <a:lnTo>
                  <a:pt x="614" y="6200"/>
                </a:lnTo>
                <a:lnTo>
                  <a:pt x="803" y="6074"/>
                </a:lnTo>
                <a:lnTo>
                  <a:pt x="10810" y="42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2658;p37"/>
          <p:cNvSpPr/>
          <p:nvPr/>
        </p:nvSpPr>
        <p:spPr>
          <a:xfrm>
            <a:off x="5349490" y="3575107"/>
            <a:ext cx="1048822" cy="627914"/>
          </a:xfrm>
          <a:custGeom>
            <a:avLst/>
            <a:gdLst/>
            <a:ahLst/>
            <a:cxnLst/>
            <a:rect l="l" t="t" r="r" b="b"/>
            <a:pathLst>
              <a:path w="36348" h="21761" fill="none" extrusionOk="0">
                <a:moveTo>
                  <a:pt x="35922" y="14555"/>
                </a:moveTo>
                <a:lnTo>
                  <a:pt x="12714" y="284"/>
                </a:lnTo>
                <a:lnTo>
                  <a:pt x="12714" y="284"/>
                </a:lnTo>
                <a:lnTo>
                  <a:pt x="12588" y="205"/>
                </a:lnTo>
                <a:lnTo>
                  <a:pt x="12462" y="158"/>
                </a:lnTo>
                <a:lnTo>
                  <a:pt x="12337" y="111"/>
                </a:lnTo>
                <a:lnTo>
                  <a:pt x="12195" y="63"/>
                </a:lnTo>
                <a:lnTo>
                  <a:pt x="11912" y="16"/>
                </a:lnTo>
                <a:lnTo>
                  <a:pt x="11613" y="0"/>
                </a:lnTo>
                <a:lnTo>
                  <a:pt x="11314" y="16"/>
                </a:lnTo>
                <a:lnTo>
                  <a:pt x="11031" y="63"/>
                </a:lnTo>
                <a:lnTo>
                  <a:pt x="10889" y="95"/>
                </a:lnTo>
                <a:lnTo>
                  <a:pt x="10747" y="142"/>
                </a:lnTo>
                <a:lnTo>
                  <a:pt x="10622" y="189"/>
                </a:lnTo>
                <a:lnTo>
                  <a:pt x="10496" y="252"/>
                </a:lnTo>
                <a:lnTo>
                  <a:pt x="8922" y="1149"/>
                </a:lnTo>
                <a:lnTo>
                  <a:pt x="8639" y="960"/>
                </a:lnTo>
                <a:lnTo>
                  <a:pt x="1779" y="4831"/>
                </a:lnTo>
                <a:lnTo>
                  <a:pt x="2062" y="5020"/>
                </a:lnTo>
                <a:lnTo>
                  <a:pt x="489" y="5901"/>
                </a:lnTo>
                <a:lnTo>
                  <a:pt x="489" y="5901"/>
                </a:lnTo>
                <a:lnTo>
                  <a:pt x="379" y="5979"/>
                </a:lnTo>
                <a:lnTo>
                  <a:pt x="284" y="6042"/>
                </a:lnTo>
                <a:lnTo>
                  <a:pt x="205" y="6121"/>
                </a:lnTo>
                <a:lnTo>
                  <a:pt x="143" y="6200"/>
                </a:lnTo>
                <a:lnTo>
                  <a:pt x="80" y="6294"/>
                </a:lnTo>
                <a:lnTo>
                  <a:pt x="48" y="6373"/>
                </a:lnTo>
                <a:lnTo>
                  <a:pt x="17" y="6467"/>
                </a:lnTo>
                <a:lnTo>
                  <a:pt x="1" y="6546"/>
                </a:lnTo>
                <a:lnTo>
                  <a:pt x="17" y="6640"/>
                </a:lnTo>
                <a:lnTo>
                  <a:pt x="32" y="6719"/>
                </a:lnTo>
                <a:lnTo>
                  <a:pt x="64" y="6813"/>
                </a:lnTo>
                <a:lnTo>
                  <a:pt x="111" y="6892"/>
                </a:lnTo>
                <a:lnTo>
                  <a:pt x="174" y="6986"/>
                </a:lnTo>
                <a:lnTo>
                  <a:pt x="237" y="7065"/>
                </a:lnTo>
                <a:lnTo>
                  <a:pt x="331" y="7128"/>
                </a:lnTo>
                <a:lnTo>
                  <a:pt x="441" y="7207"/>
                </a:lnTo>
                <a:lnTo>
                  <a:pt x="23650" y="21493"/>
                </a:lnTo>
                <a:lnTo>
                  <a:pt x="23650" y="21493"/>
                </a:lnTo>
                <a:lnTo>
                  <a:pt x="23760" y="21556"/>
                </a:lnTo>
                <a:lnTo>
                  <a:pt x="23886" y="21604"/>
                </a:lnTo>
                <a:lnTo>
                  <a:pt x="24027" y="21651"/>
                </a:lnTo>
                <a:lnTo>
                  <a:pt x="24153" y="21698"/>
                </a:lnTo>
                <a:lnTo>
                  <a:pt x="24452" y="21745"/>
                </a:lnTo>
                <a:lnTo>
                  <a:pt x="24751" y="21761"/>
                </a:lnTo>
                <a:lnTo>
                  <a:pt x="25050" y="21761"/>
                </a:lnTo>
                <a:lnTo>
                  <a:pt x="25333" y="21714"/>
                </a:lnTo>
                <a:lnTo>
                  <a:pt x="25475" y="21666"/>
                </a:lnTo>
                <a:lnTo>
                  <a:pt x="25616" y="21619"/>
                </a:lnTo>
                <a:lnTo>
                  <a:pt x="25742" y="21572"/>
                </a:lnTo>
                <a:lnTo>
                  <a:pt x="25868" y="21509"/>
                </a:lnTo>
                <a:lnTo>
                  <a:pt x="35875" y="15861"/>
                </a:lnTo>
                <a:lnTo>
                  <a:pt x="35875" y="15861"/>
                </a:lnTo>
                <a:lnTo>
                  <a:pt x="35985" y="15798"/>
                </a:lnTo>
                <a:lnTo>
                  <a:pt x="36080" y="15719"/>
                </a:lnTo>
                <a:lnTo>
                  <a:pt x="36158" y="15640"/>
                </a:lnTo>
                <a:lnTo>
                  <a:pt x="36221" y="15562"/>
                </a:lnTo>
                <a:lnTo>
                  <a:pt x="36284" y="15467"/>
                </a:lnTo>
                <a:lnTo>
                  <a:pt x="36316" y="15389"/>
                </a:lnTo>
                <a:lnTo>
                  <a:pt x="36347" y="15294"/>
                </a:lnTo>
                <a:lnTo>
                  <a:pt x="36347" y="15215"/>
                </a:lnTo>
                <a:lnTo>
                  <a:pt x="36347" y="15121"/>
                </a:lnTo>
                <a:lnTo>
                  <a:pt x="36331" y="15042"/>
                </a:lnTo>
                <a:lnTo>
                  <a:pt x="36300" y="14948"/>
                </a:lnTo>
                <a:lnTo>
                  <a:pt x="36253" y="14869"/>
                </a:lnTo>
                <a:lnTo>
                  <a:pt x="36190" y="14775"/>
                </a:lnTo>
                <a:lnTo>
                  <a:pt x="36111" y="14696"/>
                </a:lnTo>
                <a:lnTo>
                  <a:pt x="36032" y="14633"/>
                </a:lnTo>
                <a:lnTo>
                  <a:pt x="35922" y="145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9" name="Google Shape;2659;p37"/>
          <p:cNvSpPr/>
          <p:nvPr/>
        </p:nvSpPr>
        <p:spPr>
          <a:xfrm>
            <a:off x="5320000" y="3768961"/>
            <a:ext cx="1108725" cy="493998"/>
          </a:xfrm>
          <a:custGeom>
            <a:avLst/>
            <a:gdLst/>
            <a:ahLst/>
            <a:cxnLst/>
            <a:rect l="l" t="t" r="r" b="b"/>
            <a:pathLst>
              <a:path w="38424" h="17120" extrusionOk="0">
                <a:moveTo>
                  <a:pt x="0" y="1"/>
                </a:moveTo>
                <a:lnTo>
                  <a:pt x="0" y="1323"/>
                </a:lnTo>
                <a:lnTo>
                  <a:pt x="16" y="1464"/>
                </a:lnTo>
                <a:lnTo>
                  <a:pt x="47" y="1606"/>
                </a:lnTo>
                <a:lnTo>
                  <a:pt x="110" y="1747"/>
                </a:lnTo>
                <a:lnTo>
                  <a:pt x="189" y="1873"/>
                </a:lnTo>
                <a:lnTo>
                  <a:pt x="283" y="2015"/>
                </a:lnTo>
                <a:lnTo>
                  <a:pt x="409" y="2141"/>
                </a:lnTo>
                <a:lnTo>
                  <a:pt x="551" y="2267"/>
                </a:lnTo>
                <a:lnTo>
                  <a:pt x="724" y="2377"/>
                </a:lnTo>
                <a:lnTo>
                  <a:pt x="23932" y="16648"/>
                </a:lnTo>
                <a:lnTo>
                  <a:pt x="24105" y="16758"/>
                </a:lnTo>
                <a:lnTo>
                  <a:pt x="24294" y="16837"/>
                </a:lnTo>
                <a:lnTo>
                  <a:pt x="24357" y="16868"/>
                </a:lnTo>
                <a:lnTo>
                  <a:pt x="24404" y="16884"/>
                </a:lnTo>
                <a:lnTo>
                  <a:pt x="24719" y="16978"/>
                </a:lnTo>
                <a:lnTo>
                  <a:pt x="24750" y="16994"/>
                </a:lnTo>
                <a:lnTo>
                  <a:pt x="24829" y="17010"/>
                </a:lnTo>
                <a:lnTo>
                  <a:pt x="24986" y="17041"/>
                </a:lnTo>
                <a:lnTo>
                  <a:pt x="25254" y="17088"/>
                </a:lnTo>
                <a:lnTo>
                  <a:pt x="25505" y="17120"/>
                </a:lnTo>
                <a:lnTo>
                  <a:pt x="26040" y="17120"/>
                </a:lnTo>
                <a:lnTo>
                  <a:pt x="26198" y="17104"/>
                </a:lnTo>
                <a:lnTo>
                  <a:pt x="26276" y="17088"/>
                </a:lnTo>
                <a:lnTo>
                  <a:pt x="26339" y="17088"/>
                </a:lnTo>
                <a:lnTo>
                  <a:pt x="26686" y="17025"/>
                </a:lnTo>
                <a:lnTo>
                  <a:pt x="26717" y="17025"/>
                </a:lnTo>
                <a:lnTo>
                  <a:pt x="26764" y="17010"/>
                </a:lnTo>
                <a:lnTo>
                  <a:pt x="26953" y="16962"/>
                </a:lnTo>
                <a:lnTo>
                  <a:pt x="27142" y="16900"/>
                </a:lnTo>
                <a:lnTo>
                  <a:pt x="27205" y="16884"/>
                </a:lnTo>
                <a:lnTo>
                  <a:pt x="27236" y="16868"/>
                </a:lnTo>
                <a:lnTo>
                  <a:pt x="27425" y="16789"/>
                </a:lnTo>
                <a:lnTo>
                  <a:pt x="27598" y="16695"/>
                </a:lnTo>
                <a:lnTo>
                  <a:pt x="37605" y="11046"/>
                </a:lnTo>
                <a:lnTo>
                  <a:pt x="37621" y="11031"/>
                </a:lnTo>
                <a:lnTo>
                  <a:pt x="37652" y="11015"/>
                </a:lnTo>
                <a:lnTo>
                  <a:pt x="37825" y="10905"/>
                </a:lnTo>
                <a:lnTo>
                  <a:pt x="37888" y="10858"/>
                </a:lnTo>
                <a:lnTo>
                  <a:pt x="37998" y="10763"/>
                </a:lnTo>
                <a:lnTo>
                  <a:pt x="38014" y="10747"/>
                </a:lnTo>
                <a:lnTo>
                  <a:pt x="38046" y="10716"/>
                </a:lnTo>
                <a:lnTo>
                  <a:pt x="38156" y="10590"/>
                </a:lnTo>
                <a:lnTo>
                  <a:pt x="38187" y="10559"/>
                </a:lnTo>
                <a:lnTo>
                  <a:pt x="38203" y="10543"/>
                </a:lnTo>
                <a:lnTo>
                  <a:pt x="38266" y="10449"/>
                </a:lnTo>
                <a:lnTo>
                  <a:pt x="38297" y="10401"/>
                </a:lnTo>
                <a:lnTo>
                  <a:pt x="38297" y="10386"/>
                </a:lnTo>
                <a:lnTo>
                  <a:pt x="38329" y="10307"/>
                </a:lnTo>
                <a:lnTo>
                  <a:pt x="38360" y="10244"/>
                </a:lnTo>
                <a:lnTo>
                  <a:pt x="38392" y="10165"/>
                </a:lnTo>
                <a:lnTo>
                  <a:pt x="38408" y="10102"/>
                </a:lnTo>
                <a:lnTo>
                  <a:pt x="38408" y="10087"/>
                </a:lnTo>
                <a:lnTo>
                  <a:pt x="38408" y="10008"/>
                </a:lnTo>
                <a:lnTo>
                  <a:pt x="38423" y="9945"/>
                </a:lnTo>
                <a:lnTo>
                  <a:pt x="38423" y="9929"/>
                </a:lnTo>
                <a:lnTo>
                  <a:pt x="38408" y="8466"/>
                </a:lnTo>
                <a:lnTo>
                  <a:pt x="38408" y="8545"/>
                </a:lnTo>
                <a:lnTo>
                  <a:pt x="38392" y="8623"/>
                </a:lnTo>
                <a:lnTo>
                  <a:pt x="38376" y="8702"/>
                </a:lnTo>
                <a:lnTo>
                  <a:pt x="38360" y="8781"/>
                </a:lnTo>
                <a:lnTo>
                  <a:pt x="38329" y="8844"/>
                </a:lnTo>
                <a:lnTo>
                  <a:pt x="38297" y="8922"/>
                </a:lnTo>
                <a:lnTo>
                  <a:pt x="38250" y="8985"/>
                </a:lnTo>
                <a:lnTo>
                  <a:pt x="38187" y="9080"/>
                </a:lnTo>
                <a:lnTo>
                  <a:pt x="38156" y="9127"/>
                </a:lnTo>
                <a:lnTo>
                  <a:pt x="38046" y="9253"/>
                </a:lnTo>
                <a:lnTo>
                  <a:pt x="37983" y="9300"/>
                </a:lnTo>
                <a:lnTo>
                  <a:pt x="37873" y="9394"/>
                </a:lnTo>
                <a:lnTo>
                  <a:pt x="37810" y="9442"/>
                </a:lnTo>
                <a:lnTo>
                  <a:pt x="37652" y="9552"/>
                </a:lnTo>
                <a:lnTo>
                  <a:pt x="37605" y="9583"/>
                </a:lnTo>
                <a:lnTo>
                  <a:pt x="27598" y="15232"/>
                </a:lnTo>
                <a:lnTo>
                  <a:pt x="27409" y="15326"/>
                </a:lnTo>
                <a:lnTo>
                  <a:pt x="27205" y="15421"/>
                </a:lnTo>
                <a:lnTo>
                  <a:pt x="27142" y="15436"/>
                </a:lnTo>
                <a:lnTo>
                  <a:pt x="26953" y="15499"/>
                </a:lnTo>
                <a:lnTo>
                  <a:pt x="26764" y="15546"/>
                </a:lnTo>
                <a:lnTo>
                  <a:pt x="26701" y="15562"/>
                </a:lnTo>
                <a:lnTo>
                  <a:pt x="26497" y="15609"/>
                </a:lnTo>
                <a:lnTo>
                  <a:pt x="26276" y="15625"/>
                </a:lnTo>
                <a:lnTo>
                  <a:pt x="26198" y="15641"/>
                </a:lnTo>
                <a:lnTo>
                  <a:pt x="25977" y="15657"/>
                </a:lnTo>
                <a:lnTo>
                  <a:pt x="25726" y="15657"/>
                </a:lnTo>
                <a:lnTo>
                  <a:pt x="25490" y="15641"/>
                </a:lnTo>
                <a:lnTo>
                  <a:pt x="25254" y="15625"/>
                </a:lnTo>
                <a:lnTo>
                  <a:pt x="25033" y="15594"/>
                </a:lnTo>
                <a:lnTo>
                  <a:pt x="24813" y="15546"/>
                </a:lnTo>
                <a:lnTo>
                  <a:pt x="24750" y="15531"/>
                </a:lnTo>
                <a:lnTo>
                  <a:pt x="24546" y="15468"/>
                </a:lnTo>
                <a:lnTo>
                  <a:pt x="24341" y="15405"/>
                </a:lnTo>
                <a:lnTo>
                  <a:pt x="24294" y="15373"/>
                </a:lnTo>
                <a:lnTo>
                  <a:pt x="24105" y="15295"/>
                </a:lnTo>
                <a:lnTo>
                  <a:pt x="23932" y="15185"/>
                </a:lnTo>
                <a:lnTo>
                  <a:pt x="708" y="914"/>
                </a:lnTo>
                <a:lnTo>
                  <a:pt x="551" y="803"/>
                </a:lnTo>
                <a:lnTo>
                  <a:pt x="394" y="678"/>
                </a:lnTo>
                <a:lnTo>
                  <a:pt x="268" y="552"/>
                </a:lnTo>
                <a:lnTo>
                  <a:pt x="173" y="410"/>
                </a:lnTo>
                <a:lnTo>
                  <a:pt x="95" y="284"/>
                </a:lnTo>
                <a:lnTo>
                  <a:pt x="47" y="143"/>
                </a:lnTo>
                <a:lnTo>
                  <a:pt x="0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37"/>
          <p:cNvSpPr/>
          <p:nvPr/>
        </p:nvSpPr>
        <p:spPr>
          <a:xfrm>
            <a:off x="5720000" y="3808465"/>
            <a:ext cx="240651" cy="140784"/>
          </a:xfrm>
          <a:custGeom>
            <a:avLst/>
            <a:gdLst/>
            <a:ahLst/>
            <a:cxnLst/>
            <a:rect l="l" t="t" r="r" b="b"/>
            <a:pathLst>
              <a:path w="8340" h="4879" extrusionOk="0">
                <a:moveTo>
                  <a:pt x="6640" y="1"/>
                </a:moveTo>
                <a:lnTo>
                  <a:pt x="6215" y="17"/>
                </a:lnTo>
                <a:lnTo>
                  <a:pt x="5806" y="48"/>
                </a:lnTo>
                <a:lnTo>
                  <a:pt x="5381" y="95"/>
                </a:lnTo>
                <a:lnTo>
                  <a:pt x="4972" y="158"/>
                </a:lnTo>
                <a:lnTo>
                  <a:pt x="4563" y="237"/>
                </a:lnTo>
                <a:lnTo>
                  <a:pt x="4154" y="331"/>
                </a:lnTo>
                <a:lnTo>
                  <a:pt x="3761" y="426"/>
                </a:lnTo>
                <a:lnTo>
                  <a:pt x="3383" y="552"/>
                </a:lnTo>
                <a:lnTo>
                  <a:pt x="3021" y="693"/>
                </a:lnTo>
                <a:lnTo>
                  <a:pt x="2659" y="835"/>
                </a:lnTo>
                <a:lnTo>
                  <a:pt x="2313" y="1008"/>
                </a:lnTo>
                <a:lnTo>
                  <a:pt x="1983" y="1181"/>
                </a:lnTo>
                <a:lnTo>
                  <a:pt x="1668" y="1385"/>
                </a:lnTo>
                <a:lnTo>
                  <a:pt x="1385" y="1574"/>
                </a:lnTo>
                <a:lnTo>
                  <a:pt x="1133" y="1795"/>
                </a:lnTo>
                <a:lnTo>
                  <a:pt x="913" y="1999"/>
                </a:lnTo>
                <a:lnTo>
                  <a:pt x="708" y="2235"/>
                </a:lnTo>
                <a:lnTo>
                  <a:pt x="519" y="2455"/>
                </a:lnTo>
                <a:lnTo>
                  <a:pt x="362" y="2691"/>
                </a:lnTo>
                <a:lnTo>
                  <a:pt x="236" y="2927"/>
                </a:lnTo>
                <a:lnTo>
                  <a:pt x="142" y="3163"/>
                </a:lnTo>
                <a:lnTo>
                  <a:pt x="63" y="3415"/>
                </a:lnTo>
                <a:lnTo>
                  <a:pt x="16" y="3651"/>
                </a:lnTo>
                <a:lnTo>
                  <a:pt x="0" y="3903"/>
                </a:lnTo>
                <a:lnTo>
                  <a:pt x="0" y="4139"/>
                </a:lnTo>
                <a:lnTo>
                  <a:pt x="32" y="4391"/>
                </a:lnTo>
                <a:lnTo>
                  <a:pt x="79" y="4642"/>
                </a:lnTo>
                <a:lnTo>
                  <a:pt x="157" y="4878"/>
                </a:lnTo>
                <a:lnTo>
                  <a:pt x="1070" y="4800"/>
                </a:lnTo>
                <a:lnTo>
                  <a:pt x="991" y="4580"/>
                </a:lnTo>
                <a:lnTo>
                  <a:pt x="944" y="4375"/>
                </a:lnTo>
                <a:lnTo>
                  <a:pt x="913" y="4155"/>
                </a:lnTo>
                <a:lnTo>
                  <a:pt x="913" y="3934"/>
                </a:lnTo>
                <a:lnTo>
                  <a:pt x="928" y="3730"/>
                </a:lnTo>
                <a:lnTo>
                  <a:pt x="960" y="3510"/>
                </a:lnTo>
                <a:lnTo>
                  <a:pt x="1023" y="3289"/>
                </a:lnTo>
                <a:lnTo>
                  <a:pt x="1117" y="3085"/>
                </a:lnTo>
                <a:lnTo>
                  <a:pt x="1227" y="2880"/>
                </a:lnTo>
                <a:lnTo>
                  <a:pt x="1353" y="2676"/>
                </a:lnTo>
                <a:lnTo>
                  <a:pt x="1511" y="2471"/>
                </a:lnTo>
                <a:lnTo>
                  <a:pt x="1684" y="2282"/>
                </a:lnTo>
                <a:lnTo>
                  <a:pt x="1888" y="2094"/>
                </a:lnTo>
                <a:lnTo>
                  <a:pt x="2108" y="1905"/>
                </a:lnTo>
                <a:lnTo>
                  <a:pt x="2360" y="1732"/>
                </a:lnTo>
                <a:lnTo>
                  <a:pt x="2628" y="1559"/>
                </a:lnTo>
                <a:lnTo>
                  <a:pt x="2927" y="1401"/>
                </a:lnTo>
                <a:lnTo>
                  <a:pt x="3226" y="1260"/>
                </a:lnTo>
                <a:lnTo>
                  <a:pt x="3540" y="1118"/>
                </a:lnTo>
                <a:lnTo>
                  <a:pt x="3871" y="1008"/>
                </a:lnTo>
                <a:lnTo>
                  <a:pt x="4201" y="898"/>
                </a:lnTo>
                <a:lnTo>
                  <a:pt x="4547" y="803"/>
                </a:lnTo>
                <a:lnTo>
                  <a:pt x="4893" y="725"/>
                </a:lnTo>
                <a:lnTo>
                  <a:pt x="5255" y="662"/>
                </a:lnTo>
                <a:lnTo>
                  <a:pt x="5617" y="614"/>
                </a:lnTo>
                <a:lnTo>
                  <a:pt x="5979" y="567"/>
                </a:lnTo>
                <a:lnTo>
                  <a:pt x="6357" y="536"/>
                </a:lnTo>
                <a:lnTo>
                  <a:pt x="7096" y="536"/>
                </a:lnTo>
                <a:lnTo>
                  <a:pt x="7474" y="552"/>
                </a:lnTo>
                <a:lnTo>
                  <a:pt x="7851" y="567"/>
                </a:lnTo>
                <a:lnTo>
                  <a:pt x="8213" y="614"/>
                </a:lnTo>
                <a:lnTo>
                  <a:pt x="8339" y="95"/>
                </a:lnTo>
                <a:lnTo>
                  <a:pt x="7914" y="48"/>
                </a:lnTo>
                <a:lnTo>
                  <a:pt x="7490" y="17"/>
                </a:lnTo>
                <a:lnTo>
                  <a:pt x="70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1" name="Google Shape;2661;p37"/>
          <p:cNvSpPr/>
          <p:nvPr/>
        </p:nvSpPr>
        <p:spPr>
          <a:xfrm>
            <a:off x="5720000" y="3808465"/>
            <a:ext cx="240651" cy="140784"/>
          </a:xfrm>
          <a:custGeom>
            <a:avLst/>
            <a:gdLst/>
            <a:ahLst/>
            <a:cxnLst/>
            <a:rect l="l" t="t" r="r" b="b"/>
            <a:pathLst>
              <a:path w="8340" h="4879" fill="none" extrusionOk="0">
                <a:moveTo>
                  <a:pt x="1983" y="1181"/>
                </a:moveTo>
                <a:lnTo>
                  <a:pt x="1983" y="1181"/>
                </a:lnTo>
                <a:lnTo>
                  <a:pt x="1668" y="1385"/>
                </a:lnTo>
                <a:lnTo>
                  <a:pt x="1385" y="1574"/>
                </a:lnTo>
                <a:lnTo>
                  <a:pt x="1133" y="1795"/>
                </a:lnTo>
                <a:lnTo>
                  <a:pt x="913" y="1999"/>
                </a:lnTo>
                <a:lnTo>
                  <a:pt x="708" y="2235"/>
                </a:lnTo>
                <a:lnTo>
                  <a:pt x="519" y="2455"/>
                </a:lnTo>
                <a:lnTo>
                  <a:pt x="362" y="2691"/>
                </a:lnTo>
                <a:lnTo>
                  <a:pt x="236" y="2927"/>
                </a:lnTo>
                <a:lnTo>
                  <a:pt x="142" y="3163"/>
                </a:lnTo>
                <a:lnTo>
                  <a:pt x="63" y="3415"/>
                </a:lnTo>
                <a:lnTo>
                  <a:pt x="16" y="3651"/>
                </a:lnTo>
                <a:lnTo>
                  <a:pt x="0" y="3903"/>
                </a:lnTo>
                <a:lnTo>
                  <a:pt x="0" y="4139"/>
                </a:lnTo>
                <a:lnTo>
                  <a:pt x="32" y="4391"/>
                </a:lnTo>
                <a:lnTo>
                  <a:pt x="79" y="4642"/>
                </a:lnTo>
                <a:lnTo>
                  <a:pt x="157" y="4878"/>
                </a:lnTo>
                <a:lnTo>
                  <a:pt x="1070" y="4800"/>
                </a:lnTo>
                <a:lnTo>
                  <a:pt x="1070" y="4800"/>
                </a:lnTo>
                <a:lnTo>
                  <a:pt x="991" y="4580"/>
                </a:lnTo>
                <a:lnTo>
                  <a:pt x="944" y="4375"/>
                </a:lnTo>
                <a:lnTo>
                  <a:pt x="913" y="4155"/>
                </a:lnTo>
                <a:lnTo>
                  <a:pt x="913" y="3934"/>
                </a:lnTo>
                <a:lnTo>
                  <a:pt x="928" y="3730"/>
                </a:lnTo>
                <a:lnTo>
                  <a:pt x="960" y="3510"/>
                </a:lnTo>
                <a:lnTo>
                  <a:pt x="1023" y="3289"/>
                </a:lnTo>
                <a:lnTo>
                  <a:pt x="1117" y="3085"/>
                </a:lnTo>
                <a:lnTo>
                  <a:pt x="1227" y="2880"/>
                </a:lnTo>
                <a:lnTo>
                  <a:pt x="1353" y="2676"/>
                </a:lnTo>
                <a:lnTo>
                  <a:pt x="1511" y="2471"/>
                </a:lnTo>
                <a:lnTo>
                  <a:pt x="1684" y="2282"/>
                </a:lnTo>
                <a:lnTo>
                  <a:pt x="1888" y="2094"/>
                </a:lnTo>
                <a:lnTo>
                  <a:pt x="2108" y="1905"/>
                </a:lnTo>
                <a:lnTo>
                  <a:pt x="2360" y="1732"/>
                </a:lnTo>
                <a:lnTo>
                  <a:pt x="2628" y="1559"/>
                </a:lnTo>
                <a:lnTo>
                  <a:pt x="2628" y="1559"/>
                </a:lnTo>
                <a:lnTo>
                  <a:pt x="2927" y="1401"/>
                </a:lnTo>
                <a:lnTo>
                  <a:pt x="3226" y="1260"/>
                </a:lnTo>
                <a:lnTo>
                  <a:pt x="3540" y="1118"/>
                </a:lnTo>
                <a:lnTo>
                  <a:pt x="3871" y="1008"/>
                </a:lnTo>
                <a:lnTo>
                  <a:pt x="4201" y="898"/>
                </a:lnTo>
                <a:lnTo>
                  <a:pt x="4547" y="803"/>
                </a:lnTo>
                <a:lnTo>
                  <a:pt x="4893" y="725"/>
                </a:lnTo>
                <a:lnTo>
                  <a:pt x="5255" y="662"/>
                </a:lnTo>
                <a:lnTo>
                  <a:pt x="5617" y="614"/>
                </a:lnTo>
                <a:lnTo>
                  <a:pt x="5979" y="567"/>
                </a:lnTo>
                <a:lnTo>
                  <a:pt x="6357" y="536"/>
                </a:lnTo>
                <a:lnTo>
                  <a:pt x="6734" y="536"/>
                </a:lnTo>
                <a:lnTo>
                  <a:pt x="7096" y="536"/>
                </a:lnTo>
                <a:lnTo>
                  <a:pt x="7474" y="552"/>
                </a:lnTo>
                <a:lnTo>
                  <a:pt x="7851" y="567"/>
                </a:lnTo>
                <a:lnTo>
                  <a:pt x="8213" y="614"/>
                </a:lnTo>
                <a:lnTo>
                  <a:pt x="8339" y="95"/>
                </a:lnTo>
                <a:lnTo>
                  <a:pt x="8339" y="95"/>
                </a:lnTo>
                <a:lnTo>
                  <a:pt x="7914" y="48"/>
                </a:lnTo>
                <a:lnTo>
                  <a:pt x="7490" y="17"/>
                </a:lnTo>
                <a:lnTo>
                  <a:pt x="7065" y="1"/>
                </a:lnTo>
                <a:lnTo>
                  <a:pt x="6640" y="1"/>
                </a:lnTo>
                <a:lnTo>
                  <a:pt x="6215" y="17"/>
                </a:lnTo>
                <a:lnTo>
                  <a:pt x="5806" y="48"/>
                </a:lnTo>
                <a:lnTo>
                  <a:pt x="5381" y="95"/>
                </a:lnTo>
                <a:lnTo>
                  <a:pt x="4972" y="158"/>
                </a:lnTo>
                <a:lnTo>
                  <a:pt x="4563" y="237"/>
                </a:lnTo>
                <a:lnTo>
                  <a:pt x="4154" y="331"/>
                </a:lnTo>
                <a:lnTo>
                  <a:pt x="3761" y="426"/>
                </a:lnTo>
                <a:lnTo>
                  <a:pt x="3383" y="552"/>
                </a:lnTo>
                <a:lnTo>
                  <a:pt x="3021" y="693"/>
                </a:lnTo>
                <a:lnTo>
                  <a:pt x="2659" y="835"/>
                </a:lnTo>
                <a:lnTo>
                  <a:pt x="2313" y="1008"/>
                </a:lnTo>
                <a:lnTo>
                  <a:pt x="1983" y="118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37"/>
          <p:cNvSpPr/>
          <p:nvPr/>
        </p:nvSpPr>
        <p:spPr>
          <a:xfrm>
            <a:off x="5776730" y="3841620"/>
            <a:ext cx="176189" cy="102637"/>
          </a:xfrm>
          <a:custGeom>
            <a:avLst/>
            <a:gdLst/>
            <a:ahLst/>
            <a:cxnLst/>
            <a:rect l="l" t="t" r="r" b="b"/>
            <a:pathLst>
              <a:path w="6106" h="3557" extrusionOk="0">
                <a:moveTo>
                  <a:pt x="4548" y="0"/>
                </a:moveTo>
                <a:lnTo>
                  <a:pt x="4233" y="32"/>
                </a:lnTo>
                <a:lnTo>
                  <a:pt x="3934" y="63"/>
                </a:lnTo>
                <a:lnTo>
                  <a:pt x="3620" y="95"/>
                </a:lnTo>
                <a:lnTo>
                  <a:pt x="3321" y="158"/>
                </a:lnTo>
                <a:lnTo>
                  <a:pt x="3022" y="221"/>
                </a:lnTo>
                <a:lnTo>
                  <a:pt x="2739" y="299"/>
                </a:lnTo>
                <a:lnTo>
                  <a:pt x="2455" y="378"/>
                </a:lnTo>
                <a:lnTo>
                  <a:pt x="2188" y="472"/>
                </a:lnTo>
                <a:lnTo>
                  <a:pt x="1920" y="583"/>
                </a:lnTo>
                <a:lnTo>
                  <a:pt x="1669" y="708"/>
                </a:lnTo>
                <a:lnTo>
                  <a:pt x="1417" y="850"/>
                </a:lnTo>
                <a:lnTo>
                  <a:pt x="1197" y="992"/>
                </a:lnTo>
                <a:lnTo>
                  <a:pt x="992" y="1133"/>
                </a:lnTo>
                <a:lnTo>
                  <a:pt x="803" y="1291"/>
                </a:lnTo>
                <a:lnTo>
                  <a:pt x="630" y="1448"/>
                </a:lnTo>
                <a:lnTo>
                  <a:pt x="489" y="1605"/>
                </a:lnTo>
                <a:lnTo>
                  <a:pt x="363" y="1778"/>
                </a:lnTo>
                <a:lnTo>
                  <a:pt x="253" y="1951"/>
                </a:lnTo>
                <a:lnTo>
                  <a:pt x="158" y="2125"/>
                </a:lnTo>
                <a:lnTo>
                  <a:pt x="95" y="2298"/>
                </a:lnTo>
                <a:lnTo>
                  <a:pt x="48" y="2486"/>
                </a:lnTo>
                <a:lnTo>
                  <a:pt x="17" y="2660"/>
                </a:lnTo>
                <a:lnTo>
                  <a:pt x="1" y="2848"/>
                </a:lnTo>
                <a:lnTo>
                  <a:pt x="17" y="3021"/>
                </a:lnTo>
                <a:lnTo>
                  <a:pt x="48" y="3210"/>
                </a:lnTo>
                <a:lnTo>
                  <a:pt x="95" y="3383"/>
                </a:lnTo>
                <a:lnTo>
                  <a:pt x="158" y="3556"/>
                </a:lnTo>
                <a:lnTo>
                  <a:pt x="1071" y="3478"/>
                </a:lnTo>
                <a:lnTo>
                  <a:pt x="1008" y="3336"/>
                </a:lnTo>
                <a:lnTo>
                  <a:pt x="961" y="3179"/>
                </a:lnTo>
                <a:lnTo>
                  <a:pt x="929" y="3037"/>
                </a:lnTo>
                <a:lnTo>
                  <a:pt x="913" y="2880"/>
                </a:lnTo>
                <a:lnTo>
                  <a:pt x="929" y="2738"/>
                </a:lnTo>
                <a:lnTo>
                  <a:pt x="945" y="2581"/>
                </a:lnTo>
                <a:lnTo>
                  <a:pt x="976" y="2439"/>
                </a:lnTo>
                <a:lnTo>
                  <a:pt x="1039" y="2282"/>
                </a:lnTo>
                <a:lnTo>
                  <a:pt x="1102" y="2140"/>
                </a:lnTo>
                <a:lnTo>
                  <a:pt x="1197" y="1999"/>
                </a:lnTo>
                <a:lnTo>
                  <a:pt x="1291" y="1857"/>
                </a:lnTo>
                <a:lnTo>
                  <a:pt x="1417" y="1715"/>
                </a:lnTo>
                <a:lnTo>
                  <a:pt x="1559" y="1590"/>
                </a:lnTo>
                <a:lnTo>
                  <a:pt x="1716" y="1448"/>
                </a:lnTo>
                <a:lnTo>
                  <a:pt x="1889" y="1338"/>
                </a:lnTo>
                <a:lnTo>
                  <a:pt x="2078" y="1212"/>
                </a:lnTo>
                <a:lnTo>
                  <a:pt x="2267" y="1102"/>
                </a:lnTo>
                <a:lnTo>
                  <a:pt x="2487" y="1007"/>
                </a:lnTo>
                <a:lnTo>
                  <a:pt x="2707" y="913"/>
                </a:lnTo>
                <a:lnTo>
                  <a:pt x="2927" y="834"/>
                </a:lnTo>
                <a:lnTo>
                  <a:pt x="3163" y="756"/>
                </a:lnTo>
                <a:lnTo>
                  <a:pt x="3415" y="693"/>
                </a:lnTo>
                <a:lnTo>
                  <a:pt x="3651" y="646"/>
                </a:lnTo>
                <a:lnTo>
                  <a:pt x="3903" y="598"/>
                </a:lnTo>
                <a:lnTo>
                  <a:pt x="4170" y="567"/>
                </a:lnTo>
                <a:lnTo>
                  <a:pt x="4422" y="551"/>
                </a:lnTo>
                <a:lnTo>
                  <a:pt x="4674" y="535"/>
                </a:lnTo>
                <a:lnTo>
                  <a:pt x="4941" y="520"/>
                </a:lnTo>
                <a:lnTo>
                  <a:pt x="5193" y="535"/>
                </a:lnTo>
                <a:lnTo>
                  <a:pt x="5461" y="551"/>
                </a:lnTo>
                <a:lnTo>
                  <a:pt x="5712" y="567"/>
                </a:lnTo>
                <a:lnTo>
                  <a:pt x="5964" y="614"/>
                </a:lnTo>
                <a:lnTo>
                  <a:pt x="6106" y="79"/>
                </a:lnTo>
                <a:lnTo>
                  <a:pt x="5791" y="48"/>
                </a:lnTo>
                <a:lnTo>
                  <a:pt x="5476" y="16"/>
                </a:lnTo>
                <a:lnTo>
                  <a:pt x="517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3" name="Google Shape;2663;p37"/>
          <p:cNvSpPr/>
          <p:nvPr/>
        </p:nvSpPr>
        <p:spPr>
          <a:xfrm>
            <a:off x="5776730" y="3841620"/>
            <a:ext cx="176189" cy="102637"/>
          </a:xfrm>
          <a:custGeom>
            <a:avLst/>
            <a:gdLst/>
            <a:ahLst/>
            <a:cxnLst/>
            <a:rect l="l" t="t" r="r" b="b"/>
            <a:pathLst>
              <a:path w="6106" h="3557" fill="none" extrusionOk="0">
                <a:moveTo>
                  <a:pt x="1417" y="850"/>
                </a:moveTo>
                <a:lnTo>
                  <a:pt x="1417" y="850"/>
                </a:lnTo>
                <a:lnTo>
                  <a:pt x="1197" y="992"/>
                </a:lnTo>
                <a:lnTo>
                  <a:pt x="992" y="1133"/>
                </a:lnTo>
                <a:lnTo>
                  <a:pt x="803" y="1291"/>
                </a:lnTo>
                <a:lnTo>
                  <a:pt x="630" y="1448"/>
                </a:lnTo>
                <a:lnTo>
                  <a:pt x="489" y="1605"/>
                </a:lnTo>
                <a:lnTo>
                  <a:pt x="363" y="1778"/>
                </a:lnTo>
                <a:lnTo>
                  <a:pt x="253" y="1951"/>
                </a:lnTo>
                <a:lnTo>
                  <a:pt x="158" y="2125"/>
                </a:lnTo>
                <a:lnTo>
                  <a:pt x="95" y="2298"/>
                </a:lnTo>
                <a:lnTo>
                  <a:pt x="48" y="2486"/>
                </a:lnTo>
                <a:lnTo>
                  <a:pt x="17" y="2660"/>
                </a:lnTo>
                <a:lnTo>
                  <a:pt x="1" y="2848"/>
                </a:lnTo>
                <a:lnTo>
                  <a:pt x="17" y="3021"/>
                </a:lnTo>
                <a:lnTo>
                  <a:pt x="48" y="3210"/>
                </a:lnTo>
                <a:lnTo>
                  <a:pt x="95" y="3383"/>
                </a:lnTo>
                <a:lnTo>
                  <a:pt x="158" y="3556"/>
                </a:lnTo>
                <a:lnTo>
                  <a:pt x="1071" y="3478"/>
                </a:lnTo>
                <a:lnTo>
                  <a:pt x="1071" y="3478"/>
                </a:lnTo>
                <a:lnTo>
                  <a:pt x="1008" y="3336"/>
                </a:lnTo>
                <a:lnTo>
                  <a:pt x="961" y="3179"/>
                </a:lnTo>
                <a:lnTo>
                  <a:pt x="929" y="3037"/>
                </a:lnTo>
                <a:lnTo>
                  <a:pt x="913" y="2880"/>
                </a:lnTo>
                <a:lnTo>
                  <a:pt x="929" y="2738"/>
                </a:lnTo>
                <a:lnTo>
                  <a:pt x="945" y="2581"/>
                </a:lnTo>
                <a:lnTo>
                  <a:pt x="976" y="2439"/>
                </a:lnTo>
                <a:lnTo>
                  <a:pt x="1039" y="2282"/>
                </a:lnTo>
                <a:lnTo>
                  <a:pt x="1102" y="2140"/>
                </a:lnTo>
                <a:lnTo>
                  <a:pt x="1197" y="1999"/>
                </a:lnTo>
                <a:lnTo>
                  <a:pt x="1291" y="1857"/>
                </a:lnTo>
                <a:lnTo>
                  <a:pt x="1417" y="1715"/>
                </a:lnTo>
                <a:lnTo>
                  <a:pt x="1559" y="1590"/>
                </a:lnTo>
                <a:lnTo>
                  <a:pt x="1716" y="1448"/>
                </a:lnTo>
                <a:lnTo>
                  <a:pt x="1889" y="1338"/>
                </a:lnTo>
                <a:lnTo>
                  <a:pt x="2078" y="1212"/>
                </a:lnTo>
                <a:lnTo>
                  <a:pt x="2078" y="1212"/>
                </a:lnTo>
                <a:lnTo>
                  <a:pt x="2267" y="1102"/>
                </a:lnTo>
                <a:lnTo>
                  <a:pt x="2487" y="1007"/>
                </a:lnTo>
                <a:lnTo>
                  <a:pt x="2707" y="913"/>
                </a:lnTo>
                <a:lnTo>
                  <a:pt x="2927" y="834"/>
                </a:lnTo>
                <a:lnTo>
                  <a:pt x="3163" y="756"/>
                </a:lnTo>
                <a:lnTo>
                  <a:pt x="3415" y="693"/>
                </a:lnTo>
                <a:lnTo>
                  <a:pt x="3651" y="646"/>
                </a:lnTo>
                <a:lnTo>
                  <a:pt x="3903" y="598"/>
                </a:lnTo>
                <a:lnTo>
                  <a:pt x="4170" y="567"/>
                </a:lnTo>
                <a:lnTo>
                  <a:pt x="4422" y="551"/>
                </a:lnTo>
                <a:lnTo>
                  <a:pt x="4674" y="535"/>
                </a:lnTo>
                <a:lnTo>
                  <a:pt x="4941" y="520"/>
                </a:lnTo>
                <a:lnTo>
                  <a:pt x="5193" y="535"/>
                </a:lnTo>
                <a:lnTo>
                  <a:pt x="5461" y="551"/>
                </a:lnTo>
                <a:lnTo>
                  <a:pt x="5712" y="567"/>
                </a:lnTo>
                <a:lnTo>
                  <a:pt x="5964" y="614"/>
                </a:lnTo>
                <a:lnTo>
                  <a:pt x="6106" y="79"/>
                </a:lnTo>
                <a:lnTo>
                  <a:pt x="6106" y="79"/>
                </a:lnTo>
                <a:lnTo>
                  <a:pt x="5791" y="48"/>
                </a:lnTo>
                <a:lnTo>
                  <a:pt x="5476" y="16"/>
                </a:lnTo>
                <a:lnTo>
                  <a:pt x="5177" y="0"/>
                </a:lnTo>
                <a:lnTo>
                  <a:pt x="4863" y="0"/>
                </a:lnTo>
                <a:lnTo>
                  <a:pt x="4548" y="0"/>
                </a:lnTo>
                <a:lnTo>
                  <a:pt x="4233" y="32"/>
                </a:lnTo>
                <a:lnTo>
                  <a:pt x="3934" y="63"/>
                </a:lnTo>
                <a:lnTo>
                  <a:pt x="3620" y="95"/>
                </a:lnTo>
                <a:lnTo>
                  <a:pt x="3321" y="158"/>
                </a:lnTo>
                <a:lnTo>
                  <a:pt x="3022" y="221"/>
                </a:lnTo>
                <a:lnTo>
                  <a:pt x="2739" y="299"/>
                </a:lnTo>
                <a:lnTo>
                  <a:pt x="2455" y="378"/>
                </a:lnTo>
                <a:lnTo>
                  <a:pt x="2188" y="472"/>
                </a:lnTo>
                <a:lnTo>
                  <a:pt x="1920" y="583"/>
                </a:lnTo>
                <a:lnTo>
                  <a:pt x="1669" y="708"/>
                </a:lnTo>
                <a:lnTo>
                  <a:pt x="1417" y="85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4" name="Google Shape;2664;p37"/>
          <p:cNvSpPr/>
          <p:nvPr/>
        </p:nvSpPr>
        <p:spPr>
          <a:xfrm>
            <a:off x="5833952" y="3874776"/>
            <a:ext cx="110803" cy="64491"/>
          </a:xfrm>
          <a:custGeom>
            <a:avLst/>
            <a:gdLst/>
            <a:ahLst/>
            <a:cxnLst/>
            <a:rect l="l" t="t" r="r" b="b"/>
            <a:pathLst>
              <a:path w="3840" h="2235" extrusionOk="0">
                <a:moveTo>
                  <a:pt x="2659" y="0"/>
                </a:moveTo>
                <a:lnTo>
                  <a:pt x="2266" y="32"/>
                </a:lnTo>
                <a:lnTo>
                  <a:pt x="1873" y="110"/>
                </a:lnTo>
                <a:lnTo>
                  <a:pt x="1511" y="205"/>
                </a:lnTo>
                <a:lnTo>
                  <a:pt x="1338" y="268"/>
                </a:lnTo>
                <a:lnTo>
                  <a:pt x="1165" y="330"/>
                </a:lnTo>
                <a:lnTo>
                  <a:pt x="1007" y="409"/>
                </a:lnTo>
                <a:lnTo>
                  <a:pt x="850" y="504"/>
                </a:lnTo>
                <a:lnTo>
                  <a:pt x="708" y="598"/>
                </a:lnTo>
                <a:lnTo>
                  <a:pt x="567" y="692"/>
                </a:lnTo>
                <a:lnTo>
                  <a:pt x="457" y="787"/>
                </a:lnTo>
                <a:lnTo>
                  <a:pt x="347" y="881"/>
                </a:lnTo>
                <a:lnTo>
                  <a:pt x="268" y="991"/>
                </a:lnTo>
                <a:lnTo>
                  <a:pt x="189" y="1101"/>
                </a:lnTo>
                <a:lnTo>
                  <a:pt x="126" y="1212"/>
                </a:lnTo>
                <a:lnTo>
                  <a:pt x="63" y="1322"/>
                </a:lnTo>
                <a:lnTo>
                  <a:pt x="32" y="1432"/>
                </a:lnTo>
                <a:lnTo>
                  <a:pt x="16" y="1558"/>
                </a:lnTo>
                <a:lnTo>
                  <a:pt x="0" y="1668"/>
                </a:lnTo>
                <a:lnTo>
                  <a:pt x="0" y="1778"/>
                </a:lnTo>
                <a:lnTo>
                  <a:pt x="16" y="1904"/>
                </a:lnTo>
                <a:lnTo>
                  <a:pt x="48" y="2014"/>
                </a:lnTo>
                <a:lnTo>
                  <a:pt x="95" y="2124"/>
                </a:lnTo>
                <a:lnTo>
                  <a:pt x="142" y="2234"/>
                </a:lnTo>
                <a:lnTo>
                  <a:pt x="1070" y="2156"/>
                </a:lnTo>
                <a:lnTo>
                  <a:pt x="1007" y="2077"/>
                </a:lnTo>
                <a:lnTo>
                  <a:pt x="976" y="1998"/>
                </a:lnTo>
                <a:lnTo>
                  <a:pt x="944" y="1904"/>
                </a:lnTo>
                <a:lnTo>
                  <a:pt x="913" y="1825"/>
                </a:lnTo>
                <a:lnTo>
                  <a:pt x="913" y="1747"/>
                </a:lnTo>
                <a:lnTo>
                  <a:pt x="913" y="1652"/>
                </a:lnTo>
                <a:lnTo>
                  <a:pt x="929" y="1573"/>
                </a:lnTo>
                <a:lnTo>
                  <a:pt x="944" y="1479"/>
                </a:lnTo>
                <a:lnTo>
                  <a:pt x="976" y="1400"/>
                </a:lnTo>
                <a:lnTo>
                  <a:pt x="1023" y="1322"/>
                </a:lnTo>
                <a:lnTo>
                  <a:pt x="1070" y="1243"/>
                </a:lnTo>
                <a:lnTo>
                  <a:pt x="1133" y="1164"/>
                </a:lnTo>
                <a:lnTo>
                  <a:pt x="1291" y="1007"/>
                </a:lnTo>
                <a:lnTo>
                  <a:pt x="1495" y="865"/>
                </a:lnTo>
                <a:lnTo>
                  <a:pt x="1731" y="755"/>
                </a:lnTo>
                <a:lnTo>
                  <a:pt x="1983" y="661"/>
                </a:lnTo>
                <a:lnTo>
                  <a:pt x="2266" y="582"/>
                </a:lnTo>
                <a:lnTo>
                  <a:pt x="2549" y="551"/>
                </a:lnTo>
                <a:lnTo>
                  <a:pt x="2848" y="519"/>
                </a:lnTo>
                <a:lnTo>
                  <a:pt x="3132" y="519"/>
                </a:lnTo>
                <a:lnTo>
                  <a:pt x="3430" y="551"/>
                </a:lnTo>
                <a:lnTo>
                  <a:pt x="3714" y="598"/>
                </a:lnTo>
                <a:lnTo>
                  <a:pt x="3840" y="79"/>
                </a:lnTo>
                <a:lnTo>
                  <a:pt x="3446" y="16"/>
                </a:lnTo>
                <a:lnTo>
                  <a:pt x="305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5" name="Google Shape;2665;p37"/>
          <p:cNvSpPr/>
          <p:nvPr/>
        </p:nvSpPr>
        <p:spPr>
          <a:xfrm>
            <a:off x="5833952" y="3874776"/>
            <a:ext cx="110803" cy="64491"/>
          </a:xfrm>
          <a:custGeom>
            <a:avLst/>
            <a:gdLst/>
            <a:ahLst/>
            <a:cxnLst/>
            <a:rect l="l" t="t" r="r" b="b"/>
            <a:pathLst>
              <a:path w="3840" h="2235" fill="none" extrusionOk="0">
                <a:moveTo>
                  <a:pt x="850" y="504"/>
                </a:moveTo>
                <a:lnTo>
                  <a:pt x="850" y="504"/>
                </a:lnTo>
                <a:lnTo>
                  <a:pt x="708" y="598"/>
                </a:lnTo>
                <a:lnTo>
                  <a:pt x="567" y="692"/>
                </a:lnTo>
                <a:lnTo>
                  <a:pt x="457" y="787"/>
                </a:lnTo>
                <a:lnTo>
                  <a:pt x="347" y="881"/>
                </a:lnTo>
                <a:lnTo>
                  <a:pt x="268" y="991"/>
                </a:lnTo>
                <a:lnTo>
                  <a:pt x="189" y="1101"/>
                </a:lnTo>
                <a:lnTo>
                  <a:pt x="126" y="1212"/>
                </a:lnTo>
                <a:lnTo>
                  <a:pt x="63" y="1322"/>
                </a:lnTo>
                <a:lnTo>
                  <a:pt x="32" y="1432"/>
                </a:lnTo>
                <a:lnTo>
                  <a:pt x="16" y="1558"/>
                </a:lnTo>
                <a:lnTo>
                  <a:pt x="0" y="1668"/>
                </a:lnTo>
                <a:lnTo>
                  <a:pt x="0" y="1778"/>
                </a:lnTo>
                <a:lnTo>
                  <a:pt x="16" y="1904"/>
                </a:lnTo>
                <a:lnTo>
                  <a:pt x="48" y="2014"/>
                </a:lnTo>
                <a:lnTo>
                  <a:pt x="95" y="2124"/>
                </a:lnTo>
                <a:lnTo>
                  <a:pt x="142" y="2234"/>
                </a:lnTo>
                <a:lnTo>
                  <a:pt x="1070" y="2156"/>
                </a:lnTo>
                <a:lnTo>
                  <a:pt x="1070" y="2156"/>
                </a:lnTo>
                <a:lnTo>
                  <a:pt x="1007" y="2077"/>
                </a:lnTo>
                <a:lnTo>
                  <a:pt x="976" y="1998"/>
                </a:lnTo>
                <a:lnTo>
                  <a:pt x="944" y="1904"/>
                </a:lnTo>
                <a:lnTo>
                  <a:pt x="913" y="1825"/>
                </a:lnTo>
                <a:lnTo>
                  <a:pt x="913" y="1747"/>
                </a:lnTo>
                <a:lnTo>
                  <a:pt x="913" y="1652"/>
                </a:lnTo>
                <a:lnTo>
                  <a:pt x="929" y="1573"/>
                </a:lnTo>
                <a:lnTo>
                  <a:pt x="944" y="1479"/>
                </a:lnTo>
                <a:lnTo>
                  <a:pt x="976" y="1400"/>
                </a:lnTo>
                <a:lnTo>
                  <a:pt x="1023" y="1322"/>
                </a:lnTo>
                <a:lnTo>
                  <a:pt x="1070" y="1243"/>
                </a:lnTo>
                <a:lnTo>
                  <a:pt x="1133" y="1164"/>
                </a:lnTo>
                <a:lnTo>
                  <a:pt x="1291" y="1007"/>
                </a:lnTo>
                <a:lnTo>
                  <a:pt x="1495" y="865"/>
                </a:lnTo>
                <a:lnTo>
                  <a:pt x="1495" y="865"/>
                </a:lnTo>
                <a:lnTo>
                  <a:pt x="1731" y="755"/>
                </a:lnTo>
                <a:lnTo>
                  <a:pt x="1983" y="661"/>
                </a:lnTo>
                <a:lnTo>
                  <a:pt x="2266" y="582"/>
                </a:lnTo>
                <a:lnTo>
                  <a:pt x="2549" y="551"/>
                </a:lnTo>
                <a:lnTo>
                  <a:pt x="2848" y="519"/>
                </a:lnTo>
                <a:lnTo>
                  <a:pt x="3132" y="519"/>
                </a:lnTo>
                <a:lnTo>
                  <a:pt x="3430" y="551"/>
                </a:lnTo>
                <a:lnTo>
                  <a:pt x="3714" y="598"/>
                </a:lnTo>
                <a:lnTo>
                  <a:pt x="3840" y="79"/>
                </a:lnTo>
                <a:lnTo>
                  <a:pt x="3840" y="79"/>
                </a:lnTo>
                <a:lnTo>
                  <a:pt x="3446" y="16"/>
                </a:lnTo>
                <a:lnTo>
                  <a:pt x="3053" y="0"/>
                </a:lnTo>
                <a:lnTo>
                  <a:pt x="2659" y="0"/>
                </a:lnTo>
                <a:lnTo>
                  <a:pt x="2266" y="32"/>
                </a:lnTo>
                <a:lnTo>
                  <a:pt x="1873" y="110"/>
                </a:lnTo>
                <a:lnTo>
                  <a:pt x="1511" y="205"/>
                </a:lnTo>
                <a:lnTo>
                  <a:pt x="1338" y="268"/>
                </a:lnTo>
                <a:lnTo>
                  <a:pt x="1165" y="330"/>
                </a:lnTo>
                <a:lnTo>
                  <a:pt x="1007" y="409"/>
                </a:lnTo>
                <a:lnTo>
                  <a:pt x="850" y="50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6" name="Google Shape;2666;p37"/>
          <p:cNvSpPr/>
          <p:nvPr/>
        </p:nvSpPr>
        <p:spPr>
          <a:xfrm>
            <a:off x="5890711" y="3907441"/>
            <a:ext cx="57219" cy="33183"/>
          </a:xfrm>
          <a:custGeom>
            <a:avLst/>
            <a:gdLst/>
            <a:ahLst/>
            <a:cxnLst/>
            <a:rect l="l" t="t" r="r" b="b"/>
            <a:pathLst>
              <a:path w="1983" h="1150" extrusionOk="0">
                <a:moveTo>
                  <a:pt x="960" y="1"/>
                </a:moveTo>
                <a:lnTo>
                  <a:pt x="818" y="17"/>
                </a:lnTo>
                <a:lnTo>
                  <a:pt x="677" y="32"/>
                </a:lnTo>
                <a:lnTo>
                  <a:pt x="535" y="64"/>
                </a:lnTo>
                <a:lnTo>
                  <a:pt x="409" y="111"/>
                </a:lnTo>
                <a:lnTo>
                  <a:pt x="283" y="174"/>
                </a:lnTo>
                <a:lnTo>
                  <a:pt x="189" y="237"/>
                </a:lnTo>
                <a:lnTo>
                  <a:pt x="110" y="316"/>
                </a:lnTo>
                <a:lnTo>
                  <a:pt x="47" y="394"/>
                </a:lnTo>
                <a:lnTo>
                  <a:pt x="16" y="489"/>
                </a:lnTo>
                <a:lnTo>
                  <a:pt x="0" y="567"/>
                </a:lnTo>
                <a:lnTo>
                  <a:pt x="16" y="646"/>
                </a:lnTo>
                <a:lnTo>
                  <a:pt x="47" y="740"/>
                </a:lnTo>
                <a:lnTo>
                  <a:pt x="110" y="819"/>
                </a:lnTo>
                <a:lnTo>
                  <a:pt x="189" y="898"/>
                </a:lnTo>
                <a:lnTo>
                  <a:pt x="299" y="976"/>
                </a:lnTo>
                <a:lnTo>
                  <a:pt x="456" y="1055"/>
                </a:lnTo>
                <a:lnTo>
                  <a:pt x="630" y="1102"/>
                </a:lnTo>
                <a:lnTo>
                  <a:pt x="803" y="1134"/>
                </a:lnTo>
                <a:lnTo>
                  <a:pt x="991" y="1150"/>
                </a:lnTo>
                <a:lnTo>
                  <a:pt x="1180" y="1134"/>
                </a:lnTo>
                <a:lnTo>
                  <a:pt x="1369" y="1102"/>
                </a:lnTo>
                <a:lnTo>
                  <a:pt x="1542" y="1055"/>
                </a:lnTo>
                <a:lnTo>
                  <a:pt x="1699" y="976"/>
                </a:lnTo>
                <a:lnTo>
                  <a:pt x="1810" y="882"/>
                </a:lnTo>
                <a:lnTo>
                  <a:pt x="1904" y="788"/>
                </a:lnTo>
                <a:lnTo>
                  <a:pt x="1951" y="677"/>
                </a:lnTo>
                <a:lnTo>
                  <a:pt x="1983" y="567"/>
                </a:lnTo>
                <a:lnTo>
                  <a:pt x="1951" y="457"/>
                </a:lnTo>
                <a:lnTo>
                  <a:pt x="1904" y="363"/>
                </a:lnTo>
                <a:lnTo>
                  <a:pt x="1810" y="253"/>
                </a:lnTo>
                <a:lnTo>
                  <a:pt x="1684" y="174"/>
                </a:lnTo>
                <a:lnTo>
                  <a:pt x="1542" y="111"/>
                </a:lnTo>
                <a:lnTo>
                  <a:pt x="1401" y="64"/>
                </a:lnTo>
                <a:lnTo>
                  <a:pt x="1259" y="32"/>
                </a:lnTo>
                <a:lnTo>
                  <a:pt x="1117" y="17"/>
                </a:lnTo>
                <a:lnTo>
                  <a:pt x="9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2667;p37"/>
          <p:cNvSpPr/>
          <p:nvPr/>
        </p:nvSpPr>
        <p:spPr>
          <a:xfrm>
            <a:off x="5890711" y="3907441"/>
            <a:ext cx="57219" cy="33183"/>
          </a:xfrm>
          <a:custGeom>
            <a:avLst/>
            <a:gdLst/>
            <a:ahLst/>
            <a:cxnLst/>
            <a:rect l="l" t="t" r="r" b="b"/>
            <a:pathLst>
              <a:path w="1983" h="1150" fill="none" extrusionOk="0">
                <a:moveTo>
                  <a:pt x="283" y="174"/>
                </a:moveTo>
                <a:lnTo>
                  <a:pt x="283" y="174"/>
                </a:lnTo>
                <a:lnTo>
                  <a:pt x="189" y="237"/>
                </a:lnTo>
                <a:lnTo>
                  <a:pt x="110" y="316"/>
                </a:lnTo>
                <a:lnTo>
                  <a:pt x="47" y="394"/>
                </a:lnTo>
                <a:lnTo>
                  <a:pt x="16" y="489"/>
                </a:lnTo>
                <a:lnTo>
                  <a:pt x="0" y="567"/>
                </a:lnTo>
                <a:lnTo>
                  <a:pt x="16" y="646"/>
                </a:lnTo>
                <a:lnTo>
                  <a:pt x="47" y="740"/>
                </a:lnTo>
                <a:lnTo>
                  <a:pt x="110" y="819"/>
                </a:lnTo>
                <a:lnTo>
                  <a:pt x="110" y="819"/>
                </a:lnTo>
                <a:lnTo>
                  <a:pt x="189" y="898"/>
                </a:lnTo>
                <a:lnTo>
                  <a:pt x="299" y="976"/>
                </a:lnTo>
                <a:lnTo>
                  <a:pt x="299" y="976"/>
                </a:lnTo>
                <a:lnTo>
                  <a:pt x="456" y="1055"/>
                </a:lnTo>
                <a:lnTo>
                  <a:pt x="630" y="1102"/>
                </a:lnTo>
                <a:lnTo>
                  <a:pt x="803" y="1134"/>
                </a:lnTo>
                <a:lnTo>
                  <a:pt x="991" y="1150"/>
                </a:lnTo>
                <a:lnTo>
                  <a:pt x="1180" y="1134"/>
                </a:lnTo>
                <a:lnTo>
                  <a:pt x="1369" y="1102"/>
                </a:lnTo>
                <a:lnTo>
                  <a:pt x="1542" y="1055"/>
                </a:lnTo>
                <a:lnTo>
                  <a:pt x="1699" y="976"/>
                </a:lnTo>
                <a:lnTo>
                  <a:pt x="1699" y="976"/>
                </a:lnTo>
                <a:lnTo>
                  <a:pt x="1810" y="882"/>
                </a:lnTo>
                <a:lnTo>
                  <a:pt x="1904" y="788"/>
                </a:lnTo>
                <a:lnTo>
                  <a:pt x="1951" y="677"/>
                </a:lnTo>
                <a:lnTo>
                  <a:pt x="1983" y="567"/>
                </a:lnTo>
                <a:lnTo>
                  <a:pt x="1951" y="457"/>
                </a:lnTo>
                <a:lnTo>
                  <a:pt x="1904" y="363"/>
                </a:lnTo>
                <a:lnTo>
                  <a:pt x="1810" y="253"/>
                </a:lnTo>
                <a:lnTo>
                  <a:pt x="1684" y="174"/>
                </a:lnTo>
                <a:lnTo>
                  <a:pt x="1684" y="174"/>
                </a:lnTo>
                <a:lnTo>
                  <a:pt x="1542" y="111"/>
                </a:lnTo>
                <a:lnTo>
                  <a:pt x="1401" y="64"/>
                </a:lnTo>
                <a:lnTo>
                  <a:pt x="1401" y="64"/>
                </a:lnTo>
                <a:lnTo>
                  <a:pt x="1259" y="32"/>
                </a:lnTo>
                <a:lnTo>
                  <a:pt x="1117" y="17"/>
                </a:lnTo>
                <a:lnTo>
                  <a:pt x="960" y="1"/>
                </a:lnTo>
                <a:lnTo>
                  <a:pt x="818" y="17"/>
                </a:lnTo>
                <a:lnTo>
                  <a:pt x="677" y="32"/>
                </a:lnTo>
                <a:lnTo>
                  <a:pt x="535" y="64"/>
                </a:lnTo>
                <a:lnTo>
                  <a:pt x="409" y="111"/>
                </a:lnTo>
                <a:lnTo>
                  <a:pt x="283" y="17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8" name="Google Shape;2668;p37"/>
          <p:cNvSpPr/>
          <p:nvPr/>
        </p:nvSpPr>
        <p:spPr>
          <a:xfrm>
            <a:off x="3180627" y="2211757"/>
            <a:ext cx="41811" cy="34539"/>
          </a:xfrm>
          <a:custGeom>
            <a:avLst/>
            <a:gdLst/>
            <a:ahLst/>
            <a:cxnLst/>
            <a:rect l="l" t="t" r="r" b="b"/>
            <a:pathLst>
              <a:path w="1449" h="1197" extrusionOk="0">
                <a:moveTo>
                  <a:pt x="1" y="1"/>
                </a:moveTo>
                <a:lnTo>
                  <a:pt x="111" y="410"/>
                </a:lnTo>
                <a:lnTo>
                  <a:pt x="1448" y="1197"/>
                </a:lnTo>
                <a:lnTo>
                  <a:pt x="1338" y="788"/>
                </a:lnTo>
                <a:lnTo>
                  <a:pt x="1" y="1"/>
                </a:lnTo>
                <a:close/>
              </a:path>
            </a:pathLst>
          </a:custGeom>
          <a:solidFill>
            <a:srgbClr val="023F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37"/>
          <p:cNvSpPr/>
          <p:nvPr/>
        </p:nvSpPr>
        <p:spPr>
          <a:xfrm>
            <a:off x="3053950" y="2211757"/>
            <a:ext cx="165310" cy="95395"/>
          </a:xfrm>
          <a:custGeom>
            <a:avLst/>
            <a:gdLst/>
            <a:ahLst/>
            <a:cxnLst/>
            <a:rect l="l" t="t" r="r" b="b"/>
            <a:pathLst>
              <a:path w="5729" h="3306" extrusionOk="0">
                <a:moveTo>
                  <a:pt x="4391" y="1"/>
                </a:moveTo>
                <a:lnTo>
                  <a:pt x="1" y="2518"/>
                </a:lnTo>
                <a:lnTo>
                  <a:pt x="1354" y="3305"/>
                </a:lnTo>
                <a:lnTo>
                  <a:pt x="5728" y="788"/>
                </a:lnTo>
                <a:lnTo>
                  <a:pt x="4391" y="1"/>
                </a:lnTo>
                <a:close/>
              </a:path>
            </a:pathLst>
          </a:custGeom>
          <a:solidFill>
            <a:srgbClr val="144C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37"/>
          <p:cNvSpPr/>
          <p:nvPr/>
        </p:nvSpPr>
        <p:spPr>
          <a:xfrm>
            <a:off x="3064396" y="2276683"/>
            <a:ext cx="59961" cy="126702"/>
          </a:xfrm>
          <a:custGeom>
            <a:avLst/>
            <a:gdLst/>
            <a:ahLst/>
            <a:cxnLst/>
            <a:rect l="l" t="t" r="r" b="b"/>
            <a:pathLst>
              <a:path w="2078" h="4391" extrusionOk="0">
                <a:moveTo>
                  <a:pt x="740" y="1"/>
                </a:moveTo>
                <a:lnTo>
                  <a:pt x="1" y="3604"/>
                </a:lnTo>
                <a:lnTo>
                  <a:pt x="1338" y="4391"/>
                </a:lnTo>
                <a:lnTo>
                  <a:pt x="2078" y="788"/>
                </a:lnTo>
                <a:lnTo>
                  <a:pt x="740" y="1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2671;p37"/>
          <p:cNvSpPr/>
          <p:nvPr/>
        </p:nvSpPr>
        <p:spPr>
          <a:xfrm>
            <a:off x="3103005" y="2211324"/>
            <a:ext cx="175265" cy="192059"/>
          </a:xfrm>
          <a:custGeom>
            <a:avLst/>
            <a:gdLst/>
            <a:ahLst/>
            <a:cxnLst/>
            <a:rect l="l" t="t" r="r" b="b"/>
            <a:pathLst>
              <a:path w="6074" h="6656" extrusionOk="0">
                <a:moveTo>
                  <a:pt x="5224" y="0"/>
                </a:moveTo>
                <a:lnTo>
                  <a:pt x="850" y="2518"/>
                </a:lnTo>
                <a:lnTo>
                  <a:pt x="740" y="3053"/>
                </a:lnTo>
                <a:lnTo>
                  <a:pt x="0" y="6656"/>
                </a:lnTo>
                <a:lnTo>
                  <a:pt x="0" y="6656"/>
                </a:lnTo>
                <a:lnTo>
                  <a:pt x="6074" y="3163"/>
                </a:lnTo>
                <a:lnTo>
                  <a:pt x="5334" y="409"/>
                </a:lnTo>
                <a:lnTo>
                  <a:pt x="5224" y="0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37"/>
          <p:cNvSpPr/>
          <p:nvPr/>
        </p:nvSpPr>
        <p:spPr>
          <a:xfrm>
            <a:off x="3050776" y="2284417"/>
            <a:ext cx="42244" cy="38175"/>
          </a:xfrm>
          <a:custGeom>
            <a:avLst/>
            <a:gdLst/>
            <a:ahLst/>
            <a:cxnLst/>
            <a:rect l="l" t="t" r="r" b="b"/>
            <a:pathLst>
              <a:path w="1464" h="1323" extrusionOk="0">
                <a:moveTo>
                  <a:pt x="111" y="0"/>
                </a:moveTo>
                <a:lnTo>
                  <a:pt x="1" y="535"/>
                </a:lnTo>
                <a:lnTo>
                  <a:pt x="1354" y="1322"/>
                </a:lnTo>
                <a:lnTo>
                  <a:pt x="1464" y="787"/>
                </a:lnTo>
                <a:lnTo>
                  <a:pt x="111" y="0"/>
                </a:lnTo>
                <a:close/>
              </a:path>
            </a:pathLst>
          </a:custGeom>
          <a:solidFill>
            <a:srgbClr val="074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37"/>
          <p:cNvSpPr/>
          <p:nvPr/>
        </p:nvSpPr>
        <p:spPr>
          <a:xfrm>
            <a:off x="2732063" y="1449470"/>
            <a:ext cx="785000" cy="1044234"/>
          </a:xfrm>
          <a:custGeom>
            <a:avLst/>
            <a:gdLst/>
            <a:ahLst/>
            <a:cxnLst/>
            <a:rect l="l" t="t" r="r" b="b"/>
            <a:pathLst>
              <a:path w="27205" h="36189" extrusionOk="0">
                <a:moveTo>
                  <a:pt x="25852" y="0"/>
                </a:moveTo>
                <a:lnTo>
                  <a:pt x="803" y="14397"/>
                </a:lnTo>
                <a:lnTo>
                  <a:pt x="661" y="14491"/>
                </a:lnTo>
                <a:lnTo>
                  <a:pt x="614" y="14539"/>
                </a:lnTo>
                <a:lnTo>
                  <a:pt x="535" y="14602"/>
                </a:lnTo>
                <a:lnTo>
                  <a:pt x="504" y="14633"/>
                </a:lnTo>
                <a:lnTo>
                  <a:pt x="472" y="14664"/>
                </a:lnTo>
                <a:lnTo>
                  <a:pt x="441" y="14696"/>
                </a:lnTo>
                <a:lnTo>
                  <a:pt x="378" y="14775"/>
                </a:lnTo>
                <a:lnTo>
                  <a:pt x="362" y="14806"/>
                </a:lnTo>
                <a:lnTo>
                  <a:pt x="346" y="14822"/>
                </a:lnTo>
                <a:lnTo>
                  <a:pt x="331" y="14853"/>
                </a:lnTo>
                <a:lnTo>
                  <a:pt x="283" y="14916"/>
                </a:lnTo>
                <a:lnTo>
                  <a:pt x="236" y="14979"/>
                </a:lnTo>
                <a:lnTo>
                  <a:pt x="236" y="14995"/>
                </a:lnTo>
                <a:lnTo>
                  <a:pt x="205" y="15058"/>
                </a:lnTo>
                <a:lnTo>
                  <a:pt x="158" y="15121"/>
                </a:lnTo>
                <a:lnTo>
                  <a:pt x="142" y="15184"/>
                </a:lnTo>
                <a:lnTo>
                  <a:pt x="126" y="15199"/>
                </a:lnTo>
                <a:lnTo>
                  <a:pt x="110" y="15262"/>
                </a:lnTo>
                <a:lnTo>
                  <a:pt x="79" y="15341"/>
                </a:lnTo>
                <a:lnTo>
                  <a:pt x="63" y="15372"/>
                </a:lnTo>
                <a:lnTo>
                  <a:pt x="63" y="15388"/>
                </a:lnTo>
                <a:lnTo>
                  <a:pt x="47" y="15420"/>
                </a:lnTo>
                <a:lnTo>
                  <a:pt x="32" y="15514"/>
                </a:lnTo>
                <a:lnTo>
                  <a:pt x="16" y="15577"/>
                </a:lnTo>
                <a:lnTo>
                  <a:pt x="16" y="15609"/>
                </a:lnTo>
                <a:lnTo>
                  <a:pt x="0" y="15624"/>
                </a:lnTo>
                <a:lnTo>
                  <a:pt x="0" y="15782"/>
                </a:lnTo>
                <a:lnTo>
                  <a:pt x="16" y="34883"/>
                </a:lnTo>
                <a:lnTo>
                  <a:pt x="32" y="35056"/>
                </a:lnTo>
                <a:lnTo>
                  <a:pt x="79" y="35213"/>
                </a:lnTo>
                <a:lnTo>
                  <a:pt x="110" y="35261"/>
                </a:lnTo>
                <a:lnTo>
                  <a:pt x="158" y="35323"/>
                </a:lnTo>
                <a:lnTo>
                  <a:pt x="205" y="35371"/>
                </a:lnTo>
                <a:lnTo>
                  <a:pt x="252" y="35402"/>
                </a:lnTo>
                <a:lnTo>
                  <a:pt x="1589" y="36189"/>
                </a:lnTo>
                <a:lnTo>
                  <a:pt x="1589" y="36189"/>
                </a:lnTo>
                <a:lnTo>
                  <a:pt x="1542" y="36157"/>
                </a:lnTo>
                <a:lnTo>
                  <a:pt x="1495" y="36110"/>
                </a:lnTo>
                <a:lnTo>
                  <a:pt x="1448" y="36047"/>
                </a:lnTo>
                <a:lnTo>
                  <a:pt x="1416" y="35984"/>
                </a:lnTo>
                <a:lnTo>
                  <a:pt x="1369" y="35843"/>
                </a:lnTo>
                <a:lnTo>
                  <a:pt x="1353" y="35670"/>
                </a:lnTo>
                <a:lnTo>
                  <a:pt x="1338" y="16568"/>
                </a:lnTo>
                <a:lnTo>
                  <a:pt x="1353" y="16379"/>
                </a:lnTo>
                <a:lnTo>
                  <a:pt x="1353" y="16364"/>
                </a:lnTo>
                <a:lnTo>
                  <a:pt x="1401" y="16175"/>
                </a:lnTo>
                <a:lnTo>
                  <a:pt x="1401" y="16159"/>
                </a:lnTo>
                <a:lnTo>
                  <a:pt x="1479" y="15970"/>
                </a:lnTo>
                <a:lnTo>
                  <a:pt x="1574" y="15782"/>
                </a:lnTo>
                <a:lnTo>
                  <a:pt x="1700" y="15609"/>
                </a:lnTo>
                <a:lnTo>
                  <a:pt x="1700" y="15593"/>
                </a:lnTo>
                <a:lnTo>
                  <a:pt x="1825" y="15451"/>
                </a:lnTo>
                <a:lnTo>
                  <a:pt x="1857" y="15420"/>
                </a:lnTo>
                <a:lnTo>
                  <a:pt x="1951" y="15325"/>
                </a:lnTo>
                <a:lnTo>
                  <a:pt x="1998" y="15278"/>
                </a:lnTo>
                <a:lnTo>
                  <a:pt x="2156" y="15168"/>
                </a:lnTo>
                <a:lnTo>
                  <a:pt x="27205" y="787"/>
                </a:lnTo>
                <a:lnTo>
                  <a:pt x="25852" y="0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37"/>
          <p:cNvSpPr/>
          <p:nvPr/>
        </p:nvSpPr>
        <p:spPr>
          <a:xfrm>
            <a:off x="2770643" y="1468976"/>
            <a:ext cx="770025" cy="1026113"/>
          </a:xfrm>
          <a:custGeom>
            <a:avLst/>
            <a:gdLst/>
            <a:ahLst/>
            <a:cxnLst/>
            <a:rect l="l" t="t" r="r" b="b"/>
            <a:pathLst>
              <a:path w="26686" h="35561" extrusionOk="0">
                <a:moveTo>
                  <a:pt x="26182" y="1"/>
                </a:moveTo>
                <a:lnTo>
                  <a:pt x="26025" y="32"/>
                </a:lnTo>
                <a:lnTo>
                  <a:pt x="25868" y="111"/>
                </a:lnTo>
                <a:lnTo>
                  <a:pt x="819" y="14492"/>
                </a:lnTo>
                <a:lnTo>
                  <a:pt x="646" y="14618"/>
                </a:lnTo>
                <a:lnTo>
                  <a:pt x="504" y="14759"/>
                </a:lnTo>
                <a:lnTo>
                  <a:pt x="363" y="14917"/>
                </a:lnTo>
                <a:lnTo>
                  <a:pt x="237" y="15106"/>
                </a:lnTo>
                <a:lnTo>
                  <a:pt x="142" y="15294"/>
                </a:lnTo>
                <a:lnTo>
                  <a:pt x="64" y="15499"/>
                </a:lnTo>
                <a:lnTo>
                  <a:pt x="16" y="15703"/>
                </a:lnTo>
                <a:lnTo>
                  <a:pt x="1" y="15892"/>
                </a:lnTo>
                <a:lnTo>
                  <a:pt x="16" y="34994"/>
                </a:lnTo>
                <a:lnTo>
                  <a:pt x="32" y="35167"/>
                </a:lnTo>
                <a:lnTo>
                  <a:pt x="64" y="35245"/>
                </a:lnTo>
                <a:lnTo>
                  <a:pt x="79" y="35324"/>
                </a:lnTo>
                <a:lnTo>
                  <a:pt x="111" y="35371"/>
                </a:lnTo>
                <a:lnTo>
                  <a:pt x="158" y="35434"/>
                </a:lnTo>
                <a:lnTo>
                  <a:pt x="205" y="35481"/>
                </a:lnTo>
                <a:lnTo>
                  <a:pt x="252" y="35513"/>
                </a:lnTo>
                <a:lnTo>
                  <a:pt x="315" y="35544"/>
                </a:lnTo>
                <a:lnTo>
                  <a:pt x="378" y="35560"/>
                </a:lnTo>
                <a:lnTo>
                  <a:pt x="520" y="35560"/>
                </a:lnTo>
                <a:lnTo>
                  <a:pt x="661" y="35529"/>
                </a:lnTo>
                <a:lnTo>
                  <a:pt x="835" y="35450"/>
                </a:lnTo>
                <a:lnTo>
                  <a:pt x="11062" y="29581"/>
                </a:lnTo>
                <a:lnTo>
                  <a:pt x="11172" y="29046"/>
                </a:lnTo>
                <a:lnTo>
                  <a:pt x="15546" y="26529"/>
                </a:lnTo>
                <a:lnTo>
                  <a:pt x="15656" y="26938"/>
                </a:lnTo>
                <a:lnTo>
                  <a:pt x="25884" y="21069"/>
                </a:lnTo>
                <a:lnTo>
                  <a:pt x="26041" y="20943"/>
                </a:lnTo>
                <a:lnTo>
                  <a:pt x="26198" y="20801"/>
                </a:lnTo>
                <a:lnTo>
                  <a:pt x="26340" y="20644"/>
                </a:lnTo>
                <a:lnTo>
                  <a:pt x="26450" y="20455"/>
                </a:lnTo>
                <a:lnTo>
                  <a:pt x="26560" y="20266"/>
                </a:lnTo>
                <a:lnTo>
                  <a:pt x="26623" y="20062"/>
                </a:lnTo>
                <a:lnTo>
                  <a:pt x="26670" y="19857"/>
                </a:lnTo>
                <a:lnTo>
                  <a:pt x="26686" y="19669"/>
                </a:lnTo>
                <a:lnTo>
                  <a:pt x="26670" y="567"/>
                </a:lnTo>
                <a:lnTo>
                  <a:pt x="26655" y="394"/>
                </a:lnTo>
                <a:lnTo>
                  <a:pt x="26639" y="315"/>
                </a:lnTo>
                <a:lnTo>
                  <a:pt x="26607" y="237"/>
                </a:lnTo>
                <a:lnTo>
                  <a:pt x="26576" y="174"/>
                </a:lnTo>
                <a:lnTo>
                  <a:pt x="26529" y="127"/>
                </a:lnTo>
                <a:lnTo>
                  <a:pt x="26481" y="79"/>
                </a:lnTo>
                <a:lnTo>
                  <a:pt x="26434" y="48"/>
                </a:lnTo>
                <a:lnTo>
                  <a:pt x="26371" y="16"/>
                </a:lnTo>
                <a:lnTo>
                  <a:pt x="26308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37"/>
          <p:cNvSpPr/>
          <p:nvPr/>
        </p:nvSpPr>
        <p:spPr>
          <a:xfrm>
            <a:off x="2771105" y="1979755"/>
            <a:ext cx="769563" cy="515350"/>
          </a:xfrm>
          <a:custGeom>
            <a:avLst/>
            <a:gdLst/>
            <a:ahLst/>
            <a:cxnLst/>
            <a:rect l="l" t="t" r="r" b="b"/>
            <a:pathLst>
              <a:path w="26670" h="17860" extrusionOk="0">
                <a:moveTo>
                  <a:pt x="26670" y="1"/>
                </a:moveTo>
                <a:lnTo>
                  <a:pt x="0" y="15326"/>
                </a:lnTo>
                <a:lnTo>
                  <a:pt x="0" y="17293"/>
                </a:lnTo>
                <a:lnTo>
                  <a:pt x="16" y="17466"/>
                </a:lnTo>
                <a:lnTo>
                  <a:pt x="63" y="17623"/>
                </a:lnTo>
                <a:lnTo>
                  <a:pt x="95" y="17686"/>
                </a:lnTo>
                <a:lnTo>
                  <a:pt x="142" y="17733"/>
                </a:lnTo>
                <a:lnTo>
                  <a:pt x="189" y="17780"/>
                </a:lnTo>
                <a:lnTo>
                  <a:pt x="236" y="17812"/>
                </a:lnTo>
                <a:lnTo>
                  <a:pt x="299" y="17843"/>
                </a:lnTo>
                <a:lnTo>
                  <a:pt x="362" y="17859"/>
                </a:lnTo>
                <a:lnTo>
                  <a:pt x="504" y="17859"/>
                </a:lnTo>
                <a:lnTo>
                  <a:pt x="645" y="17828"/>
                </a:lnTo>
                <a:lnTo>
                  <a:pt x="819" y="17749"/>
                </a:lnTo>
                <a:lnTo>
                  <a:pt x="25868" y="3368"/>
                </a:lnTo>
                <a:lnTo>
                  <a:pt x="26025" y="3242"/>
                </a:lnTo>
                <a:lnTo>
                  <a:pt x="26182" y="3100"/>
                </a:lnTo>
                <a:lnTo>
                  <a:pt x="26308" y="2943"/>
                </a:lnTo>
                <a:lnTo>
                  <a:pt x="26434" y="2754"/>
                </a:lnTo>
                <a:lnTo>
                  <a:pt x="26528" y="2565"/>
                </a:lnTo>
                <a:lnTo>
                  <a:pt x="26607" y="2361"/>
                </a:lnTo>
                <a:lnTo>
                  <a:pt x="26654" y="2156"/>
                </a:lnTo>
                <a:lnTo>
                  <a:pt x="26670" y="1968"/>
                </a:lnTo>
                <a:lnTo>
                  <a:pt x="26670" y="1"/>
                </a:lnTo>
                <a:close/>
              </a:path>
            </a:pathLst>
          </a:custGeom>
          <a:solidFill>
            <a:srgbClr val="CFDB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37"/>
          <p:cNvSpPr/>
          <p:nvPr/>
        </p:nvSpPr>
        <p:spPr>
          <a:xfrm>
            <a:off x="2771105" y="1979755"/>
            <a:ext cx="769563" cy="515350"/>
          </a:xfrm>
          <a:custGeom>
            <a:avLst/>
            <a:gdLst/>
            <a:ahLst/>
            <a:cxnLst/>
            <a:rect l="l" t="t" r="r" b="b"/>
            <a:pathLst>
              <a:path w="26670" h="17860" fill="none" extrusionOk="0">
                <a:moveTo>
                  <a:pt x="26670" y="1"/>
                </a:moveTo>
                <a:lnTo>
                  <a:pt x="0" y="15326"/>
                </a:lnTo>
                <a:lnTo>
                  <a:pt x="0" y="17293"/>
                </a:lnTo>
                <a:lnTo>
                  <a:pt x="0" y="17293"/>
                </a:lnTo>
                <a:lnTo>
                  <a:pt x="16" y="17466"/>
                </a:lnTo>
                <a:lnTo>
                  <a:pt x="63" y="17623"/>
                </a:lnTo>
                <a:lnTo>
                  <a:pt x="95" y="17686"/>
                </a:lnTo>
                <a:lnTo>
                  <a:pt x="142" y="17733"/>
                </a:lnTo>
                <a:lnTo>
                  <a:pt x="189" y="17780"/>
                </a:lnTo>
                <a:lnTo>
                  <a:pt x="236" y="17812"/>
                </a:lnTo>
                <a:lnTo>
                  <a:pt x="299" y="17843"/>
                </a:lnTo>
                <a:lnTo>
                  <a:pt x="362" y="17859"/>
                </a:lnTo>
                <a:lnTo>
                  <a:pt x="425" y="17859"/>
                </a:lnTo>
                <a:lnTo>
                  <a:pt x="504" y="17859"/>
                </a:lnTo>
                <a:lnTo>
                  <a:pt x="645" y="17828"/>
                </a:lnTo>
                <a:lnTo>
                  <a:pt x="819" y="17749"/>
                </a:lnTo>
                <a:lnTo>
                  <a:pt x="25868" y="3368"/>
                </a:lnTo>
                <a:lnTo>
                  <a:pt x="25868" y="3368"/>
                </a:lnTo>
                <a:lnTo>
                  <a:pt x="26025" y="3242"/>
                </a:lnTo>
                <a:lnTo>
                  <a:pt x="26182" y="3100"/>
                </a:lnTo>
                <a:lnTo>
                  <a:pt x="26308" y="2943"/>
                </a:lnTo>
                <a:lnTo>
                  <a:pt x="26434" y="2754"/>
                </a:lnTo>
                <a:lnTo>
                  <a:pt x="26528" y="2565"/>
                </a:lnTo>
                <a:lnTo>
                  <a:pt x="26607" y="2361"/>
                </a:lnTo>
                <a:lnTo>
                  <a:pt x="26654" y="2156"/>
                </a:lnTo>
                <a:lnTo>
                  <a:pt x="26670" y="1968"/>
                </a:lnTo>
                <a:lnTo>
                  <a:pt x="2667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37"/>
          <p:cNvSpPr/>
          <p:nvPr/>
        </p:nvSpPr>
        <p:spPr>
          <a:xfrm>
            <a:off x="2803337" y="1509403"/>
            <a:ext cx="704668" cy="862187"/>
          </a:xfrm>
          <a:custGeom>
            <a:avLst/>
            <a:gdLst/>
            <a:ahLst/>
            <a:cxnLst/>
            <a:rect l="l" t="t" r="r" b="b"/>
            <a:pathLst>
              <a:path w="24421" h="29880" extrusionOk="0">
                <a:moveTo>
                  <a:pt x="24420" y="0"/>
                </a:moveTo>
                <a:lnTo>
                  <a:pt x="1" y="14035"/>
                </a:lnTo>
                <a:lnTo>
                  <a:pt x="16" y="29879"/>
                </a:lnTo>
                <a:lnTo>
                  <a:pt x="24420" y="15844"/>
                </a:lnTo>
                <a:lnTo>
                  <a:pt x="24420" y="0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37"/>
          <p:cNvSpPr/>
          <p:nvPr/>
        </p:nvSpPr>
        <p:spPr>
          <a:xfrm>
            <a:off x="2803337" y="1509403"/>
            <a:ext cx="704668" cy="862187"/>
          </a:xfrm>
          <a:custGeom>
            <a:avLst/>
            <a:gdLst/>
            <a:ahLst/>
            <a:cxnLst/>
            <a:rect l="l" t="t" r="r" b="b"/>
            <a:pathLst>
              <a:path w="24421" h="29880" fill="none" extrusionOk="0">
                <a:moveTo>
                  <a:pt x="24420" y="0"/>
                </a:moveTo>
                <a:lnTo>
                  <a:pt x="1" y="14035"/>
                </a:lnTo>
                <a:lnTo>
                  <a:pt x="16" y="29879"/>
                </a:lnTo>
                <a:lnTo>
                  <a:pt x="24420" y="15844"/>
                </a:lnTo>
                <a:lnTo>
                  <a:pt x="244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37"/>
          <p:cNvSpPr/>
          <p:nvPr/>
        </p:nvSpPr>
        <p:spPr>
          <a:xfrm>
            <a:off x="3047140" y="1812679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extrusionOk="0">
                <a:moveTo>
                  <a:pt x="7349" y="1"/>
                </a:move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37"/>
          <p:cNvSpPr/>
          <p:nvPr/>
        </p:nvSpPr>
        <p:spPr>
          <a:xfrm>
            <a:off x="3047140" y="1812679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fill="none" extrusionOk="0">
                <a:moveTo>
                  <a:pt x="4847" y="787"/>
                </a:move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lnTo>
                  <a:pt x="7349" y="1"/>
                </a:ln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37"/>
          <p:cNvSpPr/>
          <p:nvPr/>
        </p:nvSpPr>
        <p:spPr>
          <a:xfrm>
            <a:off x="3085287" y="1873970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extrusionOk="0">
                <a:moveTo>
                  <a:pt x="5130" y="1"/>
                </a:move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2682;p37"/>
          <p:cNvSpPr/>
          <p:nvPr/>
        </p:nvSpPr>
        <p:spPr>
          <a:xfrm>
            <a:off x="3085287" y="1873970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fill="none" extrusionOk="0">
                <a:moveTo>
                  <a:pt x="3541" y="551"/>
                </a:move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lnTo>
                  <a:pt x="5366" y="1"/>
                </a:lnTo>
                <a:lnTo>
                  <a:pt x="5130" y="1"/>
                </a:ln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37"/>
          <p:cNvSpPr/>
          <p:nvPr/>
        </p:nvSpPr>
        <p:spPr>
          <a:xfrm>
            <a:off x="3123868" y="1935260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extrusionOk="0">
                <a:moveTo>
                  <a:pt x="3211" y="1"/>
                </a:move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37"/>
          <p:cNvSpPr/>
          <p:nvPr/>
        </p:nvSpPr>
        <p:spPr>
          <a:xfrm>
            <a:off x="3123868" y="1935260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fill="none" extrusionOk="0">
                <a:moveTo>
                  <a:pt x="2204" y="331"/>
                </a:move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188" y="1212"/>
                </a:lnTo>
                <a:lnTo>
                  <a:pt x="2204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294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lnTo>
                  <a:pt x="3368" y="1"/>
                </a:lnTo>
                <a:lnTo>
                  <a:pt x="3211" y="1"/>
                </a:ln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37"/>
          <p:cNvSpPr/>
          <p:nvPr/>
        </p:nvSpPr>
        <p:spPr>
          <a:xfrm>
            <a:off x="3163833" y="1996550"/>
            <a:ext cx="47236" cy="60884"/>
          </a:xfrm>
          <a:custGeom>
            <a:avLst/>
            <a:gdLst/>
            <a:ahLst/>
            <a:cxnLst/>
            <a:rect l="l" t="t" r="r" b="b"/>
            <a:pathLst>
              <a:path w="1637" h="2110" extrusionOk="0">
                <a:moveTo>
                  <a:pt x="1070" y="1"/>
                </a:moveTo>
                <a:lnTo>
                  <a:pt x="945" y="48"/>
                </a:lnTo>
                <a:lnTo>
                  <a:pt x="819" y="111"/>
                </a:lnTo>
                <a:lnTo>
                  <a:pt x="693" y="190"/>
                </a:lnTo>
                <a:lnTo>
                  <a:pt x="567" y="300"/>
                </a:lnTo>
                <a:lnTo>
                  <a:pt x="441" y="426"/>
                </a:lnTo>
                <a:lnTo>
                  <a:pt x="347" y="552"/>
                </a:lnTo>
                <a:lnTo>
                  <a:pt x="252" y="693"/>
                </a:lnTo>
                <a:lnTo>
                  <a:pt x="174" y="851"/>
                </a:lnTo>
                <a:lnTo>
                  <a:pt x="95" y="1008"/>
                </a:lnTo>
                <a:lnTo>
                  <a:pt x="48" y="1165"/>
                </a:lnTo>
                <a:lnTo>
                  <a:pt x="16" y="1354"/>
                </a:lnTo>
                <a:lnTo>
                  <a:pt x="1" y="1527"/>
                </a:lnTo>
                <a:lnTo>
                  <a:pt x="16" y="1700"/>
                </a:lnTo>
                <a:lnTo>
                  <a:pt x="32" y="1779"/>
                </a:lnTo>
                <a:lnTo>
                  <a:pt x="63" y="1858"/>
                </a:lnTo>
                <a:lnTo>
                  <a:pt x="95" y="1920"/>
                </a:lnTo>
                <a:lnTo>
                  <a:pt x="142" y="1968"/>
                </a:lnTo>
                <a:lnTo>
                  <a:pt x="189" y="2015"/>
                </a:lnTo>
                <a:lnTo>
                  <a:pt x="237" y="2046"/>
                </a:lnTo>
                <a:lnTo>
                  <a:pt x="299" y="2078"/>
                </a:lnTo>
                <a:lnTo>
                  <a:pt x="362" y="2094"/>
                </a:lnTo>
                <a:lnTo>
                  <a:pt x="425" y="2109"/>
                </a:lnTo>
                <a:lnTo>
                  <a:pt x="504" y="2109"/>
                </a:lnTo>
                <a:lnTo>
                  <a:pt x="583" y="2094"/>
                </a:lnTo>
                <a:lnTo>
                  <a:pt x="661" y="2078"/>
                </a:lnTo>
                <a:lnTo>
                  <a:pt x="819" y="1999"/>
                </a:lnTo>
                <a:lnTo>
                  <a:pt x="992" y="1889"/>
                </a:lnTo>
                <a:lnTo>
                  <a:pt x="1133" y="1732"/>
                </a:lnTo>
                <a:lnTo>
                  <a:pt x="1275" y="1574"/>
                </a:lnTo>
                <a:lnTo>
                  <a:pt x="1401" y="1386"/>
                </a:lnTo>
                <a:lnTo>
                  <a:pt x="1495" y="1181"/>
                </a:lnTo>
                <a:lnTo>
                  <a:pt x="1574" y="976"/>
                </a:lnTo>
                <a:lnTo>
                  <a:pt x="1621" y="772"/>
                </a:lnTo>
                <a:lnTo>
                  <a:pt x="1637" y="583"/>
                </a:lnTo>
                <a:lnTo>
                  <a:pt x="1621" y="426"/>
                </a:lnTo>
                <a:lnTo>
                  <a:pt x="1590" y="284"/>
                </a:lnTo>
                <a:lnTo>
                  <a:pt x="1542" y="190"/>
                </a:lnTo>
                <a:lnTo>
                  <a:pt x="1464" y="95"/>
                </a:lnTo>
                <a:lnTo>
                  <a:pt x="1385" y="48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37"/>
          <p:cNvSpPr/>
          <p:nvPr/>
        </p:nvSpPr>
        <p:spPr>
          <a:xfrm>
            <a:off x="3163833" y="1996550"/>
            <a:ext cx="47236" cy="60884"/>
          </a:xfrm>
          <a:custGeom>
            <a:avLst/>
            <a:gdLst/>
            <a:ahLst/>
            <a:cxnLst/>
            <a:rect l="l" t="t" r="r" b="b"/>
            <a:pathLst>
              <a:path w="1637" h="2110" fill="none" extrusionOk="0">
                <a:moveTo>
                  <a:pt x="819" y="111"/>
                </a:moveTo>
                <a:lnTo>
                  <a:pt x="819" y="111"/>
                </a:lnTo>
                <a:lnTo>
                  <a:pt x="693" y="190"/>
                </a:lnTo>
                <a:lnTo>
                  <a:pt x="567" y="300"/>
                </a:lnTo>
                <a:lnTo>
                  <a:pt x="441" y="426"/>
                </a:lnTo>
                <a:lnTo>
                  <a:pt x="347" y="552"/>
                </a:lnTo>
                <a:lnTo>
                  <a:pt x="252" y="693"/>
                </a:lnTo>
                <a:lnTo>
                  <a:pt x="174" y="851"/>
                </a:lnTo>
                <a:lnTo>
                  <a:pt x="95" y="1008"/>
                </a:lnTo>
                <a:lnTo>
                  <a:pt x="48" y="1165"/>
                </a:lnTo>
                <a:lnTo>
                  <a:pt x="48" y="1165"/>
                </a:lnTo>
                <a:lnTo>
                  <a:pt x="16" y="1354"/>
                </a:lnTo>
                <a:lnTo>
                  <a:pt x="1" y="1527"/>
                </a:lnTo>
                <a:lnTo>
                  <a:pt x="1" y="1527"/>
                </a:lnTo>
                <a:lnTo>
                  <a:pt x="16" y="1700"/>
                </a:lnTo>
                <a:lnTo>
                  <a:pt x="32" y="1779"/>
                </a:lnTo>
                <a:lnTo>
                  <a:pt x="63" y="1858"/>
                </a:lnTo>
                <a:lnTo>
                  <a:pt x="95" y="1920"/>
                </a:lnTo>
                <a:lnTo>
                  <a:pt x="142" y="1968"/>
                </a:lnTo>
                <a:lnTo>
                  <a:pt x="189" y="2015"/>
                </a:lnTo>
                <a:lnTo>
                  <a:pt x="237" y="2046"/>
                </a:lnTo>
                <a:lnTo>
                  <a:pt x="299" y="2078"/>
                </a:lnTo>
                <a:lnTo>
                  <a:pt x="362" y="2094"/>
                </a:lnTo>
                <a:lnTo>
                  <a:pt x="425" y="2109"/>
                </a:lnTo>
                <a:lnTo>
                  <a:pt x="504" y="2109"/>
                </a:lnTo>
                <a:lnTo>
                  <a:pt x="583" y="2094"/>
                </a:lnTo>
                <a:lnTo>
                  <a:pt x="661" y="2078"/>
                </a:lnTo>
                <a:lnTo>
                  <a:pt x="819" y="1999"/>
                </a:lnTo>
                <a:lnTo>
                  <a:pt x="819" y="1999"/>
                </a:lnTo>
                <a:lnTo>
                  <a:pt x="992" y="1889"/>
                </a:lnTo>
                <a:lnTo>
                  <a:pt x="1133" y="1732"/>
                </a:lnTo>
                <a:lnTo>
                  <a:pt x="1275" y="1574"/>
                </a:lnTo>
                <a:lnTo>
                  <a:pt x="1401" y="1386"/>
                </a:lnTo>
                <a:lnTo>
                  <a:pt x="1495" y="1181"/>
                </a:lnTo>
                <a:lnTo>
                  <a:pt x="1574" y="976"/>
                </a:lnTo>
                <a:lnTo>
                  <a:pt x="1621" y="772"/>
                </a:lnTo>
                <a:lnTo>
                  <a:pt x="1637" y="583"/>
                </a:lnTo>
                <a:lnTo>
                  <a:pt x="1637" y="583"/>
                </a:lnTo>
                <a:lnTo>
                  <a:pt x="1621" y="426"/>
                </a:lnTo>
                <a:lnTo>
                  <a:pt x="1590" y="284"/>
                </a:lnTo>
                <a:lnTo>
                  <a:pt x="1590" y="284"/>
                </a:lnTo>
                <a:lnTo>
                  <a:pt x="1542" y="190"/>
                </a:lnTo>
                <a:lnTo>
                  <a:pt x="1464" y="95"/>
                </a:lnTo>
                <a:lnTo>
                  <a:pt x="1385" y="48"/>
                </a:lnTo>
                <a:lnTo>
                  <a:pt x="1291" y="1"/>
                </a:lnTo>
                <a:lnTo>
                  <a:pt x="1181" y="1"/>
                </a:lnTo>
                <a:lnTo>
                  <a:pt x="1070" y="1"/>
                </a:lnTo>
                <a:lnTo>
                  <a:pt x="945" y="48"/>
                </a:lnTo>
                <a:lnTo>
                  <a:pt x="819" y="1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7" name="Google Shape;2687;p37"/>
          <p:cNvGrpSpPr/>
          <p:nvPr/>
        </p:nvGrpSpPr>
        <p:grpSpPr>
          <a:xfrm>
            <a:off x="2626339" y="3565074"/>
            <a:ext cx="1142788" cy="689243"/>
            <a:chOff x="2783339" y="3536274"/>
            <a:chExt cx="1142788" cy="689243"/>
          </a:xfrm>
        </p:grpSpPr>
        <p:sp>
          <p:nvSpPr>
            <p:cNvPr id="2688" name="Google Shape;2688;p37"/>
            <p:cNvSpPr/>
            <p:nvPr/>
          </p:nvSpPr>
          <p:spPr>
            <a:xfrm>
              <a:off x="2783339" y="3916307"/>
              <a:ext cx="488544" cy="309210"/>
            </a:xfrm>
            <a:custGeom>
              <a:avLst/>
              <a:gdLst/>
              <a:ahLst/>
              <a:cxnLst/>
              <a:rect l="l" t="t" r="r" b="b"/>
              <a:pathLst>
                <a:path w="16931" h="10716" extrusionOk="0">
                  <a:moveTo>
                    <a:pt x="1" y="0"/>
                  </a:moveTo>
                  <a:lnTo>
                    <a:pt x="1" y="944"/>
                  </a:lnTo>
                  <a:lnTo>
                    <a:pt x="16931" y="10715"/>
                  </a:lnTo>
                  <a:lnTo>
                    <a:pt x="16931" y="97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7"/>
            <p:cNvSpPr/>
            <p:nvPr/>
          </p:nvSpPr>
          <p:spPr>
            <a:xfrm>
              <a:off x="3271869" y="3818226"/>
              <a:ext cx="654258" cy="407288"/>
            </a:xfrm>
            <a:custGeom>
              <a:avLst/>
              <a:gdLst/>
              <a:ahLst/>
              <a:cxnLst/>
              <a:rect l="l" t="t" r="r" b="b"/>
              <a:pathLst>
                <a:path w="22674" h="14115" extrusionOk="0">
                  <a:moveTo>
                    <a:pt x="22674" y="1"/>
                  </a:moveTo>
                  <a:lnTo>
                    <a:pt x="1" y="13186"/>
                  </a:lnTo>
                  <a:lnTo>
                    <a:pt x="1" y="14114"/>
                  </a:lnTo>
                  <a:lnTo>
                    <a:pt x="22674" y="945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7"/>
            <p:cNvSpPr/>
            <p:nvPr/>
          </p:nvSpPr>
          <p:spPr>
            <a:xfrm>
              <a:off x="2783339" y="3536274"/>
              <a:ext cx="1142773" cy="662424"/>
            </a:xfrm>
            <a:custGeom>
              <a:avLst/>
              <a:gdLst/>
              <a:ahLst/>
              <a:cxnLst/>
              <a:rect l="l" t="t" r="r" b="b"/>
              <a:pathLst>
                <a:path w="39604" h="22957" extrusionOk="0">
                  <a:moveTo>
                    <a:pt x="22674" y="1"/>
                  </a:moveTo>
                  <a:lnTo>
                    <a:pt x="1" y="13170"/>
                  </a:lnTo>
                  <a:lnTo>
                    <a:pt x="16931" y="22957"/>
                  </a:lnTo>
                  <a:lnTo>
                    <a:pt x="39604" y="9772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7"/>
            <p:cNvSpPr/>
            <p:nvPr/>
          </p:nvSpPr>
          <p:spPr>
            <a:xfrm>
              <a:off x="2883238" y="3577596"/>
              <a:ext cx="968893" cy="553929"/>
            </a:xfrm>
            <a:custGeom>
              <a:avLst/>
              <a:gdLst/>
              <a:ahLst/>
              <a:cxnLst/>
              <a:rect l="l" t="t" r="r" b="b"/>
              <a:pathLst>
                <a:path w="33578" h="19197" extrusionOk="0">
                  <a:moveTo>
                    <a:pt x="18661" y="0"/>
                  </a:moveTo>
                  <a:lnTo>
                    <a:pt x="0" y="10841"/>
                  </a:lnTo>
                  <a:lnTo>
                    <a:pt x="14491" y="19196"/>
                  </a:lnTo>
                  <a:lnTo>
                    <a:pt x="33577" y="8576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7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extrusionOk="0">
                  <a:moveTo>
                    <a:pt x="1134" y="1"/>
                  </a:move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7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fill="none" extrusionOk="0">
                  <a:moveTo>
                    <a:pt x="2392" y="174"/>
                  </a:move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lnTo>
                    <a:pt x="1401" y="1"/>
                  </a:lnTo>
                  <a:lnTo>
                    <a:pt x="1134" y="1"/>
                  </a:ln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7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extrusionOk="0">
                  <a:moveTo>
                    <a:pt x="473" y="1"/>
                  </a:move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7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fill="none" extrusionOk="0">
                  <a:moveTo>
                    <a:pt x="819" y="64"/>
                  </a:move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7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extrusionOk="0">
                  <a:moveTo>
                    <a:pt x="1622" y="0"/>
                  </a:move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7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fill="none" extrusionOk="0">
                  <a:moveTo>
                    <a:pt x="8199" y="1495"/>
                  </a:move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lnTo>
                    <a:pt x="1622" y="0"/>
                  </a:ln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078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7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extrusionOk="0">
                  <a:moveTo>
                    <a:pt x="1196" y="1"/>
                  </a:move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7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fill="none" extrusionOk="0">
                  <a:moveTo>
                    <a:pt x="6027" y="1071"/>
                  </a:move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lnTo>
                    <a:pt x="1196" y="1"/>
                  </a:ln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7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extrusionOk="0">
                  <a:moveTo>
                    <a:pt x="1007" y="0"/>
                  </a:move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7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fill="none" extrusionOk="0">
                  <a:moveTo>
                    <a:pt x="3855" y="645"/>
                  </a:move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lnTo>
                    <a:pt x="1007" y="0"/>
                  </a:ln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7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extrusionOk="0">
                  <a:moveTo>
                    <a:pt x="1086" y="0"/>
                  </a:moveTo>
                  <a:lnTo>
                    <a:pt x="897" y="32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7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fill="none" extrusionOk="0">
                  <a:moveTo>
                    <a:pt x="2156" y="220"/>
                  </a:move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lnTo>
                    <a:pt x="1086" y="0"/>
                  </a:lnTo>
                  <a:lnTo>
                    <a:pt x="897" y="32"/>
                  </a:lnTo>
                  <a:lnTo>
                    <a:pt x="724" y="63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4" name="Google Shape;2704;p37"/>
          <p:cNvGrpSpPr/>
          <p:nvPr/>
        </p:nvGrpSpPr>
        <p:grpSpPr>
          <a:xfrm>
            <a:off x="3869340" y="2421996"/>
            <a:ext cx="1267661" cy="1043267"/>
            <a:chOff x="4035063" y="2662725"/>
            <a:chExt cx="646700" cy="532225"/>
          </a:xfrm>
        </p:grpSpPr>
        <p:sp>
          <p:nvSpPr>
            <p:cNvPr id="2705" name="Google Shape;2705;p37"/>
            <p:cNvSpPr/>
            <p:nvPr/>
          </p:nvSpPr>
          <p:spPr>
            <a:xfrm>
              <a:off x="4422913" y="2892825"/>
              <a:ext cx="63750" cy="37400"/>
            </a:xfrm>
            <a:custGeom>
              <a:avLst/>
              <a:gdLst/>
              <a:ahLst/>
              <a:cxnLst/>
              <a:rect l="l" t="t" r="r" b="b"/>
              <a:pathLst>
                <a:path w="2550" h="1496" extrusionOk="0">
                  <a:moveTo>
                    <a:pt x="2487" y="1"/>
                  </a:moveTo>
                  <a:lnTo>
                    <a:pt x="1" y="1464"/>
                  </a:lnTo>
                  <a:lnTo>
                    <a:pt x="63" y="1495"/>
                  </a:lnTo>
                  <a:lnTo>
                    <a:pt x="2549" y="32"/>
                  </a:lnTo>
                  <a:lnTo>
                    <a:pt x="2487" y="1"/>
                  </a:lnTo>
                  <a:close/>
                </a:path>
              </a:pathLst>
            </a:custGeom>
            <a:solidFill>
              <a:srgbClr val="A6C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7"/>
            <p:cNvSpPr/>
            <p:nvPr/>
          </p:nvSpPr>
          <p:spPr>
            <a:xfrm>
              <a:off x="4066138" y="2716225"/>
              <a:ext cx="149100" cy="57825"/>
            </a:xfrm>
            <a:custGeom>
              <a:avLst/>
              <a:gdLst/>
              <a:ahLst/>
              <a:cxnLst/>
              <a:rect l="l" t="t" r="r" b="b"/>
              <a:pathLst>
                <a:path w="5964" h="2313" extrusionOk="0">
                  <a:moveTo>
                    <a:pt x="3383" y="0"/>
                  </a:moveTo>
                  <a:lnTo>
                    <a:pt x="3132" y="47"/>
                  </a:lnTo>
                  <a:lnTo>
                    <a:pt x="3084" y="63"/>
                  </a:lnTo>
                  <a:lnTo>
                    <a:pt x="2833" y="126"/>
                  </a:lnTo>
                  <a:lnTo>
                    <a:pt x="2817" y="126"/>
                  </a:lnTo>
                  <a:lnTo>
                    <a:pt x="2644" y="205"/>
                  </a:lnTo>
                  <a:lnTo>
                    <a:pt x="2487" y="283"/>
                  </a:lnTo>
                  <a:lnTo>
                    <a:pt x="1" y="1731"/>
                  </a:lnTo>
                  <a:lnTo>
                    <a:pt x="158" y="1652"/>
                  </a:lnTo>
                  <a:lnTo>
                    <a:pt x="315" y="1573"/>
                  </a:lnTo>
                  <a:lnTo>
                    <a:pt x="583" y="1511"/>
                  </a:lnTo>
                  <a:lnTo>
                    <a:pt x="630" y="1495"/>
                  </a:lnTo>
                  <a:lnTo>
                    <a:pt x="787" y="1463"/>
                  </a:lnTo>
                  <a:lnTo>
                    <a:pt x="960" y="1448"/>
                  </a:lnTo>
                  <a:lnTo>
                    <a:pt x="1338" y="1448"/>
                  </a:lnTo>
                  <a:lnTo>
                    <a:pt x="1385" y="1463"/>
                  </a:lnTo>
                  <a:lnTo>
                    <a:pt x="1558" y="1479"/>
                  </a:lnTo>
                  <a:lnTo>
                    <a:pt x="1731" y="1511"/>
                  </a:lnTo>
                  <a:lnTo>
                    <a:pt x="1779" y="1526"/>
                  </a:lnTo>
                  <a:lnTo>
                    <a:pt x="1967" y="1573"/>
                  </a:lnTo>
                  <a:lnTo>
                    <a:pt x="2156" y="1621"/>
                  </a:lnTo>
                  <a:lnTo>
                    <a:pt x="2172" y="1636"/>
                  </a:lnTo>
                  <a:lnTo>
                    <a:pt x="2376" y="1715"/>
                  </a:lnTo>
                  <a:lnTo>
                    <a:pt x="2581" y="1794"/>
                  </a:lnTo>
                  <a:lnTo>
                    <a:pt x="2612" y="1809"/>
                  </a:lnTo>
                  <a:lnTo>
                    <a:pt x="2817" y="1920"/>
                  </a:lnTo>
                  <a:lnTo>
                    <a:pt x="3037" y="2030"/>
                  </a:lnTo>
                  <a:lnTo>
                    <a:pt x="3258" y="2171"/>
                  </a:lnTo>
                  <a:lnTo>
                    <a:pt x="3478" y="2313"/>
                  </a:lnTo>
                  <a:lnTo>
                    <a:pt x="5964" y="865"/>
                  </a:lnTo>
                  <a:lnTo>
                    <a:pt x="5917" y="818"/>
                  </a:lnTo>
                  <a:lnTo>
                    <a:pt x="5759" y="724"/>
                  </a:lnTo>
                  <a:lnTo>
                    <a:pt x="5570" y="614"/>
                  </a:lnTo>
                  <a:lnTo>
                    <a:pt x="5523" y="582"/>
                  </a:lnTo>
                  <a:lnTo>
                    <a:pt x="5397" y="504"/>
                  </a:lnTo>
                  <a:lnTo>
                    <a:pt x="5209" y="409"/>
                  </a:lnTo>
                  <a:lnTo>
                    <a:pt x="5098" y="362"/>
                  </a:lnTo>
                  <a:lnTo>
                    <a:pt x="5083" y="346"/>
                  </a:lnTo>
                  <a:lnTo>
                    <a:pt x="5036" y="330"/>
                  </a:lnTo>
                  <a:lnTo>
                    <a:pt x="4878" y="268"/>
                  </a:lnTo>
                  <a:lnTo>
                    <a:pt x="4705" y="189"/>
                  </a:lnTo>
                  <a:lnTo>
                    <a:pt x="4674" y="189"/>
                  </a:lnTo>
                  <a:lnTo>
                    <a:pt x="4642" y="173"/>
                  </a:lnTo>
                  <a:lnTo>
                    <a:pt x="4532" y="142"/>
                  </a:lnTo>
                  <a:lnTo>
                    <a:pt x="4359" y="94"/>
                  </a:lnTo>
                  <a:lnTo>
                    <a:pt x="4265" y="79"/>
                  </a:lnTo>
                  <a:lnTo>
                    <a:pt x="4233" y="63"/>
                  </a:lnTo>
                  <a:lnTo>
                    <a:pt x="4170" y="47"/>
                  </a:lnTo>
                  <a:lnTo>
                    <a:pt x="3997" y="16"/>
                  </a:lnTo>
                  <a:lnTo>
                    <a:pt x="3871" y="16"/>
                  </a:lnTo>
                  <a:lnTo>
                    <a:pt x="3840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7"/>
            <p:cNvSpPr/>
            <p:nvPr/>
          </p:nvSpPr>
          <p:spPr>
            <a:xfrm>
              <a:off x="4191238" y="2662725"/>
              <a:ext cx="293850" cy="266700"/>
            </a:xfrm>
            <a:custGeom>
              <a:avLst/>
              <a:gdLst/>
              <a:ahLst/>
              <a:cxnLst/>
              <a:rect l="l" t="t" r="r" b="b"/>
              <a:pathLst>
                <a:path w="11754" h="10668" extrusionOk="0">
                  <a:moveTo>
                    <a:pt x="3729" y="0"/>
                  </a:moveTo>
                  <a:lnTo>
                    <a:pt x="3635" y="16"/>
                  </a:lnTo>
                  <a:lnTo>
                    <a:pt x="3320" y="63"/>
                  </a:lnTo>
                  <a:lnTo>
                    <a:pt x="3226" y="79"/>
                  </a:lnTo>
                  <a:lnTo>
                    <a:pt x="3084" y="126"/>
                  </a:lnTo>
                  <a:lnTo>
                    <a:pt x="2942" y="158"/>
                  </a:lnTo>
                  <a:lnTo>
                    <a:pt x="2911" y="173"/>
                  </a:lnTo>
                  <a:lnTo>
                    <a:pt x="2706" y="268"/>
                  </a:lnTo>
                  <a:lnTo>
                    <a:pt x="2502" y="362"/>
                  </a:lnTo>
                  <a:lnTo>
                    <a:pt x="0" y="1810"/>
                  </a:lnTo>
                  <a:lnTo>
                    <a:pt x="205" y="1715"/>
                  </a:lnTo>
                  <a:lnTo>
                    <a:pt x="425" y="1621"/>
                  </a:lnTo>
                  <a:lnTo>
                    <a:pt x="582" y="1574"/>
                  </a:lnTo>
                  <a:lnTo>
                    <a:pt x="740" y="1526"/>
                  </a:lnTo>
                  <a:lnTo>
                    <a:pt x="818" y="1511"/>
                  </a:lnTo>
                  <a:lnTo>
                    <a:pt x="1023" y="1479"/>
                  </a:lnTo>
                  <a:lnTo>
                    <a:pt x="1227" y="1463"/>
                  </a:lnTo>
                  <a:lnTo>
                    <a:pt x="1306" y="1448"/>
                  </a:lnTo>
                  <a:lnTo>
                    <a:pt x="1511" y="1448"/>
                  </a:lnTo>
                  <a:lnTo>
                    <a:pt x="1731" y="1463"/>
                  </a:lnTo>
                  <a:lnTo>
                    <a:pt x="1778" y="1463"/>
                  </a:lnTo>
                  <a:lnTo>
                    <a:pt x="1998" y="1495"/>
                  </a:lnTo>
                  <a:lnTo>
                    <a:pt x="2234" y="1542"/>
                  </a:lnTo>
                  <a:lnTo>
                    <a:pt x="2282" y="1542"/>
                  </a:lnTo>
                  <a:lnTo>
                    <a:pt x="2518" y="1605"/>
                  </a:lnTo>
                  <a:lnTo>
                    <a:pt x="2754" y="1684"/>
                  </a:lnTo>
                  <a:lnTo>
                    <a:pt x="2785" y="1684"/>
                  </a:lnTo>
                  <a:lnTo>
                    <a:pt x="3053" y="1794"/>
                  </a:lnTo>
                  <a:lnTo>
                    <a:pt x="3304" y="1904"/>
                  </a:lnTo>
                  <a:lnTo>
                    <a:pt x="3336" y="1920"/>
                  </a:lnTo>
                  <a:lnTo>
                    <a:pt x="3603" y="2046"/>
                  </a:lnTo>
                  <a:lnTo>
                    <a:pt x="3886" y="2187"/>
                  </a:lnTo>
                  <a:lnTo>
                    <a:pt x="4138" y="2345"/>
                  </a:lnTo>
                  <a:lnTo>
                    <a:pt x="4390" y="2518"/>
                  </a:lnTo>
                  <a:lnTo>
                    <a:pt x="4642" y="2691"/>
                  </a:lnTo>
                  <a:lnTo>
                    <a:pt x="4878" y="2880"/>
                  </a:lnTo>
                  <a:lnTo>
                    <a:pt x="4893" y="2880"/>
                  </a:lnTo>
                  <a:lnTo>
                    <a:pt x="5129" y="3084"/>
                  </a:lnTo>
                  <a:lnTo>
                    <a:pt x="5365" y="3289"/>
                  </a:lnTo>
                  <a:lnTo>
                    <a:pt x="5822" y="3729"/>
                  </a:lnTo>
                  <a:lnTo>
                    <a:pt x="5837" y="3729"/>
                  </a:lnTo>
                  <a:lnTo>
                    <a:pt x="6262" y="4201"/>
                  </a:lnTo>
                  <a:lnTo>
                    <a:pt x="6278" y="4201"/>
                  </a:lnTo>
                  <a:lnTo>
                    <a:pt x="6687" y="4705"/>
                  </a:lnTo>
                  <a:lnTo>
                    <a:pt x="6687" y="4720"/>
                  </a:lnTo>
                  <a:lnTo>
                    <a:pt x="7018" y="5145"/>
                  </a:lnTo>
                  <a:lnTo>
                    <a:pt x="7159" y="5350"/>
                  </a:lnTo>
                  <a:lnTo>
                    <a:pt x="7348" y="5633"/>
                  </a:lnTo>
                  <a:lnTo>
                    <a:pt x="7600" y="6026"/>
                  </a:lnTo>
                  <a:lnTo>
                    <a:pt x="7757" y="6294"/>
                  </a:lnTo>
                  <a:lnTo>
                    <a:pt x="7867" y="6483"/>
                  </a:lnTo>
                  <a:lnTo>
                    <a:pt x="8119" y="6970"/>
                  </a:lnTo>
                  <a:lnTo>
                    <a:pt x="8402" y="7568"/>
                  </a:lnTo>
                  <a:lnTo>
                    <a:pt x="8418" y="7600"/>
                  </a:lnTo>
                  <a:lnTo>
                    <a:pt x="8638" y="8166"/>
                  </a:lnTo>
                  <a:lnTo>
                    <a:pt x="8670" y="8213"/>
                  </a:lnTo>
                  <a:lnTo>
                    <a:pt x="8858" y="8780"/>
                  </a:lnTo>
                  <a:lnTo>
                    <a:pt x="8874" y="8827"/>
                  </a:lnTo>
                  <a:lnTo>
                    <a:pt x="9032" y="9409"/>
                  </a:lnTo>
                  <a:lnTo>
                    <a:pt x="9047" y="9441"/>
                  </a:lnTo>
                  <a:lnTo>
                    <a:pt x="9173" y="10039"/>
                  </a:lnTo>
                  <a:lnTo>
                    <a:pt x="9173" y="10070"/>
                  </a:lnTo>
                  <a:lnTo>
                    <a:pt x="9220" y="10369"/>
                  </a:lnTo>
                  <a:lnTo>
                    <a:pt x="9268" y="10668"/>
                  </a:lnTo>
                  <a:lnTo>
                    <a:pt x="11754" y="9205"/>
                  </a:lnTo>
                  <a:lnTo>
                    <a:pt x="11754" y="9126"/>
                  </a:lnTo>
                  <a:lnTo>
                    <a:pt x="11706" y="8843"/>
                  </a:lnTo>
                  <a:lnTo>
                    <a:pt x="11675" y="8623"/>
                  </a:lnTo>
                  <a:lnTo>
                    <a:pt x="11659" y="8591"/>
                  </a:lnTo>
                  <a:lnTo>
                    <a:pt x="11659" y="8575"/>
                  </a:lnTo>
                  <a:lnTo>
                    <a:pt x="11612" y="8292"/>
                  </a:lnTo>
                  <a:lnTo>
                    <a:pt x="11533" y="8009"/>
                  </a:lnTo>
                  <a:lnTo>
                    <a:pt x="11533" y="7993"/>
                  </a:lnTo>
                  <a:lnTo>
                    <a:pt x="11533" y="7962"/>
                  </a:lnTo>
                  <a:lnTo>
                    <a:pt x="11470" y="7710"/>
                  </a:lnTo>
                  <a:lnTo>
                    <a:pt x="11376" y="7427"/>
                  </a:lnTo>
                  <a:lnTo>
                    <a:pt x="11360" y="7380"/>
                  </a:lnTo>
                  <a:lnTo>
                    <a:pt x="11344" y="7332"/>
                  </a:lnTo>
                  <a:lnTo>
                    <a:pt x="11282" y="7144"/>
                  </a:lnTo>
                  <a:lnTo>
                    <a:pt x="11187" y="6860"/>
                  </a:lnTo>
                  <a:lnTo>
                    <a:pt x="11156" y="6766"/>
                  </a:lnTo>
                  <a:lnTo>
                    <a:pt x="11140" y="6719"/>
                  </a:lnTo>
                  <a:lnTo>
                    <a:pt x="11093" y="6593"/>
                  </a:lnTo>
                  <a:lnTo>
                    <a:pt x="10983" y="6341"/>
                  </a:lnTo>
                  <a:lnTo>
                    <a:pt x="10904" y="6152"/>
                  </a:lnTo>
                  <a:lnTo>
                    <a:pt x="10888" y="6121"/>
                  </a:lnTo>
                  <a:lnTo>
                    <a:pt x="10872" y="6074"/>
                  </a:lnTo>
                  <a:lnTo>
                    <a:pt x="10747" y="5806"/>
                  </a:lnTo>
                  <a:lnTo>
                    <a:pt x="10621" y="5523"/>
                  </a:lnTo>
                  <a:lnTo>
                    <a:pt x="10448" y="5208"/>
                  </a:lnTo>
                  <a:lnTo>
                    <a:pt x="10353" y="5035"/>
                  </a:lnTo>
                  <a:lnTo>
                    <a:pt x="10243" y="4846"/>
                  </a:lnTo>
                  <a:lnTo>
                    <a:pt x="10180" y="4720"/>
                  </a:lnTo>
                  <a:lnTo>
                    <a:pt x="10086" y="4579"/>
                  </a:lnTo>
                  <a:lnTo>
                    <a:pt x="9834" y="4185"/>
                  </a:lnTo>
                  <a:lnTo>
                    <a:pt x="9755" y="4044"/>
                  </a:lnTo>
                  <a:lnTo>
                    <a:pt x="9661" y="3902"/>
                  </a:lnTo>
                  <a:lnTo>
                    <a:pt x="9504" y="3698"/>
                  </a:lnTo>
                  <a:lnTo>
                    <a:pt x="9425" y="3572"/>
                  </a:lnTo>
                  <a:lnTo>
                    <a:pt x="9189" y="3273"/>
                  </a:lnTo>
                  <a:lnTo>
                    <a:pt x="9189" y="3257"/>
                  </a:lnTo>
                  <a:lnTo>
                    <a:pt x="8969" y="3005"/>
                  </a:lnTo>
                  <a:lnTo>
                    <a:pt x="8764" y="2754"/>
                  </a:lnTo>
                  <a:lnTo>
                    <a:pt x="8544" y="2518"/>
                  </a:lnTo>
                  <a:lnTo>
                    <a:pt x="8323" y="2282"/>
                  </a:lnTo>
                  <a:lnTo>
                    <a:pt x="8308" y="2266"/>
                  </a:lnTo>
                  <a:lnTo>
                    <a:pt x="8087" y="2061"/>
                  </a:lnTo>
                  <a:lnTo>
                    <a:pt x="7867" y="1841"/>
                  </a:lnTo>
                  <a:lnTo>
                    <a:pt x="7851" y="1841"/>
                  </a:lnTo>
                  <a:lnTo>
                    <a:pt x="7615" y="1621"/>
                  </a:lnTo>
                  <a:lnTo>
                    <a:pt x="7395" y="1432"/>
                  </a:lnTo>
                  <a:lnTo>
                    <a:pt x="7379" y="1432"/>
                  </a:lnTo>
                  <a:lnTo>
                    <a:pt x="7364" y="1416"/>
                  </a:lnTo>
                  <a:lnTo>
                    <a:pt x="7128" y="1243"/>
                  </a:lnTo>
                  <a:lnTo>
                    <a:pt x="6892" y="1070"/>
                  </a:lnTo>
                  <a:lnTo>
                    <a:pt x="6876" y="1054"/>
                  </a:lnTo>
                  <a:lnTo>
                    <a:pt x="6656" y="913"/>
                  </a:lnTo>
                  <a:lnTo>
                    <a:pt x="6435" y="771"/>
                  </a:lnTo>
                  <a:lnTo>
                    <a:pt x="6372" y="740"/>
                  </a:lnTo>
                  <a:lnTo>
                    <a:pt x="6199" y="645"/>
                  </a:lnTo>
                  <a:lnTo>
                    <a:pt x="5979" y="535"/>
                  </a:lnTo>
                  <a:lnTo>
                    <a:pt x="5837" y="472"/>
                  </a:lnTo>
                  <a:lnTo>
                    <a:pt x="5806" y="456"/>
                  </a:lnTo>
                  <a:lnTo>
                    <a:pt x="5759" y="425"/>
                  </a:lnTo>
                  <a:lnTo>
                    <a:pt x="5539" y="331"/>
                  </a:lnTo>
                  <a:lnTo>
                    <a:pt x="5318" y="252"/>
                  </a:lnTo>
                  <a:lnTo>
                    <a:pt x="5287" y="236"/>
                  </a:lnTo>
                  <a:lnTo>
                    <a:pt x="5255" y="236"/>
                  </a:lnTo>
                  <a:lnTo>
                    <a:pt x="5098" y="189"/>
                  </a:lnTo>
                  <a:lnTo>
                    <a:pt x="4878" y="126"/>
                  </a:lnTo>
                  <a:lnTo>
                    <a:pt x="4768" y="95"/>
                  </a:lnTo>
                  <a:lnTo>
                    <a:pt x="4720" y="79"/>
                  </a:lnTo>
                  <a:lnTo>
                    <a:pt x="4657" y="63"/>
                  </a:lnTo>
                  <a:lnTo>
                    <a:pt x="4421" y="32"/>
                  </a:lnTo>
                  <a:lnTo>
                    <a:pt x="4264" y="16"/>
                  </a:lnTo>
                  <a:lnTo>
                    <a:pt x="4217" y="16"/>
                  </a:lnTo>
                  <a:lnTo>
                    <a:pt x="4170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7"/>
            <p:cNvSpPr/>
            <p:nvPr/>
          </p:nvSpPr>
          <p:spPr>
            <a:xfrm>
              <a:off x="4424488" y="2893625"/>
              <a:ext cx="257275" cy="301325"/>
            </a:xfrm>
            <a:custGeom>
              <a:avLst/>
              <a:gdLst/>
              <a:ahLst/>
              <a:cxnLst/>
              <a:rect l="l" t="t" r="r" b="b"/>
              <a:pathLst>
                <a:path w="10291" h="12053" extrusionOk="0">
                  <a:moveTo>
                    <a:pt x="2486" y="0"/>
                  </a:moveTo>
                  <a:lnTo>
                    <a:pt x="0" y="1463"/>
                  </a:lnTo>
                  <a:lnTo>
                    <a:pt x="299" y="1637"/>
                  </a:lnTo>
                  <a:lnTo>
                    <a:pt x="583" y="1841"/>
                  </a:lnTo>
                  <a:lnTo>
                    <a:pt x="614" y="1857"/>
                  </a:lnTo>
                  <a:lnTo>
                    <a:pt x="882" y="2077"/>
                  </a:lnTo>
                  <a:lnTo>
                    <a:pt x="1149" y="2313"/>
                  </a:lnTo>
                  <a:lnTo>
                    <a:pt x="1181" y="2345"/>
                  </a:lnTo>
                  <a:lnTo>
                    <a:pt x="1448" y="2596"/>
                  </a:lnTo>
                  <a:lnTo>
                    <a:pt x="1700" y="2864"/>
                  </a:lnTo>
                  <a:lnTo>
                    <a:pt x="1716" y="2895"/>
                  </a:lnTo>
                  <a:lnTo>
                    <a:pt x="1952" y="3178"/>
                  </a:lnTo>
                  <a:lnTo>
                    <a:pt x="2188" y="3462"/>
                  </a:lnTo>
                  <a:lnTo>
                    <a:pt x="2219" y="3493"/>
                  </a:lnTo>
                  <a:lnTo>
                    <a:pt x="2408" y="3761"/>
                  </a:lnTo>
                  <a:lnTo>
                    <a:pt x="2597" y="4044"/>
                  </a:lnTo>
                  <a:lnTo>
                    <a:pt x="2707" y="4248"/>
                  </a:lnTo>
                  <a:lnTo>
                    <a:pt x="2880" y="4532"/>
                  </a:lnTo>
                  <a:lnTo>
                    <a:pt x="3037" y="4815"/>
                  </a:lnTo>
                  <a:lnTo>
                    <a:pt x="3053" y="4846"/>
                  </a:lnTo>
                  <a:lnTo>
                    <a:pt x="3226" y="5192"/>
                  </a:lnTo>
                  <a:lnTo>
                    <a:pt x="3383" y="5539"/>
                  </a:lnTo>
                  <a:lnTo>
                    <a:pt x="3399" y="5554"/>
                  </a:lnTo>
                  <a:lnTo>
                    <a:pt x="3541" y="5916"/>
                  </a:lnTo>
                  <a:lnTo>
                    <a:pt x="3667" y="6278"/>
                  </a:lnTo>
                  <a:lnTo>
                    <a:pt x="3808" y="6278"/>
                  </a:lnTo>
                  <a:lnTo>
                    <a:pt x="3966" y="6294"/>
                  </a:lnTo>
                  <a:lnTo>
                    <a:pt x="4123" y="6325"/>
                  </a:lnTo>
                  <a:lnTo>
                    <a:pt x="4280" y="6357"/>
                  </a:lnTo>
                  <a:lnTo>
                    <a:pt x="4296" y="6373"/>
                  </a:lnTo>
                  <a:lnTo>
                    <a:pt x="4453" y="6420"/>
                  </a:lnTo>
                  <a:lnTo>
                    <a:pt x="4626" y="6483"/>
                  </a:lnTo>
                  <a:lnTo>
                    <a:pt x="4642" y="6498"/>
                  </a:lnTo>
                  <a:lnTo>
                    <a:pt x="4799" y="6577"/>
                  </a:lnTo>
                  <a:lnTo>
                    <a:pt x="4988" y="6671"/>
                  </a:lnTo>
                  <a:lnTo>
                    <a:pt x="5271" y="6845"/>
                  </a:lnTo>
                  <a:lnTo>
                    <a:pt x="5287" y="6860"/>
                  </a:lnTo>
                  <a:lnTo>
                    <a:pt x="5539" y="7049"/>
                  </a:lnTo>
                  <a:lnTo>
                    <a:pt x="5570" y="7081"/>
                  </a:lnTo>
                  <a:lnTo>
                    <a:pt x="5806" y="7285"/>
                  </a:lnTo>
                  <a:lnTo>
                    <a:pt x="5838" y="7317"/>
                  </a:lnTo>
                  <a:lnTo>
                    <a:pt x="6074" y="7537"/>
                  </a:lnTo>
                  <a:lnTo>
                    <a:pt x="6090" y="7568"/>
                  </a:lnTo>
                  <a:lnTo>
                    <a:pt x="6326" y="7836"/>
                  </a:lnTo>
                  <a:lnTo>
                    <a:pt x="6562" y="8135"/>
                  </a:lnTo>
                  <a:lnTo>
                    <a:pt x="6750" y="8418"/>
                  </a:lnTo>
                  <a:lnTo>
                    <a:pt x="6876" y="8607"/>
                  </a:lnTo>
                  <a:lnTo>
                    <a:pt x="6971" y="8748"/>
                  </a:lnTo>
                  <a:lnTo>
                    <a:pt x="7002" y="8827"/>
                  </a:lnTo>
                  <a:lnTo>
                    <a:pt x="7144" y="9095"/>
                  </a:lnTo>
                  <a:lnTo>
                    <a:pt x="7160" y="9110"/>
                  </a:lnTo>
                  <a:lnTo>
                    <a:pt x="7317" y="9441"/>
                  </a:lnTo>
                  <a:lnTo>
                    <a:pt x="7333" y="9456"/>
                  </a:lnTo>
                  <a:lnTo>
                    <a:pt x="7459" y="9787"/>
                  </a:lnTo>
                  <a:lnTo>
                    <a:pt x="7459" y="9803"/>
                  </a:lnTo>
                  <a:lnTo>
                    <a:pt x="7584" y="10149"/>
                  </a:lnTo>
                  <a:lnTo>
                    <a:pt x="7584" y="10164"/>
                  </a:lnTo>
                  <a:lnTo>
                    <a:pt x="7663" y="10495"/>
                  </a:lnTo>
                  <a:lnTo>
                    <a:pt x="7679" y="10526"/>
                  </a:lnTo>
                  <a:lnTo>
                    <a:pt x="7742" y="10857"/>
                  </a:lnTo>
                  <a:lnTo>
                    <a:pt x="7789" y="11187"/>
                  </a:lnTo>
                  <a:lnTo>
                    <a:pt x="7789" y="11219"/>
                  </a:lnTo>
                  <a:lnTo>
                    <a:pt x="7805" y="11549"/>
                  </a:lnTo>
                  <a:lnTo>
                    <a:pt x="7789" y="11817"/>
                  </a:lnTo>
                  <a:lnTo>
                    <a:pt x="7757" y="12053"/>
                  </a:lnTo>
                  <a:lnTo>
                    <a:pt x="7757" y="12053"/>
                  </a:lnTo>
                  <a:lnTo>
                    <a:pt x="10243" y="10605"/>
                  </a:lnTo>
                  <a:lnTo>
                    <a:pt x="10275" y="10479"/>
                  </a:lnTo>
                  <a:lnTo>
                    <a:pt x="10275" y="10353"/>
                  </a:lnTo>
                  <a:lnTo>
                    <a:pt x="10291" y="10227"/>
                  </a:lnTo>
                  <a:lnTo>
                    <a:pt x="10291" y="10102"/>
                  </a:lnTo>
                  <a:lnTo>
                    <a:pt x="10291" y="9976"/>
                  </a:lnTo>
                  <a:lnTo>
                    <a:pt x="10291" y="9834"/>
                  </a:lnTo>
                  <a:lnTo>
                    <a:pt x="10275" y="9771"/>
                  </a:lnTo>
                  <a:lnTo>
                    <a:pt x="10275" y="9740"/>
                  </a:lnTo>
                  <a:lnTo>
                    <a:pt x="10275" y="9692"/>
                  </a:lnTo>
                  <a:lnTo>
                    <a:pt x="10259" y="9551"/>
                  </a:lnTo>
                  <a:lnTo>
                    <a:pt x="10243" y="9409"/>
                  </a:lnTo>
                  <a:lnTo>
                    <a:pt x="10212" y="9268"/>
                  </a:lnTo>
                  <a:lnTo>
                    <a:pt x="10181" y="9126"/>
                  </a:lnTo>
                  <a:lnTo>
                    <a:pt x="10165" y="9079"/>
                  </a:lnTo>
                  <a:lnTo>
                    <a:pt x="10165" y="9047"/>
                  </a:lnTo>
                  <a:lnTo>
                    <a:pt x="10149" y="8984"/>
                  </a:lnTo>
                  <a:lnTo>
                    <a:pt x="10102" y="8827"/>
                  </a:lnTo>
                  <a:lnTo>
                    <a:pt x="10070" y="8717"/>
                  </a:lnTo>
                  <a:lnTo>
                    <a:pt x="10070" y="8701"/>
                  </a:lnTo>
                  <a:lnTo>
                    <a:pt x="10070" y="8685"/>
                  </a:lnTo>
                  <a:lnTo>
                    <a:pt x="10023" y="8528"/>
                  </a:lnTo>
                  <a:lnTo>
                    <a:pt x="9976" y="8387"/>
                  </a:lnTo>
                  <a:lnTo>
                    <a:pt x="9960" y="8355"/>
                  </a:lnTo>
                  <a:lnTo>
                    <a:pt x="9945" y="8339"/>
                  </a:lnTo>
                  <a:lnTo>
                    <a:pt x="9913" y="8245"/>
                  </a:lnTo>
                  <a:lnTo>
                    <a:pt x="9866" y="8119"/>
                  </a:lnTo>
                  <a:lnTo>
                    <a:pt x="9819" y="8009"/>
                  </a:lnTo>
                  <a:lnTo>
                    <a:pt x="9819" y="7993"/>
                  </a:lnTo>
                  <a:lnTo>
                    <a:pt x="9803" y="7977"/>
                  </a:lnTo>
                  <a:lnTo>
                    <a:pt x="9740" y="7836"/>
                  </a:lnTo>
                  <a:lnTo>
                    <a:pt x="9677" y="7694"/>
                  </a:lnTo>
                  <a:lnTo>
                    <a:pt x="9661" y="7663"/>
                  </a:lnTo>
                  <a:lnTo>
                    <a:pt x="9646" y="7647"/>
                  </a:lnTo>
                  <a:lnTo>
                    <a:pt x="9583" y="7521"/>
                  </a:lnTo>
                  <a:lnTo>
                    <a:pt x="9504" y="7380"/>
                  </a:lnTo>
                  <a:lnTo>
                    <a:pt x="9457" y="7301"/>
                  </a:lnTo>
                  <a:lnTo>
                    <a:pt x="9441" y="7269"/>
                  </a:lnTo>
                  <a:lnTo>
                    <a:pt x="9362" y="7159"/>
                  </a:lnTo>
                  <a:lnTo>
                    <a:pt x="9252" y="6970"/>
                  </a:lnTo>
                  <a:lnTo>
                    <a:pt x="9236" y="6939"/>
                  </a:lnTo>
                  <a:lnTo>
                    <a:pt x="9048" y="6687"/>
                  </a:lnTo>
                  <a:lnTo>
                    <a:pt x="8922" y="6514"/>
                  </a:lnTo>
                  <a:lnTo>
                    <a:pt x="8827" y="6388"/>
                  </a:lnTo>
                  <a:lnTo>
                    <a:pt x="8812" y="6388"/>
                  </a:lnTo>
                  <a:lnTo>
                    <a:pt x="8717" y="6262"/>
                  </a:lnTo>
                  <a:lnTo>
                    <a:pt x="8607" y="6137"/>
                  </a:lnTo>
                  <a:lnTo>
                    <a:pt x="8576" y="6121"/>
                  </a:lnTo>
                  <a:lnTo>
                    <a:pt x="8560" y="6089"/>
                  </a:lnTo>
                  <a:lnTo>
                    <a:pt x="8481" y="6011"/>
                  </a:lnTo>
                  <a:lnTo>
                    <a:pt x="8371" y="5900"/>
                  </a:lnTo>
                  <a:lnTo>
                    <a:pt x="8324" y="5853"/>
                  </a:lnTo>
                  <a:lnTo>
                    <a:pt x="8292" y="5838"/>
                  </a:lnTo>
                  <a:lnTo>
                    <a:pt x="8245" y="5775"/>
                  </a:lnTo>
                  <a:lnTo>
                    <a:pt x="8119" y="5664"/>
                  </a:lnTo>
                  <a:lnTo>
                    <a:pt x="8056" y="5617"/>
                  </a:lnTo>
                  <a:lnTo>
                    <a:pt x="8025" y="5602"/>
                  </a:lnTo>
                  <a:lnTo>
                    <a:pt x="7993" y="5570"/>
                  </a:lnTo>
                  <a:lnTo>
                    <a:pt x="7868" y="5476"/>
                  </a:lnTo>
                  <a:lnTo>
                    <a:pt x="7773" y="5413"/>
                  </a:lnTo>
                  <a:lnTo>
                    <a:pt x="7757" y="5397"/>
                  </a:lnTo>
                  <a:lnTo>
                    <a:pt x="7742" y="5381"/>
                  </a:lnTo>
                  <a:lnTo>
                    <a:pt x="7616" y="5303"/>
                  </a:lnTo>
                  <a:lnTo>
                    <a:pt x="7506" y="5240"/>
                  </a:lnTo>
                  <a:lnTo>
                    <a:pt x="7474" y="5224"/>
                  </a:lnTo>
                  <a:lnTo>
                    <a:pt x="7380" y="5161"/>
                  </a:lnTo>
                  <a:lnTo>
                    <a:pt x="7270" y="5114"/>
                  </a:lnTo>
                  <a:lnTo>
                    <a:pt x="7160" y="5051"/>
                  </a:lnTo>
                  <a:lnTo>
                    <a:pt x="7128" y="5035"/>
                  </a:lnTo>
                  <a:lnTo>
                    <a:pt x="7112" y="5035"/>
                  </a:lnTo>
                  <a:lnTo>
                    <a:pt x="7049" y="5004"/>
                  </a:lnTo>
                  <a:lnTo>
                    <a:pt x="6924" y="4956"/>
                  </a:lnTo>
                  <a:lnTo>
                    <a:pt x="6813" y="4925"/>
                  </a:lnTo>
                  <a:lnTo>
                    <a:pt x="6798" y="4925"/>
                  </a:lnTo>
                  <a:lnTo>
                    <a:pt x="6782" y="4909"/>
                  </a:lnTo>
                  <a:lnTo>
                    <a:pt x="6703" y="4894"/>
                  </a:lnTo>
                  <a:lnTo>
                    <a:pt x="6593" y="4862"/>
                  </a:lnTo>
                  <a:lnTo>
                    <a:pt x="6467" y="4846"/>
                  </a:lnTo>
                  <a:lnTo>
                    <a:pt x="6452" y="4846"/>
                  </a:lnTo>
                  <a:lnTo>
                    <a:pt x="6341" y="4831"/>
                  </a:lnTo>
                  <a:lnTo>
                    <a:pt x="6153" y="4831"/>
                  </a:lnTo>
                  <a:lnTo>
                    <a:pt x="6121" y="4736"/>
                  </a:lnTo>
                  <a:lnTo>
                    <a:pt x="6058" y="4532"/>
                  </a:lnTo>
                  <a:lnTo>
                    <a:pt x="5979" y="4343"/>
                  </a:lnTo>
                  <a:lnTo>
                    <a:pt x="5901" y="4138"/>
                  </a:lnTo>
                  <a:lnTo>
                    <a:pt x="5885" y="4107"/>
                  </a:lnTo>
                  <a:lnTo>
                    <a:pt x="5885" y="4091"/>
                  </a:lnTo>
                  <a:lnTo>
                    <a:pt x="5822" y="3949"/>
                  </a:lnTo>
                  <a:lnTo>
                    <a:pt x="5728" y="3761"/>
                  </a:lnTo>
                  <a:lnTo>
                    <a:pt x="5633" y="3540"/>
                  </a:lnTo>
                  <a:lnTo>
                    <a:pt x="5555" y="3399"/>
                  </a:lnTo>
                  <a:lnTo>
                    <a:pt x="5539" y="3367"/>
                  </a:lnTo>
                  <a:lnTo>
                    <a:pt x="5507" y="3320"/>
                  </a:lnTo>
                  <a:lnTo>
                    <a:pt x="5303" y="2958"/>
                  </a:lnTo>
                  <a:lnTo>
                    <a:pt x="5209" y="2801"/>
                  </a:lnTo>
                  <a:lnTo>
                    <a:pt x="5083" y="2596"/>
                  </a:lnTo>
                  <a:lnTo>
                    <a:pt x="4988" y="2439"/>
                  </a:lnTo>
                  <a:lnTo>
                    <a:pt x="4736" y="2093"/>
                  </a:lnTo>
                  <a:lnTo>
                    <a:pt x="4705" y="2046"/>
                  </a:lnTo>
                  <a:lnTo>
                    <a:pt x="4689" y="2014"/>
                  </a:lnTo>
                  <a:lnTo>
                    <a:pt x="4563" y="1873"/>
                  </a:lnTo>
                  <a:lnTo>
                    <a:pt x="4406" y="1684"/>
                  </a:lnTo>
                  <a:lnTo>
                    <a:pt x="4264" y="1495"/>
                  </a:lnTo>
                  <a:lnTo>
                    <a:pt x="4202" y="1448"/>
                  </a:lnTo>
                  <a:lnTo>
                    <a:pt x="4186" y="1416"/>
                  </a:lnTo>
                  <a:lnTo>
                    <a:pt x="4107" y="1322"/>
                  </a:lnTo>
                  <a:lnTo>
                    <a:pt x="3934" y="1149"/>
                  </a:lnTo>
                  <a:lnTo>
                    <a:pt x="3761" y="976"/>
                  </a:lnTo>
                  <a:lnTo>
                    <a:pt x="3682" y="897"/>
                  </a:lnTo>
                  <a:lnTo>
                    <a:pt x="3651" y="866"/>
                  </a:lnTo>
                  <a:lnTo>
                    <a:pt x="3588" y="818"/>
                  </a:lnTo>
                  <a:lnTo>
                    <a:pt x="3399" y="661"/>
                  </a:lnTo>
                  <a:lnTo>
                    <a:pt x="3226" y="504"/>
                  </a:lnTo>
                  <a:lnTo>
                    <a:pt x="3100" y="409"/>
                  </a:lnTo>
                  <a:lnTo>
                    <a:pt x="3084" y="394"/>
                  </a:lnTo>
                  <a:lnTo>
                    <a:pt x="3053" y="378"/>
                  </a:lnTo>
                  <a:lnTo>
                    <a:pt x="2880" y="252"/>
                  </a:lnTo>
                  <a:lnTo>
                    <a:pt x="2707" y="142"/>
                  </a:lnTo>
                  <a:lnTo>
                    <a:pt x="2534" y="32"/>
                  </a:lnTo>
                  <a:lnTo>
                    <a:pt x="2486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7"/>
            <p:cNvSpPr/>
            <p:nvPr/>
          </p:nvSpPr>
          <p:spPr>
            <a:xfrm>
              <a:off x="4035063" y="2698900"/>
              <a:ext cx="584550" cy="496050"/>
            </a:xfrm>
            <a:custGeom>
              <a:avLst/>
              <a:gdLst/>
              <a:ahLst/>
              <a:cxnLst/>
              <a:rect l="l" t="t" r="r" b="b"/>
              <a:pathLst>
                <a:path w="23382" h="19842" extrusionOk="0">
                  <a:moveTo>
                    <a:pt x="7522" y="1"/>
                  </a:moveTo>
                  <a:lnTo>
                    <a:pt x="7317" y="16"/>
                  </a:lnTo>
                  <a:lnTo>
                    <a:pt x="7112" y="48"/>
                  </a:lnTo>
                  <a:lnTo>
                    <a:pt x="6908" y="95"/>
                  </a:lnTo>
                  <a:lnTo>
                    <a:pt x="6719" y="158"/>
                  </a:lnTo>
                  <a:lnTo>
                    <a:pt x="6530" y="221"/>
                  </a:lnTo>
                  <a:lnTo>
                    <a:pt x="6357" y="300"/>
                  </a:lnTo>
                  <a:lnTo>
                    <a:pt x="6184" y="410"/>
                  </a:lnTo>
                  <a:lnTo>
                    <a:pt x="6027" y="504"/>
                  </a:lnTo>
                  <a:lnTo>
                    <a:pt x="5869" y="630"/>
                  </a:lnTo>
                  <a:lnTo>
                    <a:pt x="5728" y="772"/>
                  </a:lnTo>
                  <a:lnTo>
                    <a:pt x="5586" y="913"/>
                  </a:lnTo>
                  <a:lnTo>
                    <a:pt x="5460" y="1071"/>
                  </a:lnTo>
                  <a:lnTo>
                    <a:pt x="5334" y="1244"/>
                  </a:lnTo>
                  <a:lnTo>
                    <a:pt x="5224" y="1417"/>
                  </a:lnTo>
                  <a:lnTo>
                    <a:pt x="5130" y="1606"/>
                  </a:lnTo>
                  <a:lnTo>
                    <a:pt x="5036" y="1810"/>
                  </a:lnTo>
                  <a:lnTo>
                    <a:pt x="4941" y="2030"/>
                  </a:lnTo>
                  <a:lnTo>
                    <a:pt x="4878" y="2251"/>
                  </a:lnTo>
                  <a:lnTo>
                    <a:pt x="4815" y="2502"/>
                  </a:lnTo>
                  <a:lnTo>
                    <a:pt x="4752" y="2738"/>
                  </a:lnTo>
                  <a:lnTo>
                    <a:pt x="4721" y="3006"/>
                  </a:lnTo>
                  <a:lnTo>
                    <a:pt x="4501" y="2864"/>
                  </a:lnTo>
                  <a:lnTo>
                    <a:pt x="4280" y="2723"/>
                  </a:lnTo>
                  <a:lnTo>
                    <a:pt x="4060" y="2597"/>
                  </a:lnTo>
                  <a:lnTo>
                    <a:pt x="3840" y="2502"/>
                  </a:lnTo>
                  <a:lnTo>
                    <a:pt x="3619" y="2408"/>
                  </a:lnTo>
                  <a:lnTo>
                    <a:pt x="3415" y="2329"/>
                  </a:lnTo>
                  <a:lnTo>
                    <a:pt x="3210" y="2266"/>
                  </a:lnTo>
                  <a:lnTo>
                    <a:pt x="3006" y="2204"/>
                  </a:lnTo>
                  <a:lnTo>
                    <a:pt x="2801" y="2172"/>
                  </a:lnTo>
                  <a:lnTo>
                    <a:pt x="2612" y="2156"/>
                  </a:lnTo>
                  <a:lnTo>
                    <a:pt x="2424" y="2141"/>
                  </a:lnTo>
                  <a:lnTo>
                    <a:pt x="2235" y="2141"/>
                  </a:lnTo>
                  <a:lnTo>
                    <a:pt x="2062" y="2156"/>
                  </a:lnTo>
                  <a:lnTo>
                    <a:pt x="1889" y="2188"/>
                  </a:lnTo>
                  <a:lnTo>
                    <a:pt x="1716" y="2219"/>
                  </a:lnTo>
                  <a:lnTo>
                    <a:pt x="1558" y="2282"/>
                  </a:lnTo>
                  <a:lnTo>
                    <a:pt x="1401" y="2345"/>
                  </a:lnTo>
                  <a:lnTo>
                    <a:pt x="1259" y="2424"/>
                  </a:lnTo>
                  <a:lnTo>
                    <a:pt x="1118" y="2502"/>
                  </a:lnTo>
                  <a:lnTo>
                    <a:pt x="976" y="2613"/>
                  </a:lnTo>
                  <a:lnTo>
                    <a:pt x="850" y="2723"/>
                  </a:lnTo>
                  <a:lnTo>
                    <a:pt x="724" y="2849"/>
                  </a:lnTo>
                  <a:lnTo>
                    <a:pt x="614" y="2974"/>
                  </a:lnTo>
                  <a:lnTo>
                    <a:pt x="520" y="3116"/>
                  </a:lnTo>
                  <a:lnTo>
                    <a:pt x="425" y="3273"/>
                  </a:lnTo>
                  <a:lnTo>
                    <a:pt x="331" y="3447"/>
                  </a:lnTo>
                  <a:lnTo>
                    <a:pt x="252" y="3620"/>
                  </a:lnTo>
                  <a:lnTo>
                    <a:pt x="189" y="3808"/>
                  </a:lnTo>
                  <a:lnTo>
                    <a:pt x="126" y="4013"/>
                  </a:lnTo>
                  <a:lnTo>
                    <a:pt x="79" y="4217"/>
                  </a:lnTo>
                  <a:lnTo>
                    <a:pt x="48" y="4438"/>
                  </a:lnTo>
                  <a:lnTo>
                    <a:pt x="16" y="4674"/>
                  </a:lnTo>
                  <a:lnTo>
                    <a:pt x="1" y="4910"/>
                  </a:lnTo>
                  <a:lnTo>
                    <a:pt x="1" y="5162"/>
                  </a:lnTo>
                  <a:lnTo>
                    <a:pt x="1" y="5476"/>
                  </a:lnTo>
                  <a:lnTo>
                    <a:pt x="32" y="5791"/>
                  </a:lnTo>
                  <a:lnTo>
                    <a:pt x="63" y="6121"/>
                  </a:lnTo>
                  <a:lnTo>
                    <a:pt x="126" y="6436"/>
                  </a:lnTo>
                  <a:lnTo>
                    <a:pt x="7034" y="10433"/>
                  </a:lnTo>
                  <a:lnTo>
                    <a:pt x="8403" y="11219"/>
                  </a:lnTo>
                  <a:lnTo>
                    <a:pt x="11707" y="13139"/>
                  </a:lnTo>
                  <a:lnTo>
                    <a:pt x="13170" y="13973"/>
                  </a:lnTo>
                  <a:lnTo>
                    <a:pt x="17765" y="16632"/>
                  </a:lnTo>
                  <a:lnTo>
                    <a:pt x="19401" y="17576"/>
                  </a:lnTo>
                  <a:lnTo>
                    <a:pt x="23334" y="19842"/>
                  </a:lnTo>
                  <a:lnTo>
                    <a:pt x="23366" y="19606"/>
                  </a:lnTo>
                  <a:lnTo>
                    <a:pt x="23382" y="19338"/>
                  </a:lnTo>
                  <a:lnTo>
                    <a:pt x="23366" y="18992"/>
                  </a:lnTo>
                  <a:lnTo>
                    <a:pt x="23319" y="18646"/>
                  </a:lnTo>
                  <a:lnTo>
                    <a:pt x="23256" y="18300"/>
                  </a:lnTo>
                  <a:lnTo>
                    <a:pt x="23161" y="17938"/>
                  </a:lnTo>
                  <a:lnTo>
                    <a:pt x="23036" y="17592"/>
                  </a:lnTo>
                  <a:lnTo>
                    <a:pt x="22894" y="17245"/>
                  </a:lnTo>
                  <a:lnTo>
                    <a:pt x="22737" y="16899"/>
                  </a:lnTo>
                  <a:lnTo>
                    <a:pt x="22548" y="16553"/>
                  </a:lnTo>
                  <a:lnTo>
                    <a:pt x="22359" y="16238"/>
                  </a:lnTo>
                  <a:lnTo>
                    <a:pt x="22139" y="15924"/>
                  </a:lnTo>
                  <a:lnTo>
                    <a:pt x="21903" y="15625"/>
                  </a:lnTo>
                  <a:lnTo>
                    <a:pt x="21651" y="15342"/>
                  </a:lnTo>
                  <a:lnTo>
                    <a:pt x="21399" y="15090"/>
                  </a:lnTo>
                  <a:lnTo>
                    <a:pt x="21132" y="14854"/>
                  </a:lnTo>
                  <a:lnTo>
                    <a:pt x="20848" y="14634"/>
                  </a:lnTo>
                  <a:lnTo>
                    <a:pt x="20565" y="14460"/>
                  </a:lnTo>
                  <a:lnTo>
                    <a:pt x="20376" y="14366"/>
                  </a:lnTo>
                  <a:lnTo>
                    <a:pt x="20203" y="14272"/>
                  </a:lnTo>
                  <a:lnTo>
                    <a:pt x="20030" y="14209"/>
                  </a:lnTo>
                  <a:lnTo>
                    <a:pt x="19873" y="14162"/>
                  </a:lnTo>
                  <a:lnTo>
                    <a:pt x="19700" y="14114"/>
                  </a:lnTo>
                  <a:lnTo>
                    <a:pt x="19543" y="14083"/>
                  </a:lnTo>
                  <a:lnTo>
                    <a:pt x="19385" y="14067"/>
                  </a:lnTo>
                  <a:lnTo>
                    <a:pt x="19244" y="14067"/>
                  </a:lnTo>
                  <a:lnTo>
                    <a:pt x="19118" y="13705"/>
                  </a:lnTo>
                  <a:lnTo>
                    <a:pt x="18960" y="13343"/>
                  </a:lnTo>
                  <a:lnTo>
                    <a:pt x="18803" y="12981"/>
                  </a:lnTo>
                  <a:lnTo>
                    <a:pt x="18630" y="12620"/>
                  </a:lnTo>
                  <a:lnTo>
                    <a:pt x="18441" y="12273"/>
                  </a:lnTo>
                  <a:lnTo>
                    <a:pt x="18237" y="11927"/>
                  </a:lnTo>
                  <a:lnTo>
                    <a:pt x="18016" y="11597"/>
                  </a:lnTo>
                  <a:lnTo>
                    <a:pt x="17780" y="11266"/>
                  </a:lnTo>
                  <a:lnTo>
                    <a:pt x="17544" y="10967"/>
                  </a:lnTo>
                  <a:lnTo>
                    <a:pt x="17277" y="10669"/>
                  </a:lnTo>
                  <a:lnTo>
                    <a:pt x="17025" y="10385"/>
                  </a:lnTo>
                  <a:lnTo>
                    <a:pt x="16742" y="10118"/>
                  </a:lnTo>
                  <a:lnTo>
                    <a:pt x="16459" y="9866"/>
                  </a:lnTo>
                  <a:lnTo>
                    <a:pt x="16175" y="9646"/>
                  </a:lnTo>
                  <a:lnTo>
                    <a:pt x="15876" y="9426"/>
                  </a:lnTo>
                  <a:lnTo>
                    <a:pt x="15577" y="9252"/>
                  </a:lnTo>
                  <a:lnTo>
                    <a:pt x="15515" y="9221"/>
                  </a:lnTo>
                  <a:lnTo>
                    <a:pt x="15467" y="8906"/>
                  </a:lnTo>
                  <a:lnTo>
                    <a:pt x="15420" y="8607"/>
                  </a:lnTo>
                  <a:lnTo>
                    <a:pt x="15357" y="8293"/>
                  </a:lnTo>
                  <a:lnTo>
                    <a:pt x="15294" y="7978"/>
                  </a:lnTo>
                  <a:lnTo>
                    <a:pt x="15105" y="7364"/>
                  </a:lnTo>
                  <a:lnTo>
                    <a:pt x="14901" y="6751"/>
                  </a:lnTo>
                  <a:lnTo>
                    <a:pt x="14649" y="6137"/>
                  </a:lnTo>
                  <a:lnTo>
                    <a:pt x="14366" y="5523"/>
                  </a:lnTo>
                  <a:lnTo>
                    <a:pt x="14051" y="4926"/>
                  </a:lnTo>
                  <a:lnTo>
                    <a:pt x="13705" y="4359"/>
                  </a:lnTo>
                  <a:lnTo>
                    <a:pt x="13343" y="3793"/>
                  </a:lnTo>
                  <a:lnTo>
                    <a:pt x="12934" y="3258"/>
                  </a:lnTo>
                  <a:lnTo>
                    <a:pt x="12525" y="2754"/>
                  </a:lnTo>
                  <a:lnTo>
                    <a:pt x="12069" y="2282"/>
                  </a:lnTo>
                  <a:lnTo>
                    <a:pt x="11848" y="2062"/>
                  </a:lnTo>
                  <a:lnTo>
                    <a:pt x="11612" y="1842"/>
                  </a:lnTo>
                  <a:lnTo>
                    <a:pt x="11376" y="1637"/>
                  </a:lnTo>
                  <a:lnTo>
                    <a:pt x="11140" y="1433"/>
                  </a:lnTo>
                  <a:lnTo>
                    <a:pt x="10889" y="1244"/>
                  </a:lnTo>
                  <a:lnTo>
                    <a:pt x="10637" y="1071"/>
                  </a:lnTo>
                  <a:lnTo>
                    <a:pt x="10385" y="898"/>
                  </a:lnTo>
                  <a:lnTo>
                    <a:pt x="10133" y="740"/>
                  </a:lnTo>
                  <a:lnTo>
                    <a:pt x="9866" y="614"/>
                  </a:lnTo>
                  <a:lnTo>
                    <a:pt x="9614" y="488"/>
                  </a:lnTo>
                  <a:lnTo>
                    <a:pt x="9378" y="363"/>
                  </a:lnTo>
                  <a:lnTo>
                    <a:pt x="9126" y="268"/>
                  </a:lnTo>
                  <a:lnTo>
                    <a:pt x="8875" y="190"/>
                  </a:lnTo>
                  <a:lnTo>
                    <a:pt x="8639" y="127"/>
                  </a:lnTo>
                  <a:lnTo>
                    <a:pt x="8403" y="79"/>
                  </a:lnTo>
                  <a:lnTo>
                    <a:pt x="8182" y="32"/>
                  </a:lnTo>
                  <a:lnTo>
                    <a:pt x="7962" y="16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7"/>
            <p:cNvSpPr/>
            <p:nvPr/>
          </p:nvSpPr>
          <p:spPr>
            <a:xfrm>
              <a:off x="4224663" y="2781900"/>
              <a:ext cx="122750" cy="217150"/>
            </a:xfrm>
            <a:custGeom>
              <a:avLst/>
              <a:gdLst/>
              <a:ahLst/>
              <a:cxnLst/>
              <a:rect l="l" t="t" r="r" b="b"/>
              <a:pathLst>
                <a:path w="4910" h="8686" extrusionOk="0">
                  <a:moveTo>
                    <a:pt x="2471" y="1"/>
                  </a:moveTo>
                  <a:lnTo>
                    <a:pt x="0" y="1181"/>
                  </a:lnTo>
                  <a:lnTo>
                    <a:pt x="1118" y="1826"/>
                  </a:lnTo>
                  <a:lnTo>
                    <a:pt x="1102" y="7144"/>
                  </a:lnTo>
                  <a:lnTo>
                    <a:pt x="3792" y="8686"/>
                  </a:lnTo>
                  <a:lnTo>
                    <a:pt x="3808" y="3368"/>
                  </a:lnTo>
                  <a:lnTo>
                    <a:pt x="4910" y="4013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7"/>
            <p:cNvSpPr/>
            <p:nvPr/>
          </p:nvSpPr>
          <p:spPr>
            <a:xfrm>
              <a:off x="4224663" y="2781900"/>
              <a:ext cx="122750" cy="217150"/>
            </a:xfrm>
            <a:custGeom>
              <a:avLst/>
              <a:gdLst/>
              <a:ahLst/>
              <a:cxnLst/>
              <a:rect l="l" t="t" r="r" b="b"/>
              <a:pathLst>
                <a:path w="4910" h="8686" fill="none" extrusionOk="0">
                  <a:moveTo>
                    <a:pt x="2471" y="1"/>
                  </a:moveTo>
                  <a:lnTo>
                    <a:pt x="0" y="1181"/>
                  </a:lnTo>
                  <a:lnTo>
                    <a:pt x="1118" y="1826"/>
                  </a:lnTo>
                  <a:lnTo>
                    <a:pt x="1102" y="7144"/>
                  </a:lnTo>
                  <a:lnTo>
                    <a:pt x="3792" y="8686"/>
                  </a:lnTo>
                  <a:lnTo>
                    <a:pt x="3808" y="3368"/>
                  </a:lnTo>
                  <a:lnTo>
                    <a:pt x="4910" y="4013"/>
                  </a:lnTo>
                  <a:lnTo>
                    <a:pt x="247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2" name="Google Shape;2712;p37"/>
          <p:cNvSpPr txBox="1"/>
          <p:nvPr/>
        </p:nvSpPr>
        <p:spPr>
          <a:xfrm>
            <a:off x="6920400" y="13348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3" name="Google Shape;2713;p37"/>
          <p:cNvSpPr txBox="1"/>
          <p:nvPr/>
        </p:nvSpPr>
        <p:spPr>
          <a:xfrm>
            <a:off x="6697500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the smallest and innermost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4" name="Google Shape;2714;p37"/>
          <p:cNvSpPr txBox="1"/>
          <p:nvPr/>
        </p:nvSpPr>
        <p:spPr>
          <a:xfrm>
            <a:off x="6920400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30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5" name="Google Shape;2715;p37"/>
          <p:cNvSpPr txBox="1"/>
          <p:nvPr/>
        </p:nvSpPr>
        <p:spPr>
          <a:xfrm>
            <a:off x="6920400" y="18767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6" name="Google Shape;2716;p37"/>
          <p:cNvSpPr txBox="1"/>
          <p:nvPr/>
        </p:nvSpPr>
        <p:spPr>
          <a:xfrm>
            <a:off x="6767700" y="21109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7" name="Google Shape;2717;p37"/>
          <p:cNvSpPr txBox="1"/>
          <p:nvPr/>
        </p:nvSpPr>
        <p:spPr>
          <a:xfrm>
            <a:off x="6920400" y="3884602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8" name="Google Shape;2718;p37"/>
          <p:cNvSpPr txBox="1"/>
          <p:nvPr/>
        </p:nvSpPr>
        <p:spPr>
          <a:xfrm>
            <a:off x="487675" y="18767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9" name="Google Shape;2719;p37"/>
          <p:cNvSpPr txBox="1"/>
          <p:nvPr/>
        </p:nvSpPr>
        <p:spPr>
          <a:xfrm>
            <a:off x="487675" y="21109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0" name="Google Shape;2720;p37"/>
          <p:cNvSpPr txBox="1"/>
          <p:nvPr/>
        </p:nvSpPr>
        <p:spPr>
          <a:xfrm>
            <a:off x="487675" y="13348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21" name="Google Shape;2721;p37"/>
          <p:cNvSpPr txBox="1"/>
          <p:nvPr/>
        </p:nvSpPr>
        <p:spPr>
          <a:xfrm>
            <a:off x="487675" y="3884602"/>
            <a:ext cx="1702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22" name="Google Shape;2722;p37"/>
          <p:cNvSpPr txBox="1"/>
          <p:nvPr/>
        </p:nvSpPr>
        <p:spPr>
          <a:xfrm>
            <a:off x="487675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fifth planet from the Sun and the 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3" name="Google Shape;2723;p37"/>
          <p:cNvSpPr txBox="1"/>
          <p:nvPr/>
        </p:nvSpPr>
        <p:spPr>
          <a:xfrm>
            <a:off x="487675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" name="Google Shape;2728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729" name="Google Shape;2729;p38"/>
          <p:cNvGrpSpPr/>
          <p:nvPr/>
        </p:nvGrpSpPr>
        <p:grpSpPr>
          <a:xfrm>
            <a:off x="4903588" y="1067375"/>
            <a:ext cx="3332286" cy="3664684"/>
            <a:chOff x="4903588" y="1067375"/>
            <a:chExt cx="3332286" cy="3664684"/>
          </a:xfrm>
        </p:grpSpPr>
        <p:grpSp>
          <p:nvGrpSpPr>
            <p:cNvPr id="2730" name="Google Shape;2730;p38"/>
            <p:cNvGrpSpPr/>
            <p:nvPr/>
          </p:nvGrpSpPr>
          <p:grpSpPr>
            <a:xfrm>
              <a:off x="7381621" y="3833654"/>
              <a:ext cx="687267" cy="898406"/>
              <a:chOff x="7381621" y="3833654"/>
              <a:chExt cx="687267" cy="898406"/>
            </a:xfrm>
          </p:grpSpPr>
          <p:sp>
            <p:nvSpPr>
              <p:cNvPr id="2731" name="Google Shape;2731;p38"/>
              <p:cNvSpPr/>
              <p:nvPr/>
            </p:nvSpPr>
            <p:spPr>
              <a:xfrm>
                <a:off x="7381621" y="3833654"/>
                <a:ext cx="676428" cy="896801"/>
              </a:xfrm>
              <a:custGeom>
                <a:avLst/>
                <a:gdLst/>
                <a:ahLst/>
                <a:cxnLst/>
                <a:rect l="l" t="t" r="r" b="b"/>
                <a:pathLst>
                  <a:path w="29519" h="39136" extrusionOk="0">
                    <a:moveTo>
                      <a:pt x="28222" y="0"/>
                    </a:moveTo>
                    <a:lnTo>
                      <a:pt x="28135" y="18"/>
                    </a:lnTo>
                    <a:lnTo>
                      <a:pt x="28030" y="35"/>
                    </a:lnTo>
                    <a:lnTo>
                      <a:pt x="27924" y="70"/>
                    </a:lnTo>
                    <a:lnTo>
                      <a:pt x="27714" y="175"/>
                    </a:lnTo>
                    <a:lnTo>
                      <a:pt x="1157" y="15504"/>
                    </a:lnTo>
                    <a:lnTo>
                      <a:pt x="1052" y="15574"/>
                    </a:lnTo>
                    <a:lnTo>
                      <a:pt x="929" y="15661"/>
                    </a:lnTo>
                    <a:lnTo>
                      <a:pt x="719" y="15872"/>
                    </a:lnTo>
                    <a:lnTo>
                      <a:pt x="509" y="16099"/>
                    </a:lnTo>
                    <a:lnTo>
                      <a:pt x="351" y="16362"/>
                    </a:lnTo>
                    <a:lnTo>
                      <a:pt x="211" y="16642"/>
                    </a:lnTo>
                    <a:lnTo>
                      <a:pt x="106" y="16923"/>
                    </a:lnTo>
                    <a:lnTo>
                      <a:pt x="36" y="17220"/>
                    </a:lnTo>
                    <a:lnTo>
                      <a:pt x="18" y="17361"/>
                    </a:lnTo>
                    <a:lnTo>
                      <a:pt x="1" y="17501"/>
                    </a:lnTo>
                    <a:lnTo>
                      <a:pt x="1" y="37751"/>
                    </a:lnTo>
                    <a:lnTo>
                      <a:pt x="18" y="37892"/>
                    </a:lnTo>
                    <a:lnTo>
                      <a:pt x="36" y="38014"/>
                    </a:lnTo>
                    <a:lnTo>
                      <a:pt x="71" y="38137"/>
                    </a:lnTo>
                    <a:lnTo>
                      <a:pt x="123" y="38224"/>
                    </a:lnTo>
                    <a:lnTo>
                      <a:pt x="176" y="38312"/>
                    </a:lnTo>
                    <a:lnTo>
                      <a:pt x="246" y="38400"/>
                    </a:lnTo>
                    <a:lnTo>
                      <a:pt x="316" y="38470"/>
                    </a:lnTo>
                    <a:lnTo>
                      <a:pt x="404" y="38522"/>
                    </a:lnTo>
                    <a:lnTo>
                      <a:pt x="1472" y="39135"/>
                    </a:lnTo>
                    <a:lnTo>
                      <a:pt x="1122" y="38400"/>
                    </a:lnTo>
                    <a:lnTo>
                      <a:pt x="1139" y="23054"/>
                    </a:lnTo>
                    <a:lnTo>
                      <a:pt x="1139" y="18149"/>
                    </a:lnTo>
                    <a:lnTo>
                      <a:pt x="1139" y="18009"/>
                    </a:lnTo>
                    <a:lnTo>
                      <a:pt x="1157" y="17869"/>
                    </a:lnTo>
                    <a:lnTo>
                      <a:pt x="1227" y="17571"/>
                    </a:lnTo>
                    <a:lnTo>
                      <a:pt x="1332" y="17291"/>
                    </a:lnTo>
                    <a:lnTo>
                      <a:pt x="1472" y="17010"/>
                    </a:lnTo>
                    <a:lnTo>
                      <a:pt x="1648" y="16747"/>
                    </a:lnTo>
                    <a:lnTo>
                      <a:pt x="1840" y="16502"/>
                    </a:lnTo>
                    <a:lnTo>
                      <a:pt x="2050" y="16309"/>
                    </a:lnTo>
                    <a:lnTo>
                      <a:pt x="2173" y="16222"/>
                    </a:lnTo>
                    <a:lnTo>
                      <a:pt x="2278" y="16152"/>
                    </a:lnTo>
                    <a:lnTo>
                      <a:pt x="28835" y="824"/>
                    </a:lnTo>
                    <a:lnTo>
                      <a:pt x="29519" y="683"/>
                    </a:lnTo>
                    <a:lnTo>
                      <a:pt x="29098" y="421"/>
                    </a:lnTo>
                    <a:lnTo>
                      <a:pt x="28467" y="70"/>
                    </a:lnTo>
                    <a:lnTo>
                      <a:pt x="28397" y="35"/>
                    </a:lnTo>
                    <a:lnTo>
                      <a:pt x="28310" y="18"/>
                    </a:lnTo>
                    <a:lnTo>
                      <a:pt x="28222" y="0"/>
                    </a:lnTo>
                    <a:close/>
                  </a:path>
                </a:pathLst>
              </a:custGeom>
              <a:solidFill>
                <a:srgbClr val="1798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38"/>
              <p:cNvSpPr/>
              <p:nvPr/>
            </p:nvSpPr>
            <p:spPr>
              <a:xfrm>
                <a:off x="7407310" y="3848892"/>
                <a:ext cx="661579" cy="883167"/>
              </a:xfrm>
              <a:custGeom>
                <a:avLst/>
                <a:gdLst/>
                <a:ahLst/>
                <a:cxnLst/>
                <a:rect l="l" t="t" r="r" b="b"/>
                <a:pathLst>
                  <a:path w="28871" h="38541" extrusionOk="0">
                    <a:moveTo>
                      <a:pt x="28187" y="1"/>
                    </a:moveTo>
                    <a:lnTo>
                      <a:pt x="28082" y="18"/>
                    </a:lnTo>
                    <a:lnTo>
                      <a:pt x="27977" y="36"/>
                    </a:lnTo>
                    <a:lnTo>
                      <a:pt x="27855" y="89"/>
                    </a:lnTo>
                    <a:lnTo>
                      <a:pt x="27749" y="141"/>
                    </a:lnTo>
                    <a:lnTo>
                      <a:pt x="27714" y="159"/>
                    </a:lnTo>
                    <a:lnTo>
                      <a:pt x="1157" y="15487"/>
                    </a:lnTo>
                    <a:lnTo>
                      <a:pt x="1052" y="15557"/>
                    </a:lnTo>
                    <a:lnTo>
                      <a:pt x="929" y="15644"/>
                    </a:lnTo>
                    <a:lnTo>
                      <a:pt x="719" y="15837"/>
                    </a:lnTo>
                    <a:lnTo>
                      <a:pt x="527" y="16082"/>
                    </a:lnTo>
                    <a:lnTo>
                      <a:pt x="351" y="16345"/>
                    </a:lnTo>
                    <a:lnTo>
                      <a:pt x="211" y="16626"/>
                    </a:lnTo>
                    <a:lnTo>
                      <a:pt x="106" y="16906"/>
                    </a:lnTo>
                    <a:lnTo>
                      <a:pt x="36" y="17204"/>
                    </a:lnTo>
                    <a:lnTo>
                      <a:pt x="18" y="17344"/>
                    </a:lnTo>
                    <a:lnTo>
                      <a:pt x="18" y="17484"/>
                    </a:lnTo>
                    <a:lnTo>
                      <a:pt x="18" y="22389"/>
                    </a:lnTo>
                    <a:lnTo>
                      <a:pt x="1" y="37735"/>
                    </a:lnTo>
                    <a:lnTo>
                      <a:pt x="18" y="37752"/>
                    </a:lnTo>
                    <a:lnTo>
                      <a:pt x="18" y="37892"/>
                    </a:lnTo>
                    <a:lnTo>
                      <a:pt x="36" y="37997"/>
                    </a:lnTo>
                    <a:lnTo>
                      <a:pt x="71" y="38120"/>
                    </a:lnTo>
                    <a:lnTo>
                      <a:pt x="106" y="38208"/>
                    </a:lnTo>
                    <a:lnTo>
                      <a:pt x="159" y="38295"/>
                    </a:lnTo>
                    <a:lnTo>
                      <a:pt x="211" y="38365"/>
                    </a:lnTo>
                    <a:lnTo>
                      <a:pt x="281" y="38435"/>
                    </a:lnTo>
                    <a:lnTo>
                      <a:pt x="351" y="38470"/>
                    </a:lnTo>
                    <a:lnTo>
                      <a:pt x="439" y="38523"/>
                    </a:lnTo>
                    <a:lnTo>
                      <a:pt x="527" y="38540"/>
                    </a:lnTo>
                    <a:lnTo>
                      <a:pt x="719" y="38540"/>
                    </a:lnTo>
                    <a:lnTo>
                      <a:pt x="824" y="38523"/>
                    </a:lnTo>
                    <a:lnTo>
                      <a:pt x="929" y="38505"/>
                    </a:lnTo>
                    <a:lnTo>
                      <a:pt x="1052" y="38453"/>
                    </a:lnTo>
                    <a:lnTo>
                      <a:pt x="1157" y="38400"/>
                    </a:lnTo>
                    <a:lnTo>
                      <a:pt x="27714" y="23055"/>
                    </a:lnTo>
                    <a:lnTo>
                      <a:pt x="27837" y="22985"/>
                    </a:lnTo>
                    <a:lnTo>
                      <a:pt x="27942" y="22897"/>
                    </a:lnTo>
                    <a:lnTo>
                      <a:pt x="28170" y="22704"/>
                    </a:lnTo>
                    <a:lnTo>
                      <a:pt x="28363" y="22459"/>
                    </a:lnTo>
                    <a:lnTo>
                      <a:pt x="28538" y="22196"/>
                    </a:lnTo>
                    <a:lnTo>
                      <a:pt x="28678" y="21916"/>
                    </a:lnTo>
                    <a:lnTo>
                      <a:pt x="28783" y="21636"/>
                    </a:lnTo>
                    <a:lnTo>
                      <a:pt x="28853" y="21338"/>
                    </a:lnTo>
                    <a:lnTo>
                      <a:pt x="28871" y="21198"/>
                    </a:lnTo>
                    <a:lnTo>
                      <a:pt x="28871" y="21058"/>
                    </a:lnTo>
                    <a:lnTo>
                      <a:pt x="28871" y="824"/>
                    </a:lnTo>
                    <a:lnTo>
                      <a:pt x="28871" y="684"/>
                    </a:lnTo>
                    <a:lnTo>
                      <a:pt x="28853" y="562"/>
                    </a:lnTo>
                    <a:lnTo>
                      <a:pt x="28818" y="456"/>
                    </a:lnTo>
                    <a:lnTo>
                      <a:pt x="28783" y="351"/>
                    </a:lnTo>
                    <a:lnTo>
                      <a:pt x="28730" y="264"/>
                    </a:lnTo>
                    <a:lnTo>
                      <a:pt x="28678" y="194"/>
                    </a:lnTo>
                    <a:lnTo>
                      <a:pt x="28608" y="124"/>
                    </a:lnTo>
                    <a:lnTo>
                      <a:pt x="28538" y="71"/>
                    </a:lnTo>
                    <a:lnTo>
                      <a:pt x="28450" y="36"/>
                    </a:lnTo>
                    <a:lnTo>
                      <a:pt x="28380" y="18"/>
                    </a:lnTo>
                    <a:lnTo>
                      <a:pt x="28275" y="1"/>
                    </a:lnTo>
                    <a:close/>
                  </a:path>
                </a:pathLst>
              </a:custGeom>
              <a:solidFill>
                <a:srgbClr val="2BB0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38"/>
              <p:cNvSpPr/>
              <p:nvPr/>
            </p:nvSpPr>
            <p:spPr>
              <a:xfrm>
                <a:off x="7407722" y="3848892"/>
                <a:ext cx="661166" cy="513044"/>
              </a:xfrm>
              <a:custGeom>
                <a:avLst/>
                <a:gdLst/>
                <a:ahLst/>
                <a:cxnLst/>
                <a:rect l="l" t="t" r="r" b="b"/>
                <a:pathLst>
                  <a:path w="28853" h="22389" extrusionOk="0">
                    <a:moveTo>
                      <a:pt x="28169" y="1"/>
                    </a:moveTo>
                    <a:lnTo>
                      <a:pt x="28064" y="18"/>
                    </a:lnTo>
                    <a:lnTo>
                      <a:pt x="27959" y="36"/>
                    </a:lnTo>
                    <a:lnTo>
                      <a:pt x="27837" y="89"/>
                    </a:lnTo>
                    <a:lnTo>
                      <a:pt x="27731" y="141"/>
                    </a:lnTo>
                    <a:lnTo>
                      <a:pt x="27696" y="159"/>
                    </a:lnTo>
                    <a:lnTo>
                      <a:pt x="1139" y="15487"/>
                    </a:lnTo>
                    <a:lnTo>
                      <a:pt x="1034" y="15557"/>
                    </a:lnTo>
                    <a:lnTo>
                      <a:pt x="911" y="15644"/>
                    </a:lnTo>
                    <a:lnTo>
                      <a:pt x="701" y="15837"/>
                    </a:lnTo>
                    <a:lnTo>
                      <a:pt x="509" y="16082"/>
                    </a:lnTo>
                    <a:lnTo>
                      <a:pt x="333" y="16345"/>
                    </a:lnTo>
                    <a:lnTo>
                      <a:pt x="193" y="16626"/>
                    </a:lnTo>
                    <a:lnTo>
                      <a:pt x="88" y="16906"/>
                    </a:lnTo>
                    <a:lnTo>
                      <a:pt x="18" y="17204"/>
                    </a:lnTo>
                    <a:lnTo>
                      <a:pt x="0" y="17344"/>
                    </a:lnTo>
                    <a:lnTo>
                      <a:pt x="0" y="17484"/>
                    </a:lnTo>
                    <a:lnTo>
                      <a:pt x="0" y="22389"/>
                    </a:lnTo>
                    <a:lnTo>
                      <a:pt x="28853" y="5729"/>
                    </a:lnTo>
                    <a:lnTo>
                      <a:pt x="28853" y="824"/>
                    </a:lnTo>
                    <a:lnTo>
                      <a:pt x="28853" y="684"/>
                    </a:lnTo>
                    <a:lnTo>
                      <a:pt x="28835" y="562"/>
                    </a:lnTo>
                    <a:lnTo>
                      <a:pt x="28800" y="456"/>
                    </a:lnTo>
                    <a:lnTo>
                      <a:pt x="28765" y="351"/>
                    </a:lnTo>
                    <a:lnTo>
                      <a:pt x="28712" y="264"/>
                    </a:lnTo>
                    <a:lnTo>
                      <a:pt x="28660" y="194"/>
                    </a:lnTo>
                    <a:lnTo>
                      <a:pt x="28590" y="124"/>
                    </a:lnTo>
                    <a:lnTo>
                      <a:pt x="28520" y="71"/>
                    </a:lnTo>
                    <a:lnTo>
                      <a:pt x="28432" y="36"/>
                    </a:lnTo>
                    <a:lnTo>
                      <a:pt x="28362" y="18"/>
                    </a:lnTo>
                    <a:lnTo>
                      <a:pt x="28257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38"/>
              <p:cNvSpPr/>
              <p:nvPr/>
            </p:nvSpPr>
            <p:spPr>
              <a:xfrm>
                <a:off x="7381621" y="3833654"/>
                <a:ext cx="676428" cy="528282"/>
              </a:xfrm>
              <a:custGeom>
                <a:avLst/>
                <a:gdLst/>
                <a:ahLst/>
                <a:cxnLst/>
                <a:rect l="l" t="t" r="r" b="b"/>
                <a:pathLst>
                  <a:path w="29519" h="23054" extrusionOk="0">
                    <a:moveTo>
                      <a:pt x="28222" y="0"/>
                    </a:moveTo>
                    <a:lnTo>
                      <a:pt x="28135" y="18"/>
                    </a:lnTo>
                    <a:lnTo>
                      <a:pt x="28030" y="35"/>
                    </a:lnTo>
                    <a:lnTo>
                      <a:pt x="27924" y="70"/>
                    </a:lnTo>
                    <a:lnTo>
                      <a:pt x="27714" y="175"/>
                    </a:lnTo>
                    <a:lnTo>
                      <a:pt x="1157" y="15504"/>
                    </a:lnTo>
                    <a:lnTo>
                      <a:pt x="1052" y="15574"/>
                    </a:lnTo>
                    <a:lnTo>
                      <a:pt x="929" y="15661"/>
                    </a:lnTo>
                    <a:lnTo>
                      <a:pt x="719" y="15872"/>
                    </a:lnTo>
                    <a:lnTo>
                      <a:pt x="509" y="16099"/>
                    </a:lnTo>
                    <a:lnTo>
                      <a:pt x="351" y="16362"/>
                    </a:lnTo>
                    <a:lnTo>
                      <a:pt x="211" y="16642"/>
                    </a:lnTo>
                    <a:lnTo>
                      <a:pt x="106" y="16923"/>
                    </a:lnTo>
                    <a:lnTo>
                      <a:pt x="36" y="17220"/>
                    </a:lnTo>
                    <a:lnTo>
                      <a:pt x="18" y="17361"/>
                    </a:lnTo>
                    <a:lnTo>
                      <a:pt x="1" y="17501"/>
                    </a:lnTo>
                    <a:lnTo>
                      <a:pt x="1" y="22406"/>
                    </a:lnTo>
                    <a:lnTo>
                      <a:pt x="1139" y="23054"/>
                    </a:lnTo>
                    <a:lnTo>
                      <a:pt x="1139" y="18149"/>
                    </a:lnTo>
                    <a:lnTo>
                      <a:pt x="1139" y="18009"/>
                    </a:lnTo>
                    <a:lnTo>
                      <a:pt x="1157" y="17869"/>
                    </a:lnTo>
                    <a:lnTo>
                      <a:pt x="1227" y="17571"/>
                    </a:lnTo>
                    <a:lnTo>
                      <a:pt x="1332" y="17291"/>
                    </a:lnTo>
                    <a:lnTo>
                      <a:pt x="1472" y="17010"/>
                    </a:lnTo>
                    <a:lnTo>
                      <a:pt x="1648" y="16747"/>
                    </a:lnTo>
                    <a:lnTo>
                      <a:pt x="1840" y="16502"/>
                    </a:lnTo>
                    <a:lnTo>
                      <a:pt x="2050" y="16309"/>
                    </a:lnTo>
                    <a:lnTo>
                      <a:pt x="2173" y="16222"/>
                    </a:lnTo>
                    <a:lnTo>
                      <a:pt x="2278" y="16152"/>
                    </a:lnTo>
                    <a:lnTo>
                      <a:pt x="28835" y="824"/>
                    </a:lnTo>
                    <a:lnTo>
                      <a:pt x="29519" y="683"/>
                    </a:lnTo>
                    <a:lnTo>
                      <a:pt x="29098" y="421"/>
                    </a:lnTo>
                    <a:lnTo>
                      <a:pt x="28467" y="70"/>
                    </a:lnTo>
                    <a:lnTo>
                      <a:pt x="28397" y="35"/>
                    </a:lnTo>
                    <a:lnTo>
                      <a:pt x="28310" y="18"/>
                    </a:lnTo>
                    <a:lnTo>
                      <a:pt x="28222" y="0"/>
                    </a:lnTo>
                    <a:close/>
                  </a:path>
                </a:pathLst>
              </a:custGeom>
              <a:solidFill>
                <a:srgbClr val="DF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38"/>
              <p:cNvSpPr/>
              <p:nvPr/>
            </p:nvSpPr>
            <p:spPr>
              <a:xfrm>
                <a:off x="7415743" y="4240288"/>
                <a:ext cx="44593" cy="86733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3785" extrusionOk="0">
                    <a:moveTo>
                      <a:pt x="1245" y="404"/>
                    </a:moveTo>
                    <a:lnTo>
                      <a:pt x="1315" y="421"/>
                    </a:lnTo>
                    <a:lnTo>
                      <a:pt x="1385" y="474"/>
                    </a:lnTo>
                    <a:lnTo>
                      <a:pt x="1420" y="562"/>
                    </a:lnTo>
                    <a:lnTo>
                      <a:pt x="1420" y="684"/>
                    </a:lnTo>
                    <a:lnTo>
                      <a:pt x="1420" y="789"/>
                    </a:lnTo>
                    <a:lnTo>
                      <a:pt x="1385" y="912"/>
                    </a:lnTo>
                    <a:lnTo>
                      <a:pt x="1332" y="1035"/>
                    </a:lnTo>
                    <a:lnTo>
                      <a:pt x="1245" y="1157"/>
                    </a:lnTo>
                    <a:lnTo>
                      <a:pt x="1157" y="1262"/>
                    </a:lnTo>
                    <a:lnTo>
                      <a:pt x="1034" y="1385"/>
                    </a:lnTo>
                    <a:lnTo>
                      <a:pt x="912" y="1490"/>
                    </a:lnTo>
                    <a:lnTo>
                      <a:pt x="754" y="1578"/>
                    </a:lnTo>
                    <a:lnTo>
                      <a:pt x="404" y="1788"/>
                    </a:lnTo>
                    <a:lnTo>
                      <a:pt x="404" y="807"/>
                    </a:lnTo>
                    <a:lnTo>
                      <a:pt x="526" y="702"/>
                    </a:lnTo>
                    <a:lnTo>
                      <a:pt x="754" y="562"/>
                    </a:lnTo>
                    <a:lnTo>
                      <a:pt x="894" y="491"/>
                    </a:lnTo>
                    <a:lnTo>
                      <a:pt x="1017" y="439"/>
                    </a:lnTo>
                    <a:lnTo>
                      <a:pt x="1140" y="404"/>
                    </a:lnTo>
                    <a:close/>
                    <a:moveTo>
                      <a:pt x="1280" y="1718"/>
                    </a:moveTo>
                    <a:lnTo>
                      <a:pt x="1385" y="1735"/>
                    </a:lnTo>
                    <a:lnTo>
                      <a:pt x="1420" y="1770"/>
                    </a:lnTo>
                    <a:lnTo>
                      <a:pt x="1455" y="1805"/>
                    </a:lnTo>
                    <a:lnTo>
                      <a:pt x="1490" y="1840"/>
                    </a:lnTo>
                    <a:lnTo>
                      <a:pt x="1507" y="1893"/>
                    </a:lnTo>
                    <a:lnTo>
                      <a:pt x="1525" y="2033"/>
                    </a:lnTo>
                    <a:lnTo>
                      <a:pt x="1507" y="2208"/>
                    </a:lnTo>
                    <a:lnTo>
                      <a:pt x="1455" y="2348"/>
                    </a:lnTo>
                    <a:lnTo>
                      <a:pt x="1385" y="2506"/>
                    </a:lnTo>
                    <a:lnTo>
                      <a:pt x="1280" y="2646"/>
                    </a:lnTo>
                    <a:lnTo>
                      <a:pt x="1157" y="2769"/>
                    </a:lnTo>
                    <a:lnTo>
                      <a:pt x="1034" y="2891"/>
                    </a:lnTo>
                    <a:lnTo>
                      <a:pt x="877" y="2997"/>
                    </a:lnTo>
                    <a:lnTo>
                      <a:pt x="737" y="3084"/>
                    </a:lnTo>
                    <a:lnTo>
                      <a:pt x="544" y="3189"/>
                    </a:lnTo>
                    <a:lnTo>
                      <a:pt x="404" y="3259"/>
                    </a:lnTo>
                    <a:lnTo>
                      <a:pt x="404" y="2086"/>
                    </a:lnTo>
                    <a:lnTo>
                      <a:pt x="719" y="1893"/>
                    </a:lnTo>
                    <a:lnTo>
                      <a:pt x="894" y="1823"/>
                    </a:lnTo>
                    <a:lnTo>
                      <a:pt x="1034" y="1753"/>
                    </a:lnTo>
                    <a:lnTo>
                      <a:pt x="1175" y="1718"/>
                    </a:lnTo>
                    <a:close/>
                    <a:moveTo>
                      <a:pt x="1420" y="1"/>
                    </a:moveTo>
                    <a:lnTo>
                      <a:pt x="1332" y="18"/>
                    </a:lnTo>
                    <a:lnTo>
                      <a:pt x="1227" y="36"/>
                    </a:lnTo>
                    <a:lnTo>
                      <a:pt x="999" y="124"/>
                    </a:lnTo>
                    <a:lnTo>
                      <a:pt x="719" y="281"/>
                    </a:lnTo>
                    <a:lnTo>
                      <a:pt x="316" y="527"/>
                    </a:lnTo>
                    <a:lnTo>
                      <a:pt x="1" y="754"/>
                    </a:lnTo>
                    <a:lnTo>
                      <a:pt x="1" y="3785"/>
                    </a:lnTo>
                    <a:lnTo>
                      <a:pt x="264" y="3662"/>
                    </a:lnTo>
                    <a:lnTo>
                      <a:pt x="614" y="3470"/>
                    </a:lnTo>
                    <a:lnTo>
                      <a:pt x="964" y="3242"/>
                    </a:lnTo>
                    <a:lnTo>
                      <a:pt x="1262" y="3032"/>
                    </a:lnTo>
                    <a:lnTo>
                      <a:pt x="1490" y="2804"/>
                    </a:lnTo>
                    <a:lnTo>
                      <a:pt x="1595" y="2681"/>
                    </a:lnTo>
                    <a:lnTo>
                      <a:pt x="1683" y="2559"/>
                    </a:lnTo>
                    <a:lnTo>
                      <a:pt x="1788" y="2383"/>
                    </a:lnTo>
                    <a:lnTo>
                      <a:pt x="1875" y="2191"/>
                    </a:lnTo>
                    <a:lnTo>
                      <a:pt x="1928" y="1998"/>
                    </a:lnTo>
                    <a:lnTo>
                      <a:pt x="1945" y="1805"/>
                    </a:lnTo>
                    <a:lnTo>
                      <a:pt x="1928" y="1648"/>
                    </a:lnTo>
                    <a:lnTo>
                      <a:pt x="1875" y="1525"/>
                    </a:lnTo>
                    <a:lnTo>
                      <a:pt x="1823" y="1437"/>
                    </a:lnTo>
                    <a:lnTo>
                      <a:pt x="1735" y="1385"/>
                    </a:lnTo>
                    <a:lnTo>
                      <a:pt x="1630" y="1367"/>
                    </a:lnTo>
                    <a:lnTo>
                      <a:pt x="1525" y="1350"/>
                    </a:lnTo>
                    <a:lnTo>
                      <a:pt x="1420" y="1367"/>
                    </a:lnTo>
                    <a:lnTo>
                      <a:pt x="1315" y="1385"/>
                    </a:lnTo>
                    <a:lnTo>
                      <a:pt x="1420" y="1262"/>
                    </a:lnTo>
                    <a:lnTo>
                      <a:pt x="1525" y="1140"/>
                    </a:lnTo>
                    <a:lnTo>
                      <a:pt x="1613" y="1017"/>
                    </a:lnTo>
                    <a:lnTo>
                      <a:pt x="1683" y="894"/>
                    </a:lnTo>
                    <a:lnTo>
                      <a:pt x="1753" y="772"/>
                    </a:lnTo>
                    <a:lnTo>
                      <a:pt x="1788" y="649"/>
                    </a:lnTo>
                    <a:lnTo>
                      <a:pt x="1823" y="527"/>
                    </a:lnTo>
                    <a:lnTo>
                      <a:pt x="1823" y="404"/>
                    </a:lnTo>
                    <a:lnTo>
                      <a:pt x="1805" y="246"/>
                    </a:lnTo>
                    <a:lnTo>
                      <a:pt x="1788" y="176"/>
                    </a:lnTo>
                    <a:lnTo>
                      <a:pt x="1753" y="124"/>
                    </a:lnTo>
                    <a:lnTo>
                      <a:pt x="1718" y="89"/>
                    </a:lnTo>
                    <a:lnTo>
                      <a:pt x="1683" y="54"/>
                    </a:lnTo>
                    <a:lnTo>
                      <a:pt x="1630" y="18"/>
                    </a:lnTo>
                    <a:lnTo>
                      <a:pt x="1577" y="18"/>
                    </a:lnTo>
                    <a:lnTo>
                      <a:pt x="1490" y="1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38"/>
              <p:cNvSpPr/>
              <p:nvPr/>
            </p:nvSpPr>
            <p:spPr>
              <a:xfrm>
                <a:off x="7467142" y="4206969"/>
                <a:ext cx="59029" cy="90766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3961" extrusionOk="0">
                    <a:moveTo>
                      <a:pt x="1279" y="491"/>
                    </a:moveTo>
                    <a:lnTo>
                      <a:pt x="1349" y="719"/>
                    </a:lnTo>
                    <a:lnTo>
                      <a:pt x="1437" y="964"/>
                    </a:lnTo>
                    <a:lnTo>
                      <a:pt x="1734" y="1665"/>
                    </a:lnTo>
                    <a:lnTo>
                      <a:pt x="806" y="2208"/>
                    </a:lnTo>
                    <a:lnTo>
                      <a:pt x="1121" y="1140"/>
                    </a:lnTo>
                    <a:lnTo>
                      <a:pt x="1261" y="491"/>
                    </a:lnTo>
                    <a:close/>
                    <a:moveTo>
                      <a:pt x="1524" y="1"/>
                    </a:moveTo>
                    <a:lnTo>
                      <a:pt x="1051" y="281"/>
                    </a:lnTo>
                    <a:lnTo>
                      <a:pt x="0" y="3960"/>
                    </a:lnTo>
                    <a:lnTo>
                      <a:pt x="0" y="3960"/>
                    </a:lnTo>
                    <a:lnTo>
                      <a:pt x="403" y="3715"/>
                    </a:lnTo>
                    <a:lnTo>
                      <a:pt x="736" y="2559"/>
                    </a:lnTo>
                    <a:lnTo>
                      <a:pt x="1822" y="1928"/>
                    </a:lnTo>
                    <a:lnTo>
                      <a:pt x="2155" y="2716"/>
                    </a:lnTo>
                    <a:lnTo>
                      <a:pt x="2575" y="2471"/>
                    </a:lnTo>
                    <a:lnTo>
                      <a:pt x="1524" y="1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38"/>
              <p:cNvSpPr/>
              <p:nvPr/>
            </p:nvSpPr>
            <p:spPr>
              <a:xfrm>
                <a:off x="7536576" y="4156394"/>
                <a:ext cx="53025" cy="101193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4416" extrusionOk="0">
                    <a:moveTo>
                      <a:pt x="2313" y="1"/>
                    </a:moveTo>
                    <a:lnTo>
                      <a:pt x="1928" y="211"/>
                    </a:lnTo>
                    <a:lnTo>
                      <a:pt x="1928" y="1507"/>
                    </a:lnTo>
                    <a:lnTo>
                      <a:pt x="1945" y="2155"/>
                    </a:lnTo>
                    <a:lnTo>
                      <a:pt x="1980" y="2751"/>
                    </a:lnTo>
                    <a:lnTo>
                      <a:pt x="1963" y="2751"/>
                    </a:lnTo>
                    <a:lnTo>
                      <a:pt x="1858" y="2576"/>
                    </a:lnTo>
                    <a:lnTo>
                      <a:pt x="1718" y="2418"/>
                    </a:lnTo>
                    <a:lnTo>
                      <a:pt x="1577" y="2243"/>
                    </a:lnTo>
                    <a:lnTo>
                      <a:pt x="1420" y="2068"/>
                    </a:lnTo>
                    <a:lnTo>
                      <a:pt x="439" y="1087"/>
                    </a:lnTo>
                    <a:lnTo>
                      <a:pt x="1" y="1332"/>
                    </a:lnTo>
                    <a:lnTo>
                      <a:pt x="1" y="4415"/>
                    </a:lnTo>
                    <a:lnTo>
                      <a:pt x="369" y="4205"/>
                    </a:lnTo>
                    <a:lnTo>
                      <a:pt x="369" y="2891"/>
                    </a:lnTo>
                    <a:lnTo>
                      <a:pt x="369" y="2208"/>
                    </a:lnTo>
                    <a:lnTo>
                      <a:pt x="334" y="1630"/>
                    </a:lnTo>
                    <a:lnTo>
                      <a:pt x="351" y="1612"/>
                    </a:lnTo>
                    <a:lnTo>
                      <a:pt x="474" y="1805"/>
                    </a:lnTo>
                    <a:lnTo>
                      <a:pt x="614" y="1980"/>
                    </a:lnTo>
                    <a:lnTo>
                      <a:pt x="929" y="2313"/>
                    </a:lnTo>
                    <a:lnTo>
                      <a:pt x="1910" y="3312"/>
                    </a:lnTo>
                    <a:lnTo>
                      <a:pt x="2313" y="3084"/>
                    </a:lnTo>
                    <a:lnTo>
                      <a:pt x="2313" y="1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38"/>
              <p:cNvSpPr/>
              <p:nvPr/>
            </p:nvSpPr>
            <p:spPr>
              <a:xfrm>
                <a:off x="7605231" y="4119478"/>
                <a:ext cx="49794" cy="98351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4292" extrusionOk="0">
                    <a:moveTo>
                      <a:pt x="2085" y="0"/>
                    </a:moveTo>
                    <a:lnTo>
                      <a:pt x="1594" y="298"/>
                    </a:lnTo>
                    <a:lnTo>
                      <a:pt x="666" y="1997"/>
                    </a:lnTo>
                    <a:lnTo>
                      <a:pt x="421" y="2453"/>
                    </a:lnTo>
                    <a:lnTo>
                      <a:pt x="403" y="2470"/>
                    </a:lnTo>
                    <a:lnTo>
                      <a:pt x="403" y="981"/>
                    </a:lnTo>
                    <a:lnTo>
                      <a:pt x="0" y="1209"/>
                    </a:lnTo>
                    <a:lnTo>
                      <a:pt x="0" y="4292"/>
                    </a:lnTo>
                    <a:lnTo>
                      <a:pt x="403" y="4064"/>
                    </a:lnTo>
                    <a:lnTo>
                      <a:pt x="403" y="2891"/>
                    </a:lnTo>
                    <a:lnTo>
                      <a:pt x="701" y="2383"/>
                    </a:lnTo>
                    <a:lnTo>
                      <a:pt x="1717" y="3311"/>
                    </a:lnTo>
                    <a:lnTo>
                      <a:pt x="2173" y="3031"/>
                    </a:lnTo>
                    <a:lnTo>
                      <a:pt x="981" y="1962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38"/>
              <p:cNvSpPr/>
              <p:nvPr/>
            </p:nvSpPr>
            <p:spPr>
              <a:xfrm>
                <a:off x="7573103" y="4479960"/>
                <a:ext cx="16499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720" h="1174" extrusionOk="0">
                    <a:moveTo>
                      <a:pt x="491" y="140"/>
                    </a:moveTo>
                    <a:lnTo>
                      <a:pt x="526" y="175"/>
                    </a:lnTo>
                    <a:lnTo>
                      <a:pt x="544" y="228"/>
                    </a:lnTo>
                    <a:lnTo>
                      <a:pt x="561" y="298"/>
                    </a:lnTo>
                    <a:lnTo>
                      <a:pt x="579" y="456"/>
                    </a:lnTo>
                    <a:lnTo>
                      <a:pt x="561" y="648"/>
                    </a:lnTo>
                    <a:lnTo>
                      <a:pt x="526" y="806"/>
                    </a:lnTo>
                    <a:lnTo>
                      <a:pt x="491" y="876"/>
                    </a:lnTo>
                    <a:lnTo>
                      <a:pt x="456" y="929"/>
                    </a:lnTo>
                    <a:lnTo>
                      <a:pt x="404" y="981"/>
                    </a:lnTo>
                    <a:lnTo>
                      <a:pt x="351" y="1016"/>
                    </a:lnTo>
                    <a:lnTo>
                      <a:pt x="316" y="1034"/>
                    </a:lnTo>
                    <a:lnTo>
                      <a:pt x="264" y="1034"/>
                    </a:lnTo>
                    <a:lnTo>
                      <a:pt x="229" y="1016"/>
                    </a:lnTo>
                    <a:lnTo>
                      <a:pt x="211" y="999"/>
                    </a:lnTo>
                    <a:lnTo>
                      <a:pt x="176" y="946"/>
                    </a:lnTo>
                    <a:lnTo>
                      <a:pt x="159" y="894"/>
                    </a:lnTo>
                    <a:lnTo>
                      <a:pt x="141" y="718"/>
                    </a:lnTo>
                    <a:lnTo>
                      <a:pt x="159" y="526"/>
                    </a:lnTo>
                    <a:lnTo>
                      <a:pt x="211" y="351"/>
                    </a:lnTo>
                    <a:lnTo>
                      <a:pt x="281" y="228"/>
                    </a:lnTo>
                    <a:lnTo>
                      <a:pt x="316" y="193"/>
                    </a:lnTo>
                    <a:lnTo>
                      <a:pt x="351" y="158"/>
                    </a:lnTo>
                    <a:lnTo>
                      <a:pt x="404" y="140"/>
                    </a:lnTo>
                    <a:close/>
                    <a:moveTo>
                      <a:pt x="439" y="0"/>
                    </a:moveTo>
                    <a:lnTo>
                      <a:pt x="369" y="53"/>
                    </a:lnTo>
                    <a:lnTo>
                      <a:pt x="299" y="105"/>
                    </a:lnTo>
                    <a:lnTo>
                      <a:pt x="229" y="158"/>
                    </a:lnTo>
                    <a:lnTo>
                      <a:pt x="159" y="245"/>
                    </a:lnTo>
                    <a:lnTo>
                      <a:pt x="106" y="333"/>
                    </a:lnTo>
                    <a:lnTo>
                      <a:pt x="71" y="438"/>
                    </a:lnTo>
                    <a:lnTo>
                      <a:pt x="36" y="543"/>
                    </a:lnTo>
                    <a:lnTo>
                      <a:pt x="18" y="666"/>
                    </a:lnTo>
                    <a:lnTo>
                      <a:pt x="1" y="789"/>
                    </a:lnTo>
                    <a:lnTo>
                      <a:pt x="18" y="911"/>
                    </a:lnTo>
                    <a:lnTo>
                      <a:pt x="36" y="999"/>
                    </a:lnTo>
                    <a:lnTo>
                      <a:pt x="71" y="1086"/>
                    </a:lnTo>
                    <a:lnTo>
                      <a:pt x="106" y="1139"/>
                    </a:lnTo>
                    <a:lnTo>
                      <a:pt x="159" y="1174"/>
                    </a:lnTo>
                    <a:lnTo>
                      <a:pt x="211" y="1174"/>
                    </a:lnTo>
                    <a:lnTo>
                      <a:pt x="281" y="1156"/>
                    </a:lnTo>
                    <a:lnTo>
                      <a:pt x="351" y="1121"/>
                    </a:lnTo>
                    <a:lnTo>
                      <a:pt x="439" y="1069"/>
                    </a:lnTo>
                    <a:lnTo>
                      <a:pt x="509" y="999"/>
                    </a:lnTo>
                    <a:lnTo>
                      <a:pt x="561" y="929"/>
                    </a:lnTo>
                    <a:lnTo>
                      <a:pt x="614" y="841"/>
                    </a:lnTo>
                    <a:lnTo>
                      <a:pt x="667" y="736"/>
                    </a:lnTo>
                    <a:lnTo>
                      <a:pt x="684" y="613"/>
                    </a:lnTo>
                    <a:lnTo>
                      <a:pt x="702" y="508"/>
                    </a:lnTo>
                    <a:lnTo>
                      <a:pt x="719" y="368"/>
                    </a:lnTo>
                    <a:lnTo>
                      <a:pt x="702" y="263"/>
                    </a:lnTo>
                    <a:lnTo>
                      <a:pt x="684" y="158"/>
                    </a:lnTo>
                    <a:lnTo>
                      <a:pt x="667" y="88"/>
                    </a:lnTo>
                    <a:lnTo>
                      <a:pt x="614" y="35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38"/>
              <p:cNvSpPr/>
              <p:nvPr/>
            </p:nvSpPr>
            <p:spPr>
              <a:xfrm>
                <a:off x="7594392" y="4469121"/>
                <a:ext cx="8043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122" extrusionOk="0">
                    <a:moveTo>
                      <a:pt x="351" y="0"/>
                    </a:moveTo>
                    <a:lnTo>
                      <a:pt x="228" y="70"/>
                    </a:lnTo>
                    <a:lnTo>
                      <a:pt x="0" y="333"/>
                    </a:lnTo>
                    <a:lnTo>
                      <a:pt x="35" y="421"/>
                    </a:lnTo>
                    <a:lnTo>
                      <a:pt x="211" y="210"/>
                    </a:lnTo>
                    <a:lnTo>
                      <a:pt x="211" y="1121"/>
                    </a:lnTo>
                    <a:lnTo>
                      <a:pt x="351" y="1051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38"/>
              <p:cNvSpPr/>
              <p:nvPr/>
            </p:nvSpPr>
            <p:spPr>
              <a:xfrm>
                <a:off x="7611257" y="4458282"/>
                <a:ext cx="15261" cy="29721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297" extrusionOk="0">
                    <a:moveTo>
                      <a:pt x="456" y="0"/>
                    </a:moveTo>
                    <a:lnTo>
                      <a:pt x="385" y="18"/>
                    </a:lnTo>
                    <a:lnTo>
                      <a:pt x="315" y="53"/>
                    </a:lnTo>
                    <a:lnTo>
                      <a:pt x="228" y="123"/>
                    </a:lnTo>
                    <a:lnTo>
                      <a:pt x="158" y="193"/>
                    </a:lnTo>
                    <a:lnTo>
                      <a:pt x="18" y="333"/>
                    </a:lnTo>
                    <a:lnTo>
                      <a:pt x="70" y="403"/>
                    </a:lnTo>
                    <a:lnTo>
                      <a:pt x="158" y="298"/>
                    </a:lnTo>
                    <a:lnTo>
                      <a:pt x="228" y="245"/>
                    </a:lnTo>
                    <a:lnTo>
                      <a:pt x="280" y="193"/>
                    </a:lnTo>
                    <a:lnTo>
                      <a:pt x="385" y="158"/>
                    </a:lnTo>
                    <a:lnTo>
                      <a:pt x="456" y="158"/>
                    </a:lnTo>
                    <a:lnTo>
                      <a:pt x="491" y="210"/>
                    </a:lnTo>
                    <a:lnTo>
                      <a:pt x="491" y="281"/>
                    </a:lnTo>
                    <a:lnTo>
                      <a:pt x="473" y="403"/>
                    </a:lnTo>
                    <a:lnTo>
                      <a:pt x="403" y="561"/>
                    </a:lnTo>
                    <a:lnTo>
                      <a:pt x="280" y="771"/>
                    </a:lnTo>
                    <a:lnTo>
                      <a:pt x="105" y="1051"/>
                    </a:lnTo>
                    <a:lnTo>
                      <a:pt x="0" y="1209"/>
                    </a:lnTo>
                    <a:lnTo>
                      <a:pt x="0" y="1297"/>
                    </a:lnTo>
                    <a:lnTo>
                      <a:pt x="666" y="911"/>
                    </a:lnTo>
                    <a:lnTo>
                      <a:pt x="666" y="806"/>
                    </a:lnTo>
                    <a:lnTo>
                      <a:pt x="193" y="1069"/>
                    </a:lnTo>
                    <a:lnTo>
                      <a:pt x="280" y="946"/>
                    </a:lnTo>
                    <a:lnTo>
                      <a:pt x="421" y="701"/>
                    </a:lnTo>
                    <a:lnTo>
                      <a:pt x="543" y="508"/>
                    </a:lnTo>
                    <a:lnTo>
                      <a:pt x="613" y="333"/>
                    </a:lnTo>
                    <a:lnTo>
                      <a:pt x="631" y="245"/>
                    </a:lnTo>
                    <a:lnTo>
                      <a:pt x="631" y="175"/>
                    </a:lnTo>
                    <a:lnTo>
                      <a:pt x="631" y="123"/>
                    </a:lnTo>
                    <a:lnTo>
                      <a:pt x="613" y="70"/>
                    </a:lnTo>
                    <a:lnTo>
                      <a:pt x="596" y="35"/>
                    </a:lnTo>
                    <a:lnTo>
                      <a:pt x="561" y="18"/>
                    </a:lnTo>
                    <a:lnTo>
                      <a:pt x="5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38"/>
              <p:cNvSpPr/>
              <p:nvPr/>
            </p:nvSpPr>
            <p:spPr>
              <a:xfrm>
                <a:off x="7629704" y="4447443"/>
                <a:ext cx="14895" cy="28529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245" extrusionOk="0">
                    <a:moveTo>
                      <a:pt x="509" y="0"/>
                    </a:moveTo>
                    <a:lnTo>
                      <a:pt x="456" y="18"/>
                    </a:lnTo>
                    <a:lnTo>
                      <a:pt x="386" y="35"/>
                    </a:lnTo>
                    <a:lnTo>
                      <a:pt x="316" y="70"/>
                    </a:lnTo>
                    <a:lnTo>
                      <a:pt x="229" y="123"/>
                    </a:lnTo>
                    <a:lnTo>
                      <a:pt x="159" y="175"/>
                    </a:lnTo>
                    <a:lnTo>
                      <a:pt x="53" y="298"/>
                    </a:lnTo>
                    <a:lnTo>
                      <a:pt x="89" y="386"/>
                    </a:lnTo>
                    <a:lnTo>
                      <a:pt x="176" y="281"/>
                    </a:lnTo>
                    <a:lnTo>
                      <a:pt x="299" y="193"/>
                    </a:lnTo>
                    <a:lnTo>
                      <a:pt x="369" y="158"/>
                    </a:lnTo>
                    <a:lnTo>
                      <a:pt x="439" y="158"/>
                    </a:lnTo>
                    <a:lnTo>
                      <a:pt x="456" y="193"/>
                    </a:lnTo>
                    <a:lnTo>
                      <a:pt x="474" y="245"/>
                    </a:lnTo>
                    <a:lnTo>
                      <a:pt x="474" y="298"/>
                    </a:lnTo>
                    <a:lnTo>
                      <a:pt x="456" y="333"/>
                    </a:lnTo>
                    <a:lnTo>
                      <a:pt x="404" y="421"/>
                    </a:lnTo>
                    <a:lnTo>
                      <a:pt x="316" y="508"/>
                    </a:lnTo>
                    <a:lnTo>
                      <a:pt x="246" y="561"/>
                    </a:lnTo>
                    <a:lnTo>
                      <a:pt x="159" y="596"/>
                    </a:lnTo>
                    <a:lnTo>
                      <a:pt x="159" y="701"/>
                    </a:lnTo>
                    <a:lnTo>
                      <a:pt x="246" y="666"/>
                    </a:lnTo>
                    <a:lnTo>
                      <a:pt x="334" y="613"/>
                    </a:lnTo>
                    <a:lnTo>
                      <a:pt x="456" y="613"/>
                    </a:lnTo>
                    <a:lnTo>
                      <a:pt x="491" y="631"/>
                    </a:lnTo>
                    <a:lnTo>
                      <a:pt x="509" y="666"/>
                    </a:lnTo>
                    <a:lnTo>
                      <a:pt x="509" y="718"/>
                    </a:lnTo>
                    <a:lnTo>
                      <a:pt x="491" y="789"/>
                    </a:lnTo>
                    <a:lnTo>
                      <a:pt x="456" y="876"/>
                    </a:lnTo>
                    <a:lnTo>
                      <a:pt x="386" y="964"/>
                    </a:lnTo>
                    <a:lnTo>
                      <a:pt x="281" y="1051"/>
                    </a:lnTo>
                    <a:lnTo>
                      <a:pt x="211" y="1086"/>
                    </a:lnTo>
                    <a:lnTo>
                      <a:pt x="141" y="1104"/>
                    </a:lnTo>
                    <a:lnTo>
                      <a:pt x="53" y="1121"/>
                    </a:lnTo>
                    <a:lnTo>
                      <a:pt x="1" y="1244"/>
                    </a:lnTo>
                    <a:lnTo>
                      <a:pt x="124" y="1227"/>
                    </a:lnTo>
                    <a:lnTo>
                      <a:pt x="194" y="1209"/>
                    </a:lnTo>
                    <a:lnTo>
                      <a:pt x="281" y="1156"/>
                    </a:lnTo>
                    <a:lnTo>
                      <a:pt x="369" y="1104"/>
                    </a:lnTo>
                    <a:lnTo>
                      <a:pt x="439" y="1051"/>
                    </a:lnTo>
                    <a:lnTo>
                      <a:pt x="509" y="981"/>
                    </a:lnTo>
                    <a:lnTo>
                      <a:pt x="561" y="911"/>
                    </a:lnTo>
                    <a:lnTo>
                      <a:pt x="632" y="771"/>
                    </a:lnTo>
                    <a:lnTo>
                      <a:pt x="649" y="701"/>
                    </a:lnTo>
                    <a:lnTo>
                      <a:pt x="649" y="631"/>
                    </a:lnTo>
                    <a:lnTo>
                      <a:pt x="649" y="578"/>
                    </a:lnTo>
                    <a:lnTo>
                      <a:pt x="632" y="543"/>
                    </a:lnTo>
                    <a:lnTo>
                      <a:pt x="614" y="508"/>
                    </a:lnTo>
                    <a:lnTo>
                      <a:pt x="597" y="491"/>
                    </a:lnTo>
                    <a:lnTo>
                      <a:pt x="509" y="473"/>
                    </a:lnTo>
                    <a:lnTo>
                      <a:pt x="421" y="508"/>
                    </a:lnTo>
                    <a:lnTo>
                      <a:pt x="421" y="491"/>
                    </a:lnTo>
                    <a:lnTo>
                      <a:pt x="509" y="403"/>
                    </a:lnTo>
                    <a:lnTo>
                      <a:pt x="561" y="316"/>
                    </a:lnTo>
                    <a:lnTo>
                      <a:pt x="597" y="228"/>
                    </a:lnTo>
                    <a:lnTo>
                      <a:pt x="614" y="140"/>
                    </a:lnTo>
                    <a:lnTo>
                      <a:pt x="597" y="53"/>
                    </a:lnTo>
                    <a:lnTo>
                      <a:pt x="579" y="35"/>
                    </a:lnTo>
                    <a:lnTo>
                      <a:pt x="544" y="18"/>
                    </a:lnTo>
                    <a:lnTo>
                      <a:pt x="5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38"/>
              <p:cNvSpPr/>
              <p:nvPr/>
            </p:nvSpPr>
            <p:spPr>
              <a:xfrm>
                <a:off x="7663023" y="4426154"/>
                <a:ext cx="17690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122" extrusionOk="0">
                    <a:moveTo>
                      <a:pt x="491" y="211"/>
                    </a:moveTo>
                    <a:lnTo>
                      <a:pt x="491" y="369"/>
                    </a:lnTo>
                    <a:lnTo>
                      <a:pt x="491" y="719"/>
                    </a:lnTo>
                    <a:lnTo>
                      <a:pt x="159" y="912"/>
                    </a:lnTo>
                    <a:lnTo>
                      <a:pt x="404" y="421"/>
                    </a:lnTo>
                    <a:lnTo>
                      <a:pt x="491" y="211"/>
                    </a:lnTo>
                    <a:close/>
                    <a:moveTo>
                      <a:pt x="632" y="1"/>
                    </a:moveTo>
                    <a:lnTo>
                      <a:pt x="474" y="88"/>
                    </a:lnTo>
                    <a:lnTo>
                      <a:pt x="1" y="1017"/>
                    </a:lnTo>
                    <a:lnTo>
                      <a:pt x="1" y="1104"/>
                    </a:lnTo>
                    <a:lnTo>
                      <a:pt x="491" y="824"/>
                    </a:lnTo>
                    <a:lnTo>
                      <a:pt x="491" y="1122"/>
                    </a:lnTo>
                    <a:lnTo>
                      <a:pt x="632" y="1034"/>
                    </a:lnTo>
                    <a:lnTo>
                      <a:pt x="632" y="754"/>
                    </a:lnTo>
                    <a:lnTo>
                      <a:pt x="772" y="666"/>
                    </a:lnTo>
                    <a:lnTo>
                      <a:pt x="772" y="561"/>
                    </a:lnTo>
                    <a:lnTo>
                      <a:pt x="632" y="649"/>
                    </a:lnTo>
                    <a:lnTo>
                      <a:pt x="6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38"/>
              <p:cNvSpPr/>
              <p:nvPr/>
            </p:nvSpPr>
            <p:spPr>
              <a:xfrm>
                <a:off x="7683097" y="4414513"/>
                <a:ext cx="14872" cy="30935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350" extrusionOk="0">
                    <a:moveTo>
                      <a:pt x="614" y="1"/>
                    </a:moveTo>
                    <a:lnTo>
                      <a:pt x="123" y="281"/>
                    </a:lnTo>
                    <a:lnTo>
                      <a:pt x="53" y="824"/>
                    </a:lnTo>
                    <a:lnTo>
                      <a:pt x="53" y="824"/>
                    </a:lnTo>
                    <a:lnTo>
                      <a:pt x="194" y="737"/>
                    </a:lnTo>
                    <a:lnTo>
                      <a:pt x="334" y="666"/>
                    </a:lnTo>
                    <a:lnTo>
                      <a:pt x="421" y="666"/>
                    </a:lnTo>
                    <a:lnTo>
                      <a:pt x="456" y="684"/>
                    </a:lnTo>
                    <a:lnTo>
                      <a:pt x="474" y="701"/>
                    </a:lnTo>
                    <a:lnTo>
                      <a:pt x="491" y="789"/>
                    </a:lnTo>
                    <a:lnTo>
                      <a:pt x="474" y="894"/>
                    </a:lnTo>
                    <a:lnTo>
                      <a:pt x="421" y="999"/>
                    </a:lnTo>
                    <a:lnTo>
                      <a:pt x="351" y="1087"/>
                    </a:lnTo>
                    <a:lnTo>
                      <a:pt x="246" y="1157"/>
                    </a:lnTo>
                    <a:lnTo>
                      <a:pt x="123" y="1210"/>
                    </a:lnTo>
                    <a:lnTo>
                      <a:pt x="36" y="1227"/>
                    </a:lnTo>
                    <a:lnTo>
                      <a:pt x="1" y="1350"/>
                    </a:lnTo>
                    <a:lnTo>
                      <a:pt x="106" y="1332"/>
                    </a:lnTo>
                    <a:lnTo>
                      <a:pt x="246" y="1262"/>
                    </a:lnTo>
                    <a:lnTo>
                      <a:pt x="334" y="1210"/>
                    </a:lnTo>
                    <a:lnTo>
                      <a:pt x="404" y="1157"/>
                    </a:lnTo>
                    <a:lnTo>
                      <a:pt x="474" y="1087"/>
                    </a:lnTo>
                    <a:lnTo>
                      <a:pt x="526" y="999"/>
                    </a:lnTo>
                    <a:lnTo>
                      <a:pt x="579" y="929"/>
                    </a:lnTo>
                    <a:lnTo>
                      <a:pt x="614" y="842"/>
                    </a:lnTo>
                    <a:lnTo>
                      <a:pt x="631" y="772"/>
                    </a:lnTo>
                    <a:lnTo>
                      <a:pt x="649" y="684"/>
                    </a:lnTo>
                    <a:lnTo>
                      <a:pt x="631" y="614"/>
                    </a:lnTo>
                    <a:lnTo>
                      <a:pt x="596" y="544"/>
                    </a:lnTo>
                    <a:lnTo>
                      <a:pt x="544" y="526"/>
                    </a:lnTo>
                    <a:lnTo>
                      <a:pt x="491" y="509"/>
                    </a:lnTo>
                    <a:lnTo>
                      <a:pt x="386" y="526"/>
                    </a:lnTo>
                    <a:lnTo>
                      <a:pt x="264" y="579"/>
                    </a:lnTo>
                    <a:lnTo>
                      <a:pt x="176" y="631"/>
                    </a:lnTo>
                    <a:lnTo>
                      <a:pt x="176" y="631"/>
                    </a:lnTo>
                    <a:lnTo>
                      <a:pt x="229" y="351"/>
                    </a:lnTo>
                    <a:lnTo>
                      <a:pt x="614" y="123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38"/>
              <p:cNvSpPr/>
              <p:nvPr/>
            </p:nvSpPr>
            <p:spPr>
              <a:xfrm>
                <a:off x="7701567" y="4403674"/>
                <a:ext cx="16086" cy="28942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263" extrusionOk="0">
                    <a:moveTo>
                      <a:pt x="509" y="596"/>
                    </a:moveTo>
                    <a:lnTo>
                      <a:pt x="526" y="614"/>
                    </a:lnTo>
                    <a:lnTo>
                      <a:pt x="544" y="649"/>
                    </a:lnTo>
                    <a:lnTo>
                      <a:pt x="561" y="737"/>
                    </a:lnTo>
                    <a:lnTo>
                      <a:pt x="544" y="842"/>
                    </a:lnTo>
                    <a:lnTo>
                      <a:pt x="509" y="947"/>
                    </a:lnTo>
                    <a:lnTo>
                      <a:pt x="439" y="1034"/>
                    </a:lnTo>
                    <a:lnTo>
                      <a:pt x="369" y="1104"/>
                    </a:lnTo>
                    <a:lnTo>
                      <a:pt x="316" y="1122"/>
                    </a:lnTo>
                    <a:lnTo>
                      <a:pt x="263" y="1139"/>
                    </a:lnTo>
                    <a:lnTo>
                      <a:pt x="228" y="1139"/>
                    </a:lnTo>
                    <a:lnTo>
                      <a:pt x="193" y="1122"/>
                    </a:lnTo>
                    <a:lnTo>
                      <a:pt x="176" y="1087"/>
                    </a:lnTo>
                    <a:lnTo>
                      <a:pt x="158" y="1052"/>
                    </a:lnTo>
                    <a:lnTo>
                      <a:pt x="141" y="947"/>
                    </a:lnTo>
                    <a:lnTo>
                      <a:pt x="158" y="877"/>
                    </a:lnTo>
                    <a:lnTo>
                      <a:pt x="193" y="789"/>
                    </a:lnTo>
                    <a:lnTo>
                      <a:pt x="228" y="737"/>
                    </a:lnTo>
                    <a:lnTo>
                      <a:pt x="298" y="666"/>
                    </a:lnTo>
                    <a:lnTo>
                      <a:pt x="351" y="631"/>
                    </a:lnTo>
                    <a:lnTo>
                      <a:pt x="439" y="596"/>
                    </a:lnTo>
                    <a:close/>
                    <a:moveTo>
                      <a:pt x="614" y="1"/>
                    </a:moveTo>
                    <a:lnTo>
                      <a:pt x="509" y="71"/>
                    </a:lnTo>
                    <a:lnTo>
                      <a:pt x="404" y="141"/>
                    </a:lnTo>
                    <a:lnTo>
                      <a:pt x="316" y="229"/>
                    </a:lnTo>
                    <a:lnTo>
                      <a:pt x="246" y="316"/>
                    </a:lnTo>
                    <a:lnTo>
                      <a:pt x="176" y="421"/>
                    </a:lnTo>
                    <a:lnTo>
                      <a:pt x="106" y="544"/>
                    </a:lnTo>
                    <a:lnTo>
                      <a:pt x="53" y="684"/>
                    </a:lnTo>
                    <a:lnTo>
                      <a:pt x="1" y="824"/>
                    </a:lnTo>
                    <a:lnTo>
                      <a:pt x="1" y="982"/>
                    </a:lnTo>
                    <a:lnTo>
                      <a:pt x="1" y="1069"/>
                    </a:lnTo>
                    <a:lnTo>
                      <a:pt x="18" y="1157"/>
                    </a:lnTo>
                    <a:lnTo>
                      <a:pt x="53" y="1210"/>
                    </a:lnTo>
                    <a:lnTo>
                      <a:pt x="106" y="1245"/>
                    </a:lnTo>
                    <a:lnTo>
                      <a:pt x="158" y="1262"/>
                    </a:lnTo>
                    <a:lnTo>
                      <a:pt x="211" y="1262"/>
                    </a:lnTo>
                    <a:lnTo>
                      <a:pt x="281" y="1245"/>
                    </a:lnTo>
                    <a:lnTo>
                      <a:pt x="369" y="1210"/>
                    </a:lnTo>
                    <a:lnTo>
                      <a:pt x="439" y="1157"/>
                    </a:lnTo>
                    <a:lnTo>
                      <a:pt x="509" y="1104"/>
                    </a:lnTo>
                    <a:lnTo>
                      <a:pt x="561" y="1034"/>
                    </a:lnTo>
                    <a:lnTo>
                      <a:pt x="614" y="964"/>
                    </a:lnTo>
                    <a:lnTo>
                      <a:pt x="684" y="807"/>
                    </a:lnTo>
                    <a:lnTo>
                      <a:pt x="701" y="719"/>
                    </a:lnTo>
                    <a:lnTo>
                      <a:pt x="701" y="649"/>
                    </a:lnTo>
                    <a:lnTo>
                      <a:pt x="701" y="579"/>
                    </a:lnTo>
                    <a:lnTo>
                      <a:pt x="684" y="526"/>
                    </a:lnTo>
                    <a:lnTo>
                      <a:pt x="666" y="474"/>
                    </a:lnTo>
                    <a:lnTo>
                      <a:pt x="614" y="456"/>
                    </a:lnTo>
                    <a:lnTo>
                      <a:pt x="579" y="439"/>
                    </a:lnTo>
                    <a:lnTo>
                      <a:pt x="526" y="439"/>
                    </a:lnTo>
                    <a:lnTo>
                      <a:pt x="456" y="456"/>
                    </a:lnTo>
                    <a:lnTo>
                      <a:pt x="404" y="491"/>
                    </a:lnTo>
                    <a:lnTo>
                      <a:pt x="316" y="544"/>
                    </a:lnTo>
                    <a:lnTo>
                      <a:pt x="246" y="614"/>
                    </a:lnTo>
                    <a:lnTo>
                      <a:pt x="193" y="684"/>
                    </a:lnTo>
                    <a:lnTo>
                      <a:pt x="141" y="754"/>
                    </a:lnTo>
                    <a:lnTo>
                      <a:pt x="176" y="614"/>
                    </a:lnTo>
                    <a:lnTo>
                      <a:pt x="246" y="456"/>
                    </a:lnTo>
                    <a:lnTo>
                      <a:pt x="351" y="316"/>
                    </a:lnTo>
                    <a:lnTo>
                      <a:pt x="509" y="176"/>
                    </a:lnTo>
                    <a:lnTo>
                      <a:pt x="614" y="123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38"/>
              <p:cNvSpPr/>
              <p:nvPr/>
            </p:nvSpPr>
            <p:spPr>
              <a:xfrm>
                <a:off x="7721252" y="4392033"/>
                <a:ext cx="14872" cy="31737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385" extrusionOk="0">
                    <a:moveTo>
                      <a:pt x="648" y="1"/>
                    </a:moveTo>
                    <a:lnTo>
                      <a:pt x="0" y="386"/>
                    </a:lnTo>
                    <a:lnTo>
                      <a:pt x="0" y="491"/>
                    </a:lnTo>
                    <a:lnTo>
                      <a:pt x="508" y="211"/>
                    </a:lnTo>
                    <a:lnTo>
                      <a:pt x="508" y="211"/>
                    </a:lnTo>
                    <a:lnTo>
                      <a:pt x="53" y="1385"/>
                    </a:lnTo>
                    <a:lnTo>
                      <a:pt x="193" y="1297"/>
                    </a:lnTo>
                    <a:lnTo>
                      <a:pt x="648" y="88"/>
                    </a:lnTo>
                    <a:lnTo>
                      <a:pt x="6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38"/>
              <p:cNvSpPr/>
              <p:nvPr/>
            </p:nvSpPr>
            <p:spPr>
              <a:xfrm>
                <a:off x="7754548" y="4375191"/>
                <a:ext cx="16499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720" h="1174" extrusionOk="0">
                    <a:moveTo>
                      <a:pt x="456" y="140"/>
                    </a:moveTo>
                    <a:lnTo>
                      <a:pt x="491" y="158"/>
                    </a:lnTo>
                    <a:lnTo>
                      <a:pt x="527" y="175"/>
                    </a:lnTo>
                    <a:lnTo>
                      <a:pt x="544" y="228"/>
                    </a:lnTo>
                    <a:lnTo>
                      <a:pt x="562" y="298"/>
                    </a:lnTo>
                    <a:lnTo>
                      <a:pt x="579" y="455"/>
                    </a:lnTo>
                    <a:lnTo>
                      <a:pt x="562" y="648"/>
                    </a:lnTo>
                    <a:lnTo>
                      <a:pt x="527" y="806"/>
                    </a:lnTo>
                    <a:lnTo>
                      <a:pt x="491" y="876"/>
                    </a:lnTo>
                    <a:lnTo>
                      <a:pt x="456" y="928"/>
                    </a:lnTo>
                    <a:lnTo>
                      <a:pt x="404" y="981"/>
                    </a:lnTo>
                    <a:lnTo>
                      <a:pt x="351" y="1016"/>
                    </a:lnTo>
                    <a:lnTo>
                      <a:pt x="316" y="1034"/>
                    </a:lnTo>
                    <a:lnTo>
                      <a:pt x="229" y="1034"/>
                    </a:lnTo>
                    <a:lnTo>
                      <a:pt x="211" y="999"/>
                    </a:lnTo>
                    <a:lnTo>
                      <a:pt x="176" y="946"/>
                    </a:lnTo>
                    <a:lnTo>
                      <a:pt x="159" y="893"/>
                    </a:lnTo>
                    <a:lnTo>
                      <a:pt x="141" y="718"/>
                    </a:lnTo>
                    <a:lnTo>
                      <a:pt x="159" y="526"/>
                    </a:lnTo>
                    <a:lnTo>
                      <a:pt x="211" y="350"/>
                    </a:lnTo>
                    <a:lnTo>
                      <a:pt x="281" y="228"/>
                    </a:lnTo>
                    <a:lnTo>
                      <a:pt x="316" y="193"/>
                    </a:lnTo>
                    <a:lnTo>
                      <a:pt x="351" y="158"/>
                    </a:lnTo>
                    <a:lnTo>
                      <a:pt x="404" y="140"/>
                    </a:lnTo>
                    <a:close/>
                    <a:moveTo>
                      <a:pt x="509" y="0"/>
                    </a:moveTo>
                    <a:lnTo>
                      <a:pt x="439" y="18"/>
                    </a:lnTo>
                    <a:lnTo>
                      <a:pt x="369" y="53"/>
                    </a:lnTo>
                    <a:lnTo>
                      <a:pt x="299" y="105"/>
                    </a:lnTo>
                    <a:lnTo>
                      <a:pt x="229" y="158"/>
                    </a:lnTo>
                    <a:lnTo>
                      <a:pt x="159" y="245"/>
                    </a:lnTo>
                    <a:lnTo>
                      <a:pt x="106" y="333"/>
                    </a:lnTo>
                    <a:lnTo>
                      <a:pt x="71" y="438"/>
                    </a:lnTo>
                    <a:lnTo>
                      <a:pt x="36" y="543"/>
                    </a:lnTo>
                    <a:lnTo>
                      <a:pt x="19" y="666"/>
                    </a:lnTo>
                    <a:lnTo>
                      <a:pt x="1" y="788"/>
                    </a:lnTo>
                    <a:lnTo>
                      <a:pt x="19" y="911"/>
                    </a:lnTo>
                    <a:lnTo>
                      <a:pt x="36" y="1016"/>
                    </a:lnTo>
                    <a:lnTo>
                      <a:pt x="71" y="1086"/>
                    </a:lnTo>
                    <a:lnTo>
                      <a:pt x="106" y="1139"/>
                    </a:lnTo>
                    <a:lnTo>
                      <a:pt x="159" y="1174"/>
                    </a:lnTo>
                    <a:lnTo>
                      <a:pt x="211" y="1174"/>
                    </a:lnTo>
                    <a:lnTo>
                      <a:pt x="281" y="1156"/>
                    </a:lnTo>
                    <a:lnTo>
                      <a:pt x="351" y="1139"/>
                    </a:lnTo>
                    <a:lnTo>
                      <a:pt x="439" y="1069"/>
                    </a:lnTo>
                    <a:lnTo>
                      <a:pt x="509" y="999"/>
                    </a:lnTo>
                    <a:lnTo>
                      <a:pt x="562" y="928"/>
                    </a:lnTo>
                    <a:lnTo>
                      <a:pt x="614" y="841"/>
                    </a:lnTo>
                    <a:lnTo>
                      <a:pt x="667" y="736"/>
                    </a:lnTo>
                    <a:lnTo>
                      <a:pt x="684" y="613"/>
                    </a:lnTo>
                    <a:lnTo>
                      <a:pt x="702" y="508"/>
                    </a:lnTo>
                    <a:lnTo>
                      <a:pt x="719" y="368"/>
                    </a:lnTo>
                    <a:lnTo>
                      <a:pt x="702" y="263"/>
                    </a:lnTo>
                    <a:lnTo>
                      <a:pt x="684" y="158"/>
                    </a:lnTo>
                    <a:lnTo>
                      <a:pt x="667" y="88"/>
                    </a:lnTo>
                    <a:lnTo>
                      <a:pt x="614" y="35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38"/>
              <p:cNvSpPr/>
              <p:nvPr/>
            </p:nvSpPr>
            <p:spPr>
              <a:xfrm>
                <a:off x="7773430" y="4363939"/>
                <a:ext cx="16086" cy="27727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210" extrusionOk="0">
                    <a:moveTo>
                      <a:pt x="491" y="141"/>
                    </a:moveTo>
                    <a:lnTo>
                      <a:pt x="526" y="176"/>
                    </a:lnTo>
                    <a:lnTo>
                      <a:pt x="526" y="228"/>
                    </a:lnTo>
                    <a:lnTo>
                      <a:pt x="526" y="316"/>
                    </a:lnTo>
                    <a:lnTo>
                      <a:pt x="491" y="386"/>
                    </a:lnTo>
                    <a:lnTo>
                      <a:pt x="438" y="456"/>
                    </a:lnTo>
                    <a:lnTo>
                      <a:pt x="368" y="509"/>
                    </a:lnTo>
                    <a:lnTo>
                      <a:pt x="298" y="526"/>
                    </a:lnTo>
                    <a:lnTo>
                      <a:pt x="228" y="526"/>
                    </a:lnTo>
                    <a:lnTo>
                      <a:pt x="193" y="491"/>
                    </a:lnTo>
                    <a:lnTo>
                      <a:pt x="176" y="438"/>
                    </a:lnTo>
                    <a:lnTo>
                      <a:pt x="193" y="368"/>
                    </a:lnTo>
                    <a:lnTo>
                      <a:pt x="228" y="298"/>
                    </a:lnTo>
                    <a:lnTo>
                      <a:pt x="281" y="228"/>
                    </a:lnTo>
                    <a:lnTo>
                      <a:pt x="351" y="176"/>
                    </a:lnTo>
                    <a:lnTo>
                      <a:pt x="438" y="141"/>
                    </a:lnTo>
                    <a:close/>
                    <a:moveTo>
                      <a:pt x="438" y="614"/>
                    </a:moveTo>
                    <a:lnTo>
                      <a:pt x="508" y="631"/>
                    </a:lnTo>
                    <a:lnTo>
                      <a:pt x="526" y="631"/>
                    </a:lnTo>
                    <a:lnTo>
                      <a:pt x="543" y="666"/>
                    </a:lnTo>
                    <a:lnTo>
                      <a:pt x="561" y="736"/>
                    </a:lnTo>
                    <a:lnTo>
                      <a:pt x="543" y="824"/>
                    </a:lnTo>
                    <a:lnTo>
                      <a:pt x="508" y="894"/>
                    </a:lnTo>
                    <a:lnTo>
                      <a:pt x="438" y="982"/>
                    </a:lnTo>
                    <a:lnTo>
                      <a:pt x="351" y="1034"/>
                    </a:lnTo>
                    <a:lnTo>
                      <a:pt x="263" y="1069"/>
                    </a:lnTo>
                    <a:lnTo>
                      <a:pt x="193" y="1069"/>
                    </a:lnTo>
                    <a:lnTo>
                      <a:pt x="176" y="1052"/>
                    </a:lnTo>
                    <a:lnTo>
                      <a:pt x="158" y="1034"/>
                    </a:lnTo>
                    <a:lnTo>
                      <a:pt x="140" y="964"/>
                    </a:lnTo>
                    <a:lnTo>
                      <a:pt x="158" y="876"/>
                    </a:lnTo>
                    <a:lnTo>
                      <a:pt x="193" y="806"/>
                    </a:lnTo>
                    <a:lnTo>
                      <a:pt x="263" y="719"/>
                    </a:lnTo>
                    <a:lnTo>
                      <a:pt x="333" y="631"/>
                    </a:lnTo>
                    <a:lnTo>
                      <a:pt x="438" y="614"/>
                    </a:lnTo>
                    <a:close/>
                    <a:moveTo>
                      <a:pt x="491" y="1"/>
                    </a:moveTo>
                    <a:lnTo>
                      <a:pt x="438" y="18"/>
                    </a:lnTo>
                    <a:lnTo>
                      <a:pt x="368" y="53"/>
                    </a:lnTo>
                    <a:lnTo>
                      <a:pt x="246" y="158"/>
                    </a:lnTo>
                    <a:lnTo>
                      <a:pt x="140" y="263"/>
                    </a:lnTo>
                    <a:lnTo>
                      <a:pt x="70" y="403"/>
                    </a:lnTo>
                    <a:lnTo>
                      <a:pt x="53" y="456"/>
                    </a:lnTo>
                    <a:lnTo>
                      <a:pt x="53" y="526"/>
                    </a:lnTo>
                    <a:lnTo>
                      <a:pt x="53" y="579"/>
                    </a:lnTo>
                    <a:lnTo>
                      <a:pt x="88" y="631"/>
                    </a:lnTo>
                    <a:lnTo>
                      <a:pt x="140" y="666"/>
                    </a:lnTo>
                    <a:lnTo>
                      <a:pt x="211" y="666"/>
                    </a:lnTo>
                    <a:lnTo>
                      <a:pt x="123" y="771"/>
                    </a:lnTo>
                    <a:lnTo>
                      <a:pt x="53" y="859"/>
                    </a:lnTo>
                    <a:lnTo>
                      <a:pt x="18" y="964"/>
                    </a:lnTo>
                    <a:lnTo>
                      <a:pt x="0" y="1069"/>
                    </a:lnTo>
                    <a:lnTo>
                      <a:pt x="18" y="1122"/>
                    </a:lnTo>
                    <a:lnTo>
                      <a:pt x="35" y="1157"/>
                    </a:lnTo>
                    <a:lnTo>
                      <a:pt x="53" y="1192"/>
                    </a:lnTo>
                    <a:lnTo>
                      <a:pt x="105" y="1209"/>
                    </a:lnTo>
                    <a:lnTo>
                      <a:pt x="211" y="1209"/>
                    </a:lnTo>
                    <a:lnTo>
                      <a:pt x="281" y="1174"/>
                    </a:lnTo>
                    <a:lnTo>
                      <a:pt x="351" y="1139"/>
                    </a:lnTo>
                    <a:lnTo>
                      <a:pt x="491" y="1034"/>
                    </a:lnTo>
                    <a:lnTo>
                      <a:pt x="596" y="911"/>
                    </a:lnTo>
                    <a:lnTo>
                      <a:pt x="684" y="771"/>
                    </a:lnTo>
                    <a:lnTo>
                      <a:pt x="701" y="701"/>
                    </a:lnTo>
                    <a:lnTo>
                      <a:pt x="701" y="631"/>
                    </a:lnTo>
                    <a:lnTo>
                      <a:pt x="701" y="561"/>
                    </a:lnTo>
                    <a:lnTo>
                      <a:pt x="649" y="509"/>
                    </a:lnTo>
                    <a:lnTo>
                      <a:pt x="578" y="491"/>
                    </a:lnTo>
                    <a:lnTo>
                      <a:pt x="491" y="491"/>
                    </a:lnTo>
                    <a:lnTo>
                      <a:pt x="578" y="386"/>
                    </a:lnTo>
                    <a:lnTo>
                      <a:pt x="631" y="298"/>
                    </a:lnTo>
                    <a:lnTo>
                      <a:pt x="666" y="211"/>
                    </a:lnTo>
                    <a:lnTo>
                      <a:pt x="666" y="141"/>
                    </a:lnTo>
                    <a:lnTo>
                      <a:pt x="666" y="106"/>
                    </a:lnTo>
                    <a:lnTo>
                      <a:pt x="649" y="53"/>
                    </a:lnTo>
                    <a:lnTo>
                      <a:pt x="631" y="36"/>
                    </a:lnTo>
                    <a:lnTo>
                      <a:pt x="596" y="18"/>
                    </a:lnTo>
                    <a:lnTo>
                      <a:pt x="54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38"/>
              <p:cNvSpPr/>
              <p:nvPr/>
            </p:nvSpPr>
            <p:spPr>
              <a:xfrm>
                <a:off x="7794696" y="4353513"/>
                <a:ext cx="8066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122" extrusionOk="0">
                    <a:moveTo>
                      <a:pt x="351" y="0"/>
                    </a:moveTo>
                    <a:lnTo>
                      <a:pt x="229" y="70"/>
                    </a:lnTo>
                    <a:lnTo>
                      <a:pt x="1" y="333"/>
                    </a:lnTo>
                    <a:lnTo>
                      <a:pt x="36" y="420"/>
                    </a:lnTo>
                    <a:lnTo>
                      <a:pt x="211" y="210"/>
                    </a:lnTo>
                    <a:lnTo>
                      <a:pt x="211" y="1121"/>
                    </a:lnTo>
                    <a:lnTo>
                      <a:pt x="351" y="1051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38"/>
              <p:cNvSpPr/>
              <p:nvPr/>
            </p:nvSpPr>
            <p:spPr>
              <a:xfrm>
                <a:off x="7811172" y="4342674"/>
                <a:ext cx="16063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174" extrusionOk="0">
                    <a:moveTo>
                      <a:pt x="473" y="140"/>
                    </a:moveTo>
                    <a:lnTo>
                      <a:pt x="508" y="175"/>
                    </a:lnTo>
                    <a:lnTo>
                      <a:pt x="526" y="228"/>
                    </a:lnTo>
                    <a:lnTo>
                      <a:pt x="543" y="298"/>
                    </a:lnTo>
                    <a:lnTo>
                      <a:pt x="561" y="456"/>
                    </a:lnTo>
                    <a:lnTo>
                      <a:pt x="543" y="648"/>
                    </a:lnTo>
                    <a:lnTo>
                      <a:pt x="508" y="806"/>
                    </a:lnTo>
                    <a:lnTo>
                      <a:pt x="473" y="876"/>
                    </a:lnTo>
                    <a:lnTo>
                      <a:pt x="438" y="929"/>
                    </a:lnTo>
                    <a:lnTo>
                      <a:pt x="403" y="981"/>
                    </a:lnTo>
                    <a:lnTo>
                      <a:pt x="350" y="1016"/>
                    </a:lnTo>
                    <a:lnTo>
                      <a:pt x="298" y="1034"/>
                    </a:lnTo>
                    <a:lnTo>
                      <a:pt x="263" y="1034"/>
                    </a:lnTo>
                    <a:lnTo>
                      <a:pt x="228" y="1016"/>
                    </a:lnTo>
                    <a:lnTo>
                      <a:pt x="193" y="999"/>
                    </a:lnTo>
                    <a:lnTo>
                      <a:pt x="175" y="946"/>
                    </a:lnTo>
                    <a:lnTo>
                      <a:pt x="158" y="893"/>
                    </a:lnTo>
                    <a:lnTo>
                      <a:pt x="140" y="718"/>
                    </a:lnTo>
                    <a:lnTo>
                      <a:pt x="158" y="526"/>
                    </a:lnTo>
                    <a:lnTo>
                      <a:pt x="193" y="350"/>
                    </a:lnTo>
                    <a:lnTo>
                      <a:pt x="263" y="228"/>
                    </a:lnTo>
                    <a:lnTo>
                      <a:pt x="298" y="193"/>
                    </a:lnTo>
                    <a:lnTo>
                      <a:pt x="350" y="158"/>
                    </a:lnTo>
                    <a:lnTo>
                      <a:pt x="403" y="140"/>
                    </a:lnTo>
                    <a:close/>
                    <a:moveTo>
                      <a:pt x="438" y="0"/>
                    </a:moveTo>
                    <a:lnTo>
                      <a:pt x="350" y="35"/>
                    </a:lnTo>
                    <a:lnTo>
                      <a:pt x="280" y="88"/>
                    </a:lnTo>
                    <a:lnTo>
                      <a:pt x="210" y="158"/>
                    </a:lnTo>
                    <a:lnTo>
                      <a:pt x="158" y="245"/>
                    </a:lnTo>
                    <a:lnTo>
                      <a:pt x="105" y="333"/>
                    </a:lnTo>
                    <a:lnTo>
                      <a:pt x="53" y="438"/>
                    </a:lnTo>
                    <a:lnTo>
                      <a:pt x="18" y="543"/>
                    </a:lnTo>
                    <a:lnTo>
                      <a:pt x="0" y="666"/>
                    </a:lnTo>
                    <a:lnTo>
                      <a:pt x="0" y="788"/>
                    </a:lnTo>
                    <a:lnTo>
                      <a:pt x="0" y="911"/>
                    </a:lnTo>
                    <a:lnTo>
                      <a:pt x="18" y="999"/>
                    </a:lnTo>
                    <a:lnTo>
                      <a:pt x="53" y="1086"/>
                    </a:lnTo>
                    <a:lnTo>
                      <a:pt x="88" y="1139"/>
                    </a:lnTo>
                    <a:lnTo>
                      <a:pt x="140" y="1156"/>
                    </a:lnTo>
                    <a:lnTo>
                      <a:pt x="193" y="1174"/>
                    </a:lnTo>
                    <a:lnTo>
                      <a:pt x="263" y="1156"/>
                    </a:lnTo>
                    <a:lnTo>
                      <a:pt x="333" y="1121"/>
                    </a:lnTo>
                    <a:lnTo>
                      <a:pt x="420" y="1069"/>
                    </a:lnTo>
                    <a:lnTo>
                      <a:pt x="491" y="999"/>
                    </a:lnTo>
                    <a:lnTo>
                      <a:pt x="561" y="929"/>
                    </a:lnTo>
                    <a:lnTo>
                      <a:pt x="613" y="841"/>
                    </a:lnTo>
                    <a:lnTo>
                      <a:pt x="648" y="736"/>
                    </a:lnTo>
                    <a:lnTo>
                      <a:pt x="683" y="613"/>
                    </a:lnTo>
                    <a:lnTo>
                      <a:pt x="701" y="508"/>
                    </a:lnTo>
                    <a:lnTo>
                      <a:pt x="701" y="368"/>
                    </a:lnTo>
                    <a:lnTo>
                      <a:pt x="701" y="263"/>
                    </a:lnTo>
                    <a:lnTo>
                      <a:pt x="683" y="158"/>
                    </a:lnTo>
                    <a:lnTo>
                      <a:pt x="648" y="88"/>
                    </a:lnTo>
                    <a:lnTo>
                      <a:pt x="613" y="35"/>
                    </a:ln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38"/>
              <p:cNvSpPr/>
              <p:nvPr/>
            </p:nvSpPr>
            <p:spPr>
              <a:xfrm>
                <a:off x="7847699" y="4322989"/>
                <a:ext cx="8043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122" extrusionOk="0">
                    <a:moveTo>
                      <a:pt x="351" y="1"/>
                    </a:moveTo>
                    <a:lnTo>
                      <a:pt x="228" y="71"/>
                    </a:lnTo>
                    <a:lnTo>
                      <a:pt x="0" y="316"/>
                    </a:lnTo>
                    <a:lnTo>
                      <a:pt x="35" y="421"/>
                    </a:lnTo>
                    <a:lnTo>
                      <a:pt x="210" y="211"/>
                    </a:lnTo>
                    <a:lnTo>
                      <a:pt x="228" y="211"/>
                    </a:lnTo>
                    <a:lnTo>
                      <a:pt x="228" y="1122"/>
                    </a:lnTo>
                    <a:lnTo>
                      <a:pt x="351" y="1034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38"/>
              <p:cNvSpPr/>
              <p:nvPr/>
            </p:nvSpPr>
            <p:spPr>
              <a:xfrm>
                <a:off x="7866559" y="4312150"/>
                <a:ext cx="8043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122" extrusionOk="0">
                    <a:moveTo>
                      <a:pt x="351" y="1"/>
                    </a:moveTo>
                    <a:lnTo>
                      <a:pt x="228" y="71"/>
                    </a:lnTo>
                    <a:lnTo>
                      <a:pt x="1" y="316"/>
                    </a:lnTo>
                    <a:lnTo>
                      <a:pt x="36" y="421"/>
                    </a:lnTo>
                    <a:lnTo>
                      <a:pt x="211" y="211"/>
                    </a:lnTo>
                    <a:lnTo>
                      <a:pt x="211" y="1122"/>
                    </a:lnTo>
                    <a:lnTo>
                      <a:pt x="351" y="1034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38"/>
              <p:cNvSpPr/>
              <p:nvPr/>
            </p:nvSpPr>
            <p:spPr>
              <a:xfrm>
                <a:off x="7885418" y="4301311"/>
                <a:ext cx="8066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122" extrusionOk="0">
                    <a:moveTo>
                      <a:pt x="351" y="1"/>
                    </a:moveTo>
                    <a:lnTo>
                      <a:pt x="229" y="71"/>
                    </a:lnTo>
                    <a:lnTo>
                      <a:pt x="1" y="316"/>
                    </a:lnTo>
                    <a:lnTo>
                      <a:pt x="36" y="421"/>
                    </a:lnTo>
                    <a:lnTo>
                      <a:pt x="211" y="211"/>
                    </a:lnTo>
                    <a:lnTo>
                      <a:pt x="211" y="1122"/>
                    </a:lnTo>
                    <a:lnTo>
                      <a:pt x="351" y="1034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38"/>
              <p:cNvSpPr/>
              <p:nvPr/>
            </p:nvSpPr>
            <p:spPr>
              <a:xfrm>
                <a:off x="7902284" y="4290472"/>
                <a:ext cx="14872" cy="2974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298" extrusionOk="0">
                    <a:moveTo>
                      <a:pt x="456" y="1"/>
                    </a:moveTo>
                    <a:lnTo>
                      <a:pt x="386" y="18"/>
                    </a:lnTo>
                    <a:lnTo>
                      <a:pt x="316" y="53"/>
                    </a:lnTo>
                    <a:lnTo>
                      <a:pt x="228" y="106"/>
                    </a:lnTo>
                    <a:lnTo>
                      <a:pt x="141" y="176"/>
                    </a:lnTo>
                    <a:lnTo>
                      <a:pt x="18" y="334"/>
                    </a:lnTo>
                    <a:lnTo>
                      <a:pt x="71" y="404"/>
                    </a:lnTo>
                    <a:lnTo>
                      <a:pt x="158" y="281"/>
                    </a:lnTo>
                    <a:lnTo>
                      <a:pt x="211" y="228"/>
                    </a:lnTo>
                    <a:lnTo>
                      <a:pt x="281" y="193"/>
                    </a:lnTo>
                    <a:lnTo>
                      <a:pt x="386" y="141"/>
                    </a:lnTo>
                    <a:lnTo>
                      <a:pt x="421" y="141"/>
                    </a:lnTo>
                    <a:lnTo>
                      <a:pt x="439" y="158"/>
                    </a:lnTo>
                    <a:lnTo>
                      <a:pt x="474" y="193"/>
                    </a:lnTo>
                    <a:lnTo>
                      <a:pt x="491" y="263"/>
                    </a:lnTo>
                    <a:lnTo>
                      <a:pt x="474" y="404"/>
                    </a:lnTo>
                    <a:lnTo>
                      <a:pt x="404" y="561"/>
                    </a:lnTo>
                    <a:lnTo>
                      <a:pt x="281" y="772"/>
                    </a:lnTo>
                    <a:lnTo>
                      <a:pt x="106" y="1034"/>
                    </a:lnTo>
                    <a:lnTo>
                      <a:pt x="1" y="1209"/>
                    </a:lnTo>
                    <a:lnTo>
                      <a:pt x="1" y="1297"/>
                    </a:lnTo>
                    <a:lnTo>
                      <a:pt x="649" y="912"/>
                    </a:lnTo>
                    <a:lnTo>
                      <a:pt x="649" y="789"/>
                    </a:lnTo>
                    <a:lnTo>
                      <a:pt x="193" y="1069"/>
                    </a:lnTo>
                    <a:lnTo>
                      <a:pt x="281" y="929"/>
                    </a:lnTo>
                    <a:lnTo>
                      <a:pt x="421" y="701"/>
                    </a:lnTo>
                    <a:lnTo>
                      <a:pt x="526" y="491"/>
                    </a:lnTo>
                    <a:lnTo>
                      <a:pt x="614" y="316"/>
                    </a:lnTo>
                    <a:lnTo>
                      <a:pt x="631" y="246"/>
                    </a:lnTo>
                    <a:lnTo>
                      <a:pt x="631" y="176"/>
                    </a:lnTo>
                    <a:lnTo>
                      <a:pt x="631" y="123"/>
                    </a:lnTo>
                    <a:lnTo>
                      <a:pt x="614" y="71"/>
                    </a:lnTo>
                    <a:lnTo>
                      <a:pt x="596" y="36"/>
                    </a:lnTo>
                    <a:lnTo>
                      <a:pt x="5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38"/>
              <p:cNvSpPr/>
              <p:nvPr/>
            </p:nvSpPr>
            <p:spPr>
              <a:xfrm>
                <a:off x="7949261" y="4354704"/>
                <a:ext cx="13268" cy="22113"/>
              </a:xfrm>
              <a:custGeom>
                <a:avLst/>
                <a:gdLst/>
                <a:ahLst/>
                <a:cxnLst/>
                <a:rect l="l" t="t" r="r" b="b"/>
                <a:pathLst>
                  <a:path w="579" h="965" extrusionOk="0">
                    <a:moveTo>
                      <a:pt x="368" y="106"/>
                    </a:moveTo>
                    <a:lnTo>
                      <a:pt x="403" y="123"/>
                    </a:lnTo>
                    <a:lnTo>
                      <a:pt x="421" y="158"/>
                    </a:lnTo>
                    <a:lnTo>
                      <a:pt x="456" y="246"/>
                    </a:lnTo>
                    <a:lnTo>
                      <a:pt x="456" y="386"/>
                    </a:lnTo>
                    <a:lnTo>
                      <a:pt x="456" y="526"/>
                    </a:lnTo>
                    <a:lnTo>
                      <a:pt x="421" y="666"/>
                    </a:lnTo>
                    <a:lnTo>
                      <a:pt x="368" y="771"/>
                    </a:lnTo>
                    <a:lnTo>
                      <a:pt x="333" y="806"/>
                    </a:lnTo>
                    <a:lnTo>
                      <a:pt x="298" y="824"/>
                    </a:lnTo>
                    <a:lnTo>
                      <a:pt x="245" y="841"/>
                    </a:lnTo>
                    <a:lnTo>
                      <a:pt x="193" y="841"/>
                    </a:lnTo>
                    <a:lnTo>
                      <a:pt x="158" y="806"/>
                    </a:lnTo>
                    <a:lnTo>
                      <a:pt x="123" y="719"/>
                    </a:lnTo>
                    <a:lnTo>
                      <a:pt x="123" y="579"/>
                    </a:lnTo>
                    <a:lnTo>
                      <a:pt x="123" y="421"/>
                    </a:lnTo>
                    <a:lnTo>
                      <a:pt x="175" y="298"/>
                    </a:lnTo>
                    <a:lnTo>
                      <a:pt x="228" y="193"/>
                    </a:lnTo>
                    <a:lnTo>
                      <a:pt x="298" y="123"/>
                    </a:lnTo>
                    <a:lnTo>
                      <a:pt x="333" y="106"/>
                    </a:lnTo>
                    <a:close/>
                    <a:moveTo>
                      <a:pt x="421" y="1"/>
                    </a:moveTo>
                    <a:lnTo>
                      <a:pt x="368" y="18"/>
                    </a:lnTo>
                    <a:lnTo>
                      <a:pt x="298" y="36"/>
                    </a:lnTo>
                    <a:lnTo>
                      <a:pt x="228" y="88"/>
                    </a:lnTo>
                    <a:lnTo>
                      <a:pt x="175" y="141"/>
                    </a:lnTo>
                    <a:lnTo>
                      <a:pt x="123" y="193"/>
                    </a:lnTo>
                    <a:lnTo>
                      <a:pt x="88" y="281"/>
                    </a:lnTo>
                    <a:lnTo>
                      <a:pt x="53" y="351"/>
                    </a:lnTo>
                    <a:lnTo>
                      <a:pt x="18" y="456"/>
                    </a:lnTo>
                    <a:lnTo>
                      <a:pt x="18" y="544"/>
                    </a:lnTo>
                    <a:lnTo>
                      <a:pt x="0" y="649"/>
                    </a:lnTo>
                    <a:lnTo>
                      <a:pt x="18" y="754"/>
                    </a:lnTo>
                    <a:lnTo>
                      <a:pt x="18" y="824"/>
                    </a:lnTo>
                    <a:lnTo>
                      <a:pt x="53" y="894"/>
                    </a:lnTo>
                    <a:lnTo>
                      <a:pt x="88" y="929"/>
                    </a:lnTo>
                    <a:lnTo>
                      <a:pt x="123" y="947"/>
                    </a:lnTo>
                    <a:lnTo>
                      <a:pt x="175" y="964"/>
                    </a:lnTo>
                    <a:lnTo>
                      <a:pt x="228" y="947"/>
                    </a:lnTo>
                    <a:lnTo>
                      <a:pt x="280" y="929"/>
                    </a:lnTo>
                    <a:lnTo>
                      <a:pt x="351" y="876"/>
                    </a:lnTo>
                    <a:lnTo>
                      <a:pt x="403" y="824"/>
                    </a:lnTo>
                    <a:lnTo>
                      <a:pt x="456" y="754"/>
                    </a:lnTo>
                    <a:lnTo>
                      <a:pt x="508" y="684"/>
                    </a:lnTo>
                    <a:lnTo>
                      <a:pt x="543" y="596"/>
                    </a:lnTo>
                    <a:lnTo>
                      <a:pt x="561" y="509"/>
                    </a:lnTo>
                    <a:lnTo>
                      <a:pt x="578" y="298"/>
                    </a:lnTo>
                    <a:lnTo>
                      <a:pt x="578" y="211"/>
                    </a:lnTo>
                    <a:lnTo>
                      <a:pt x="561" y="141"/>
                    </a:lnTo>
                    <a:lnTo>
                      <a:pt x="543" y="71"/>
                    </a:lnTo>
                    <a:lnTo>
                      <a:pt x="508" y="36"/>
                    </a:lnTo>
                    <a:lnTo>
                      <a:pt x="4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38"/>
              <p:cNvSpPr/>
              <p:nvPr/>
            </p:nvSpPr>
            <p:spPr>
              <a:xfrm>
                <a:off x="7966906" y="4345882"/>
                <a:ext cx="6462" cy="2089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912" extrusionOk="0">
                    <a:moveTo>
                      <a:pt x="281" y="0"/>
                    </a:moveTo>
                    <a:lnTo>
                      <a:pt x="176" y="70"/>
                    </a:lnTo>
                    <a:lnTo>
                      <a:pt x="1" y="263"/>
                    </a:lnTo>
                    <a:lnTo>
                      <a:pt x="19" y="351"/>
                    </a:lnTo>
                    <a:lnTo>
                      <a:pt x="159" y="175"/>
                    </a:lnTo>
                    <a:lnTo>
                      <a:pt x="159" y="911"/>
                    </a:lnTo>
                    <a:lnTo>
                      <a:pt x="281" y="859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38"/>
              <p:cNvSpPr/>
              <p:nvPr/>
            </p:nvSpPr>
            <p:spPr>
              <a:xfrm>
                <a:off x="7993006" y="4329818"/>
                <a:ext cx="12466" cy="2410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052" extrusionOk="0">
                    <a:moveTo>
                      <a:pt x="386" y="0"/>
                    </a:moveTo>
                    <a:lnTo>
                      <a:pt x="333" y="18"/>
                    </a:lnTo>
                    <a:lnTo>
                      <a:pt x="263" y="36"/>
                    </a:lnTo>
                    <a:lnTo>
                      <a:pt x="193" y="88"/>
                    </a:lnTo>
                    <a:lnTo>
                      <a:pt x="123" y="141"/>
                    </a:lnTo>
                    <a:lnTo>
                      <a:pt x="18" y="263"/>
                    </a:lnTo>
                    <a:lnTo>
                      <a:pt x="53" y="333"/>
                    </a:lnTo>
                    <a:lnTo>
                      <a:pt x="141" y="228"/>
                    </a:lnTo>
                    <a:lnTo>
                      <a:pt x="246" y="158"/>
                    </a:lnTo>
                    <a:lnTo>
                      <a:pt x="316" y="123"/>
                    </a:lnTo>
                    <a:lnTo>
                      <a:pt x="369" y="123"/>
                    </a:lnTo>
                    <a:lnTo>
                      <a:pt x="404" y="158"/>
                    </a:lnTo>
                    <a:lnTo>
                      <a:pt x="404" y="228"/>
                    </a:lnTo>
                    <a:lnTo>
                      <a:pt x="386" y="333"/>
                    </a:lnTo>
                    <a:lnTo>
                      <a:pt x="333" y="456"/>
                    </a:lnTo>
                    <a:lnTo>
                      <a:pt x="228" y="631"/>
                    </a:lnTo>
                    <a:lnTo>
                      <a:pt x="88" y="841"/>
                    </a:lnTo>
                    <a:lnTo>
                      <a:pt x="1" y="981"/>
                    </a:lnTo>
                    <a:lnTo>
                      <a:pt x="1" y="1052"/>
                    </a:lnTo>
                    <a:lnTo>
                      <a:pt x="544" y="736"/>
                    </a:lnTo>
                    <a:lnTo>
                      <a:pt x="544" y="649"/>
                    </a:lnTo>
                    <a:lnTo>
                      <a:pt x="158" y="876"/>
                    </a:lnTo>
                    <a:lnTo>
                      <a:pt x="158" y="859"/>
                    </a:lnTo>
                    <a:lnTo>
                      <a:pt x="228" y="771"/>
                    </a:lnTo>
                    <a:lnTo>
                      <a:pt x="351" y="579"/>
                    </a:lnTo>
                    <a:lnTo>
                      <a:pt x="439" y="403"/>
                    </a:lnTo>
                    <a:lnTo>
                      <a:pt x="509" y="263"/>
                    </a:lnTo>
                    <a:lnTo>
                      <a:pt x="526" y="141"/>
                    </a:lnTo>
                    <a:lnTo>
                      <a:pt x="509" y="53"/>
                    </a:lnTo>
                    <a:lnTo>
                      <a:pt x="491" y="36"/>
                    </a:lnTo>
                    <a:lnTo>
                      <a:pt x="4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38"/>
              <p:cNvSpPr/>
              <p:nvPr/>
            </p:nvSpPr>
            <p:spPr>
              <a:xfrm>
                <a:off x="8008268" y="4318979"/>
                <a:ext cx="12053" cy="25321"/>
              </a:xfrm>
              <a:custGeom>
                <a:avLst/>
                <a:gdLst/>
                <a:ahLst/>
                <a:cxnLst/>
                <a:rect l="l" t="t" r="r" b="b"/>
                <a:pathLst>
                  <a:path w="526" h="1105" extrusionOk="0">
                    <a:moveTo>
                      <a:pt x="508" y="0"/>
                    </a:moveTo>
                    <a:lnTo>
                      <a:pt x="105" y="228"/>
                    </a:lnTo>
                    <a:lnTo>
                      <a:pt x="53" y="666"/>
                    </a:lnTo>
                    <a:lnTo>
                      <a:pt x="176" y="596"/>
                    </a:lnTo>
                    <a:lnTo>
                      <a:pt x="281" y="544"/>
                    </a:lnTo>
                    <a:lnTo>
                      <a:pt x="351" y="544"/>
                    </a:lnTo>
                    <a:lnTo>
                      <a:pt x="386" y="561"/>
                    </a:lnTo>
                    <a:lnTo>
                      <a:pt x="403" y="579"/>
                    </a:lnTo>
                    <a:lnTo>
                      <a:pt x="421" y="649"/>
                    </a:lnTo>
                    <a:lnTo>
                      <a:pt x="403" y="736"/>
                    </a:lnTo>
                    <a:lnTo>
                      <a:pt x="351" y="806"/>
                    </a:lnTo>
                    <a:lnTo>
                      <a:pt x="298" y="894"/>
                    </a:lnTo>
                    <a:lnTo>
                      <a:pt x="211" y="946"/>
                    </a:lnTo>
                    <a:lnTo>
                      <a:pt x="105" y="982"/>
                    </a:lnTo>
                    <a:lnTo>
                      <a:pt x="35" y="999"/>
                    </a:lnTo>
                    <a:lnTo>
                      <a:pt x="0" y="1104"/>
                    </a:lnTo>
                    <a:lnTo>
                      <a:pt x="88" y="1087"/>
                    </a:lnTo>
                    <a:lnTo>
                      <a:pt x="211" y="1034"/>
                    </a:lnTo>
                    <a:lnTo>
                      <a:pt x="351" y="946"/>
                    </a:lnTo>
                    <a:lnTo>
                      <a:pt x="438" y="824"/>
                    </a:lnTo>
                    <a:lnTo>
                      <a:pt x="508" y="701"/>
                    </a:lnTo>
                    <a:lnTo>
                      <a:pt x="526" y="631"/>
                    </a:lnTo>
                    <a:lnTo>
                      <a:pt x="526" y="561"/>
                    </a:lnTo>
                    <a:lnTo>
                      <a:pt x="526" y="491"/>
                    </a:lnTo>
                    <a:lnTo>
                      <a:pt x="491" y="456"/>
                    </a:lnTo>
                    <a:lnTo>
                      <a:pt x="456" y="421"/>
                    </a:lnTo>
                    <a:lnTo>
                      <a:pt x="403" y="421"/>
                    </a:lnTo>
                    <a:lnTo>
                      <a:pt x="333" y="438"/>
                    </a:lnTo>
                    <a:lnTo>
                      <a:pt x="228" y="473"/>
                    </a:lnTo>
                    <a:lnTo>
                      <a:pt x="158" y="526"/>
                    </a:lnTo>
                    <a:lnTo>
                      <a:pt x="193" y="281"/>
                    </a:lnTo>
                    <a:lnTo>
                      <a:pt x="508" y="106"/>
                    </a:lnTo>
                    <a:lnTo>
                      <a:pt x="5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38"/>
              <p:cNvSpPr/>
              <p:nvPr/>
            </p:nvSpPr>
            <p:spPr>
              <a:xfrm>
                <a:off x="7977745" y="4318567"/>
                <a:ext cx="8456" cy="51421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244" extrusionOk="0">
                    <a:moveTo>
                      <a:pt x="369" y="1"/>
                    </a:moveTo>
                    <a:lnTo>
                      <a:pt x="1" y="22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38"/>
              <p:cNvSpPr/>
              <p:nvPr/>
            </p:nvSpPr>
            <p:spPr>
              <a:xfrm>
                <a:off x="7977745" y="4318567"/>
                <a:ext cx="8456" cy="51421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244" fill="none" extrusionOk="0">
                    <a:moveTo>
                      <a:pt x="369" y="1"/>
                    </a:moveTo>
                    <a:lnTo>
                      <a:pt x="1" y="224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38"/>
              <p:cNvSpPr/>
              <p:nvPr/>
            </p:nvSpPr>
            <p:spPr>
              <a:xfrm>
                <a:off x="7976553" y="4316962"/>
                <a:ext cx="11251" cy="54629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4" extrusionOk="0">
                    <a:moveTo>
                      <a:pt x="403" y="1"/>
                    </a:moveTo>
                    <a:lnTo>
                      <a:pt x="386" y="18"/>
                    </a:lnTo>
                    <a:lnTo>
                      <a:pt x="368" y="71"/>
                    </a:lnTo>
                    <a:lnTo>
                      <a:pt x="0" y="2313"/>
                    </a:lnTo>
                    <a:lnTo>
                      <a:pt x="0" y="2331"/>
                    </a:lnTo>
                    <a:lnTo>
                      <a:pt x="0" y="2366"/>
                    </a:lnTo>
                    <a:lnTo>
                      <a:pt x="18" y="2383"/>
                    </a:lnTo>
                    <a:lnTo>
                      <a:pt x="53" y="2383"/>
                    </a:lnTo>
                    <a:lnTo>
                      <a:pt x="106" y="2366"/>
                    </a:lnTo>
                    <a:lnTo>
                      <a:pt x="123" y="2331"/>
                    </a:lnTo>
                    <a:lnTo>
                      <a:pt x="491" y="88"/>
                    </a:lnTo>
                    <a:lnTo>
                      <a:pt x="491" y="53"/>
                    </a:lnTo>
                    <a:lnTo>
                      <a:pt x="473" y="36"/>
                    </a:lnTo>
                    <a:lnTo>
                      <a:pt x="456" y="18"/>
                    </a:lnTo>
                    <a:lnTo>
                      <a:pt x="4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62" name="Google Shape;2762;p38"/>
            <p:cNvSpPr/>
            <p:nvPr/>
          </p:nvSpPr>
          <p:spPr>
            <a:xfrm>
              <a:off x="6787904" y="3170482"/>
              <a:ext cx="97572" cy="72686"/>
            </a:xfrm>
            <a:custGeom>
              <a:avLst/>
              <a:gdLst/>
              <a:ahLst/>
              <a:cxnLst/>
              <a:rect l="l" t="t" r="r" b="b"/>
              <a:pathLst>
                <a:path w="4258" h="3172" extrusionOk="0">
                  <a:moveTo>
                    <a:pt x="842" y="1"/>
                  </a:moveTo>
                  <a:lnTo>
                    <a:pt x="1" y="1875"/>
                  </a:lnTo>
                  <a:lnTo>
                    <a:pt x="3382" y="3171"/>
                  </a:lnTo>
                  <a:lnTo>
                    <a:pt x="4258" y="1945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8"/>
            <p:cNvSpPr/>
            <p:nvPr/>
          </p:nvSpPr>
          <p:spPr>
            <a:xfrm>
              <a:off x="6498069" y="3148804"/>
              <a:ext cx="99589" cy="70280"/>
            </a:xfrm>
            <a:custGeom>
              <a:avLst/>
              <a:gdLst/>
              <a:ahLst/>
              <a:cxnLst/>
              <a:rect l="l" t="t" r="r" b="b"/>
              <a:pathLst>
                <a:path w="4346" h="3067" extrusionOk="0">
                  <a:moveTo>
                    <a:pt x="1087" y="1"/>
                  </a:moveTo>
                  <a:lnTo>
                    <a:pt x="1" y="1017"/>
                  </a:lnTo>
                  <a:lnTo>
                    <a:pt x="3417" y="3066"/>
                  </a:lnTo>
                  <a:lnTo>
                    <a:pt x="4345" y="1875"/>
                  </a:lnTo>
                  <a:lnTo>
                    <a:pt x="1087" y="1"/>
                  </a:lnTo>
                  <a:close/>
                </a:path>
              </a:pathLst>
            </a:custGeom>
            <a:solidFill>
              <a:srgbClr val="DF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4" name="Google Shape;2764;p38"/>
            <p:cNvGrpSpPr/>
            <p:nvPr/>
          </p:nvGrpSpPr>
          <p:grpSpPr>
            <a:xfrm>
              <a:off x="5830908" y="3129143"/>
              <a:ext cx="1109156" cy="942151"/>
              <a:chOff x="5830908" y="3129143"/>
              <a:chExt cx="1109156" cy="942151"/>
            </a:xfrm>
          </p:grpSpPr>
          <p:sp>
            <p:nvSpPr>
              <p:cNvPr id="2765" name="Google Shape;2765;p38"/>
              <p:cNvSpPr/>
              <p:nvPr/>
            </p:nvSpPr>
            <p:spPr>
              <a:xfrm>
                <a:off x="5830908" y="3129143"/>
                <a:ext cx="1025652" cy="894395"/>
              </a:xfrm>
              <a:custGeom>
                <a:avLst/>
                <a:gdLst/>
                <a:ahLst/>
                <a:cxnLst/>
                <a:rect l="l" t="t" r="r" b="b"/>
                <a:pathLst>
                  <a:path w="44759" h="39031" extrusionOk="0">
                    <a:moveTo>
                      <a:pt x="26470" y="0"/>
                    </a:moveTo>
                    <a:lnTo>
                      <a:pt x="26014" y="53"/>
                    </a:lnTo>
                    <a:lnTo>
                      <a:pt x="25559" y="123"/>
                    </a:lnTo>
                    <a:lnTo>
                      <a:pt x="25086" y="210"/>
                    </a:lnTo>
                    <a:lnTo>
                      <a:pt x="24595" y="333"/>
                    </a:lnTo>
                    <a:lnTo>
                      <a:pt x="24105" y="473"/>
                    </a:lnTo>
                    <a:lnTo>
                      <a:pt x="23614" y="666"/>
                    </a:lnTo>
                    <a:lnTo>
                      <a:pt x="23106" y="859"/>
                    </a:lnTo>
                    <a:lnTo>
                      <a:pt x="22598" y="1086"/>
                    </a:lnTo>
                    <a:lnTo>
                      <a:pt x="22090" y="1349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8" y="2365"/>
                    </a:lnTo>
                    <a:lnTo>
                      <a:pt x="19848" y="2768"/>
                    </a:lnTo>
                    <a:lnTo>
                      <a:pt x="19287" y="3206"/>
                    </a:lnTo>
                    <a:lnTo>
                      <a:pt x="18744" y="3661"/>
                    </a:lnTo>
                    <a:lnTo>
                      <a:pt x="18201" y="4134"/>
                    </a:lnTo>
                    <a:lnTo>
                      <a:pt x="17676" y="4625"/>
                    </a:lnTo>
                    <a:lnTo>
                      <a:pt x="17150" y="5151"/>
                    </a:lnTo>
                    <a:lnTo>
                      <a:pt x="16642" y="5694"/>
                    </a:lnTo>
                    <a:lnTo>
                      <a:pt x="16152" y="6237"/>
                    </a:lnTo>
                    <a:lnTo>
                      <a:pt x="15661" y="6815"/>
                    </a:lnTo>
                    <a:lnTo>
                      <a:pt x="15206" y="7410"/>
                    </a:lnTo>
                    <a:lnTo>
                      <a:pt x="14750" y="8023"/>
                    </a:lnTo>
                    <a:lnTo>
                      <a:pt x="14295" y="8637"/>
                    </a:lnTo>
                    <a:lnTo>
                      <a:pt x="13874" y="9267"/>
                    </a:lnTo>
                    <a:lnTo>
                      <a:pt x="13471" y="9915"/>
                    </a:lnTo>
                    <a:lnTo>
                      <a:pt x="13068" y="10564"/>
                    </a:lnTo>
                    <a:lnTo>
                      <a:pt x="12701" y="11247"/>
                    </a:lnTo>
                    <a:lnTo>
                      <a:pt x="12333" y="11912"/>
                    </a:lnTo>
                    <a:lnTo>
                      <a:pt x="12000" y="12596"/>
                    </a:lnTo>
                    <a:lnTo>
                      <a:pt x="11684" y="13296"/>
                    </a:lnTo>
                    <a:lnTo>
                      <a:pt x="11369" y="13980"/>
                    </a:lnTo>
                    <a:lnTo>
                      <a:pt x="11089" y="14680"/>
                    </a:lnTo>
                    <a:lnTo>
                      <a:pt x="10826" y="15381"/>
                    </a:lnTo>
                    <a:lnTo>
                      <a:pt x="10598" y="16099"/>
                    </a:lnTo>
                    <a:lnTo>
                      <a:pt x="10371" y="16800"/>
                    </a:lnTo>
                    <a:lnTo>
                      <a:pt x="10178" y="17518"/>
                    </a:lnTo>
                    <a:lnTo>
                      <a:pt x="10003" y="18219"/>
                    </a:lnTo>
                    <a:lnTo>
                      <a:pt x="9863" y="18920"/>
                    </a:lnTo>
                    <a:lnTo>
                      <a:pt x="9740" y="19620"/>
                    </a:lnTo>
                    <a:lnTo>
                      <a:pt x="9635" y="20321"/>
                    </a:lnTo>
                    <a:lnTo>
                      <a:pt x="9565" y="21022"/>
                    </a:lnTo>
                    <a:lnTo>
                      <a:pt x="9249" y="21057"/>
                    </a:lnTo>
                    <a:lnTo>
                      <a:pt x="8934" y="21127"/>
                    </a:lnTo>
                    <a:lnTo>
                      <a:pt x="8619" y="21197"/>
                    </a:lnTo>
                    <a:lnTo>
                      <a:pt x="8286" y="21302"/>
                    </a:lnTo>
                    <a:lnTo>
                      <a:pt x="7953" y="21425"/>
                    </a:lnTo>
                    <a:lnTo>
                      <a:pt x="7620" y="21582"/>
                    </a:lnTo>
                    <a:lnTo>
                      <a:pt x="7287" y="21740"/>
                    </a:lnTo>
                    <a:lnTo>
                      <a:pt x="6937" y="21933"/>
                    </a:lnTo>
                    <a:lnTo>
                      <a:pt x="6569" y="22160"/>
                    </a:lnTo>
                    <a:lnTo>
                      <a:pt x="6219" y="22388"/>
                    </a:lnTo>
                    <a:lnTo>
                      <a:pt x="5886" y="22633"/>
                    </a:lnTo>
                    <a:lnTo>
                      <a:pt x="5536" y="22914"/>
                    </a:lnTo>
                    <a:lnTo>
                      <a:pt x="5203" y="23194"/>
                    </a:lnTo>
                    <a:lnTo>
                      <a:pt x="4870" y="23492"/>
                    </a:lnTo>
                    <a:lnTo>
                      <a:pt x="4555" y="23807"/>
                    </a:lnTo>
                    <a:lnTo>
                      <a:pt x="4239" y="24122"/>
                    </a:lnTo>
                    <a:lnTo>
                      <a:pt x="3924" y="24473"/>
                    </a:lnTo>
                    <a:lnTo>
                      <a:pt x="3626" y="24806"/>
                    </a:lnTo>
                    <a:lnTo>
                      <a:pt x="3328" y="25174"/>
                    </a:lnTo>
                    <a:lnTo>
                      <a:pt x="3048" y="25541"/>
                    </a:lnTo>
                    <a:lnTo>
                      <a:pt x="2785" y="25927"/>
                    </a:lnTo>
                    <a:lnTo>
                      <a:pt x="2523" y="26312"/>
                    </a:lnTo>
                    <a:lnTo>
                      <a:pt x="2277" y="26715"/>
                    </a:lnTo>
                    <a:lnTo>
                      <a:pt x="2032" y="27118"/>
                    </a:lnTo>
                    <a:lnTo>
                      <a:pt x="1804" y="27521"/>
                    </a:lnTo>
                    <a:lnTo>
                      <a:pt x="1577" y="27941"/>
                    </a:lnTo>
                    <a:lnTo>
                      <a:pt x="1366" y="28362"/>
                    </a:lnTo>
                    <a:lnTo>
                      <a:pt x="1174" y="28800"/>
                    </a:lnTo>
                    <a:lnTo>
                      <a:pt x="999" y="29220"/>
                    </a:lnTo>
                    <a:lnTo>
                      <a:pt x="841" y="29658"/>
                    </a:lnTo>
                    <a:lnTo>
                      <a:pt x="683" y="30079"/>
                    </a:lnTo>
                    <a:lnTo>
                      <a:pt x="543" y="30517"/>
                    </a:lnTo>
                    <a:lnTo>
                      <a:pt x="420" y="30954"/>
                    </a:lnTo>
                    <a:lnTo>
                      <a:pt x="315" y="31392"/>
                    </a:lnTo>
                    <a:lnTo>
                      <a:pt x="210" y="31830"/>
                    </a:lnTo>
                    <a:lnTo>
                      <a:pt x="140" y="32251"/>
                    </a:lnTo>
                    <a:lnTo>
                      <a:pt x="70" y="32689"/>
                    </a:lnTo>
                    <a:lnTo>
                      <a:pt x="35" y="33109"/>
                    </a:lnTo>
                    <a:lnTo>
                      <a:pt x="0" y="33530"/>
                    </a:lnTo>
                    <a:lnTo>
                      <a:pt x="0" y="33950"/>
                    </a:lnTo>
                    <a:lnTo>
                      <a:pt x="18" y="34283"/>
                    </a:lnTo>
                    <a:lnTo>
                      <a:pt x="0" y="34300"/>
                    </a:lnTo>
                    <a:lnTo>
                      <a:pt x="0" y="34686"/>
                    </a:lnTo>
                    <a:lnTo>
                      <a:pt x="35" y="35054"/>
                    </a:lnTo>
                    <a:lnTo>
                      <a:pt x="70" y="35422"/>
                    </a:lnTo>
                    <a:lnTo>
                      <a:pt x="123" y="35754"/>
                    </a:lnTo>
                    <a:lnTo>
                      <a:pt x="210" y="36087"/>
                    </a:lnTo>
                    <a:lnTo>
                      <a:pt x="298" y="36403"/>
                    </a:lnTo>
                    <a:lnTo>
                      <a:pt x="403" y="36700"/>
                    </a:lnTo>
                    <a:lnTo>
                      <a:pt x="526" y="36981"/>
                    </a:lnTo>
                    <a:lnTo>
                      <a:pt x="648" y="37243"/>
                    </a:lnTo>
                    <a:lnTo>
                      <a:pt x="788" y="37489"/>
                    </a:lnTo>
                    <a:lnTo>
                      <a:pt x="964" y="37716"/>
                    </a:lnTo>
                    <a:lnTo>
                      <a:pt x="1121" y="37927"/>
                    </a:lnTo>
                    <a:lnTo>
                      <a:pt x="1314" y="38119"/>
                    </a:lnTo>
                    <a:lnTo>
                      <a:pt x="1507" y="38295"/>
                    </a:lnTo>
                    <a:lnTo>
                      <a:pt x="1717" y="38452"/>
                    </a:lnTo>
                    <a:lnTo>
                      <a:pt x="1945" y="38592"/>
                    </a:lnTo>
                    <a:lnTo>
                      <a:pt x="2172" y="38715"/>
                    </a:lnTo>
                    <a:lnTo>
                      <a:pt x="2417" y="38820"/>
                    </a:lnTo>
                    <a:lnTo>
                      <a:pt x="2663" y="38908"/>
                    </a:lnTo>
                    <a:lnTo>
                      <a:pt x="2926" y="38960"/>
                    </a:lnTo>
                    <a:lnTo>
                      <a:pt x="3188" y="39013"/>
                    </a:lnTo>
                    <a:lnTo>
                      <a:pt x="3469" y="39030"/>
                    </a:lnTo>
                    <a:lnTo>
                      <a:pt x="3766" y="39030"/>
                    </a:lnTo>
                    <a:lnTo>
                      <a:pt x="4047" y="39013"/>
                    </a:lnTo>
                    <a:lnTo>
                      <a:pt x="4362" y="38978"/>
                    </a:lnTo>
                    <a:lnTo>
                      <a:pt x="4660" y="38925"/>
                    </a:lnTo>
                    <a:lnTo>
                      <a:pt x="4975" y="38855"/>
                    </a:lnTo>
                    <a:lnTo>
                      <a:pt x="5308" y="38750"/>
                    </a:lnTo>
                    <a:lnTo>
                      <a:pt x="5623" y="38627"/>
                    </a:lnTo>
                    <a:lnTo>
                      <a:pt x="5956" y="38487"/>
                    </a:lnTo>
                    <a:lnTo>
                      <a:pt x="6306" y="38312"/>
                    </a:lnTo>
                    <a:lnTo>
                      <a:pt x="6639" y="38137"/>
                    </a:lnTo>
                    <a:lnTo>
                      <a:pt x="38119" y="19953"/>
                    </a:lnTo>
                    <a:lnTo>
                      <a:pt x="38452" y="19743"/>
                    </a:lnTo>
                    <a:lnTo>
                      <a:pt x="38802" y="19533"/>
                    </a:lnTo>
                    <a:lnTo>
                      <a:pt x="39135" y="19288"/>
                    </a:lnTo>
                    <a:lnTo>
                      <a:pt x="39450" y="19025"/>
                    </a:lnTo>
                    <a:lnTo>
                      <a:pt x="39783" y="18762"/>
                    </a:lnTo>
                    <a:lnTo>
                      <a:pt x="40099" y="18464"/>
                    </a:lnTo>
                    <a:lnTo>
                      <a:pt x="40396" y="18166"/>
                    </a:lnTo>
                    <a:lnTo>
                      <a:pt x="40694" y="17869"/>
                    </a:lnTo>
                    <a:lnTo>
                      <a:pt x="40992" y="17536"/>
                    </a:lnTo>
                    <a:lnTo>
                      <a:pt x="41290" y="17203"/>
                    </a:lnTo>
                    <a:lnTo>
                      <a:pt x="41553" y="16853"/>
                    </a:lnTo>
                    <a:lnTo>
                      <a:pt x="41833" y="16502"/>
                    </a:lnTo>
                    <a:lnTo>
                      <a:pt x="42096" y="16134"/>
                    </a:lnTo>
                    <a:lnTo>
                      <a:pt x="42341" y="15766"/>
                    </a:lnTo>
                    <a:lnTo>
                      <a:pt x="42586" y="15381"/>
                    </a:lnTo>
                    <a:lnTo>
                      <a:pt x="42814" y="14996"/>
                    </a:lnTo>
                    <a:lnTo>
                      <a:pt x="43042" y="14610"/>
                    </a:lnTo>
                    <a:lnTo>
                      <a:pt x="43252" y="14207"/>
                    </a:lnTo>
                    <a:lnTo>
                      <a:pt x="43445" y="13804"/>
                    </a:lnTo>
                    <a:lnTo>
                      <a:pt x="43620" y="13401"/>
                    </a:lnTo>
                    <a:lnTo>
                      <a:pt x="43795" y="12981"/>
                    </a:lnTo>
                    <a:lnTo>
                      <a:pt x="43953" y="12561"/>
                    </a:lnTo>
                    <a:lnTo>
                      <a:pt x="44110" y="12158"/>
                    </a:lnTo>
                    <a:lnTo>
                      <a:pt x="44233" y="11737"/>
                    </a:lnTo>
                    <a:lnTo>
                      <a:pt x="44355" y="11317"/>
                    </a:lnTo>
                    <a:lnTo>
                      <a:pt x="44461" y="10896"/>
                    </a:lnTo>
                    <a:lnTo>
                      <a:pt x="44548" y="10493"/>
                    </a:lnTo>
                    <a:lnTo>
                      <a:pt x="44618" y="10073"/>
                    </a:lnTo>
                    <a:lnTo>
                      <a:pt x="44688" y="9653"/>
                    </a:lnTo>
                    <a:lnTo>
                      <a:pt x="44723" y="9250"/>
                    </a:lnTo>
                    <a:lnTo>
                      <a:pt x="44758" y="8847"/>
                    </a:lnTo>
                    <a:lnTo>
                      <a:pt x="44758" y="8444"/>
                    </a:lnTo>
                    <a:lnTo>
                      <a:pt x="44758" y="7095"/>
                    </a:lnTo>
                    <a:lnTo>
                      <a:pt x="44758" y="6885"/>
                    </a:lnTo>
                    <a:lnTo>
                      <a:pt x="44758" y="6412"/>
                    </a:lnTo>
                    <a:lnTo>
                      <a:pt x="44723" y="5956"/>
                    </a:lnTo>
                    <a:lnTo>
                      <a:pt x="44671" y="5518"/>
                    </a:lnTo>
                    <a:lnTo>
                      <a:pt x="44601" y="5115"/>
                    </a:lnTo>
                    <a:lnTo>
                      <a:pt x="44513" y="4713"/>
                    </a:lnTo>
                    <a:lnTo>
                      <a:pt x="44408" y="4345"/>
                    </a:lnTo>
                    <a:lnTo>
                      <a:pt x="44268" y="3977"/>
                    </a:lnTo>
                    <a:lnTo>
                      <a:pt x="44128" y="3644"/>
                    </a:lnTo>
                    <a:lnTo>
                      <a:pt x="43970" y="3329"/>
                    </a:lnTo>
                    <a:lnTo>
                      <a:pt x="43795" y="3031"/>
                    </a:lnTo>
                    <a:lnTo>
                      <a:pt x="43602" y="2751"/>
                    </a:lnTo>
                    <a:lnTo>
                      <a:pt x="43392" y="2505"/>
                    </a:lnTo>
                    <a:lnTo>
                      <a:pt x="43164" y="2278"/>
                    </a:lnTo>
                    <a:lnTo>
                      <a:pt x="42936" y="2050"/>
                    </a:lnTo>
                    <a:lnTo>
                      <a:pt x="42674" y="1875"/>
                    </a:lnTo>
                    <a:lnTo>
                      <a:pt x="42411" y="1699"/>
                    </a:lnTo>
                    <a:lnTo>
                      <a:pt x="42131" y="1559"/>
                    </a:lnTo>
                    <a:lnTo>
                      <a:pt x="41850" y="1437"/>
                    </a:lnTo>
                    <a:lnTo>
                      <a:pt x="41553" y="1332"/>
                    </a:lnTo>
                    <a:lnTo>
                      <a:pt x="41237" y="1262"/>
                    </a:lnTo>
                    <a:lnTo>
                      <a:pt x="40904" y="1209"/>
                    </a:lnTo>
                    <a:lnTo>
                      <a:pt x="40572" y="1174"/>
                    </a:lnTo>
                    <a:lnTo>
                      <a:pt x="40221" y="1174"/>
                    </a:lnTo>
                    <a:lnTo>
                      <a:pt x="39871" y="1191"/>
                    </a:lnTo>
                    <a:lnTo>
                      <a:pt x="39503" y="1226"/>
                    </a:lnTo>
                    <a:lnTo>
                      <a:pt x="39135" y="1297"/>
                    </a:lnTo>
                    <a:lnTo>
                      <a:pt x="38750" y="1402"/>
                    </a:lnTo>
                    <a:lnTo>
                      <a:pt x="38364" y="1524"/>
                    </a:lnTo>
                    <a:lnTo>
                      <a:pt x="37979" y="1664"/>
                    </a:lnTo>
                    <a:lnTo>
                      <a:pt x="37576" y="1840"/>
                    </a:lnTo>
                    <a:lnTo>
                      <a:pt x="37173" y="2032"/>
                    </a:lnTo>
                    <a:lnTo>
                      <a:pt x="36753" y="2260"/>
                    </a:lnTo>
                    <a:lnTo>
                      <a:pt x="36280" y="2558"/>
                    </a:lnTo>
                    <a:lnTo>
                      <a:pt x="35824" y="2873"/>
                    </a:lnTo>
                    <a:lnTo>
                      <a:pt x="35369" y="3206"/>
                    </a:lnTo>
                    <a:lnTo>
                      <a:pt x="34913" y="3574"/>
                    </a:lnTo>
                    <a:lnTo>
                      <a:pt x="34475" y="3959"/>
                    </a:lnTo>
                    <a:lnTo>
                      <a:pt x="34055" y="4380"/>
                    </a:lnTo>
                    <a:lnTo>
                      <a:pt x="33634" y="4800"/>
                    </a:lnTo>
                    <a:lnTo>
                      <a:pt x="33232" y="5256"/>
                    </a:lnTo>
                    <a:lnTo>
                      <a:pt x="33091" y="4783"/>
                    </a:lnTo>
                    <a:lnTo>
                      <a:pt x="32934" y="4327"/>
                    </a:lnTo>
                    <a:lnTo>
                      <a:pt x="32759" y="3889"/>
                    </a:lnTo>
                    <a:lnTo>
                      <a:pt x="32566" y="3486"/>
                    </a:lnTo>
                    <a:lnTo>
                      <a:pt x="32356" y="3101"/>
                    </a:lnTo>
                    <a:lnTo>
                      <a:pt x="32128" y="2733"/>
                    </a:lnTo>
                    <a:lnTo>
                      <a:pt x="31883" y="2383"/>
                    </a:lnTo>
                    <a:lnTo>
                      <a:pt x="31620" y="2050"/>
                    </a:lnTo>
                    <a:lnTo>
                      <a:pt x="31340" y="1752"/>
                    </a:lnTo>
                    <a:lnTo>
                      <a:pt x="31042" y="1472"/>
                    </a:lnTo>
                    <a:lnTo>
                      <a:pt x="30726" y="1226"/>
                    </a:lnTo>
                    <a:lnTo>
                      <a:pt x="30411" y="999"/>
                    </a:lnTo>
                    <a:lnTo>
                      <a:pt x="30078" y="789"/>
                    </a:lnTo>
                    <a:lnTo>
                      <a:pt x="29728" y="596"/>
                    </a:lnTo>
                    <a:lnTo>
                      <a:pt x="29360" y="438"/>
                    </a:lnTo>
                    <a:lnTo>
                      <a:pt x="28975" y="298"/>
                    </a:lnTo>
                    <a:lnTo>
                      <a:pt x="28589" y="193"/>
                    </a:lnTo>
                    <a:lnTo>
                      <a:pt x="28186" y="105"/>
                    </a:lnTo>
                    <a:lnTo>
                      <a:pt x="27766" y="35"/>
                    </a:lnTo>
                    <a:lnTo>
                      <a:pt x="27346" y="0"/>
                    </a:lnTo>
                    <a:close/>
                  </a:path>
                </a:pathLst>
              </a:custGeom>
              <a:solidFill>
                <a:srgbClr val="ADD0D8"/>
              </a:solidFill>
              <a:ln w="9525" cap="flat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38"/>
              <p:cNvSpPr/>
              <p:nvPr/>
            </p:nvSpPr>
            <p:spPr>
              <a:xfrm>
                <a:off x="5877862" y="3925178"/>
                <a:ext cx="86321" cy="134099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5852" extrusionOk="0">
                    <a:moveTo>
                      <a:pt x="1" y="0"/>
                    </a:moveTo>
                    <a:lnTo>
                      <a:pt x="1" y="3924"/>
                    </a:lnTo>
                    <a:lnTo>
                      <a:pt x="3399" y="5851"/>
                    </a:lnTo>
                    <a:lnTo>
                      <a:pt x="3767" y="22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DD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38"/>
              <p:cNvSpPr/>
              <p:nvPr/>
            </p:nvSpPr>
            <p:spPr>
              <a:xfrm>
                <a:off x="5914389" y="3176509"/>
                <a:ext cx="1025675" cy="894785"/>
              </a:xfrm>
              <a:custGeom>
                <a:avLst/>
                <a:gdLst/>
                <a:ahLst/>
                <a:cxnLst/>
                <a:rect l="l" t="t" r="r" b="b"/>
                <a:pathLst>
                  <a:path w="44760" h="39048" extrusionOk="0">
                    <a:moveTo>
                      <a:pt x="26908" y="0"/>
                    </a:moveTo>
                    <a:lnTo>
                      <a:pt x="26470" y="18"/>
                    </a:lnTo>
                    <a:lnTo>
                      <a:pt x="26015" y="53"/>
                    </a:lnTo>
                    <a:lnTo>
                      <a:pt x="25559" y="123"/>
                    </a:lnTo>
                    <a:lnTo>
                      <a:pt x="25086" y="228"/>
                    </a:lnTo>
                    <a:lnTo>
                      <a:pt x="24596" y="351"/>
                    </a:lnTo>
                    <a:lnTo>
                      <a:pt x="24105" y="491"/>
                    </a:lnTo>
                    <a:lnTo>
                      <a:pt x="23615" y="666"/>
                    </a:lnTo>
                    <a:lnTo>
                      <a:pt x="23107" y="876"/>
                    </a:lnTo>
                    <a:lnTo>
                      <a:pt x="22599" y="1104"/>
                    </a:lnTo>
                    <a:lnTo>
                      <a:pt x="22091" y="1367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9" y="2383"/>
                    </a:lnTo>
                    <a:lnTo>
                      <a:pt x="19849" y="2786"/>
                    </a:lnTo>
                    <a:lnTo>
                      <a:pt x="19288" y="3206"/>
                    </a:lnTo>
                    <a:lnTo>
                      <a:pt x="18727" y="3662"/>
                    </a:lnTo>
                    <a:lnTo>
                      <a:pt x="18202" y="4152"/>
                    </a:lnTo>
                    <a:lnTo>
                      <a:pt x="17659" y="4643"/>
                    </a:lnTo>
                    <a:lnTo>
                      <a:pt x="17151" y="5168"/>
                    </a:lnTo>
                    <a:lnTo>
                      <a:pt x="16643" y="5694"/>
                    </a:lnTo>
                    <a:lnTo>
                      <a:pt x="16152" y="6254"/>
                    </a:lnTo>
                    <a:lnTo>
                      <a:pt x="15662" y="6832"/>
                    </a:lnTo>
                    <a:lnTo>
                      <a:pt x="15189" y="7428"/>
                    </a:lnTo>
                    <a:lnTo>
                      <a:pt x="14733" y="8024"/>
                    </a:lnTo>
                    <a:lnTo>
                      <a:pt x="14295" y="8654"/>
                    </a:lnTo>
                    <a:lnTo>
                      <a:pt x="13875" y="9285"/>
                    </a:lnTo>
                    <a:lnTo>
                      <a:pt x="13472" y="9933"/>
                    </a:lnTo>
                    <a:lnTo>
                      <a:pt x="13069" y="10581"/>
                    </a:lnTo>
                    <a:lnTo>
                      <a:pt x="12701" y="11247"/>
                    </a:lnTo>
                    <a:lnTo>
                      <a:pt x="12333" y="11930"/>
                    </a:lnTo>
                    <a:lnTo>
                      <a:pt x="12001" y="12613"/>
                    </a:lnTo>
                    <a:lnTo>
                      <a:pt x="11685" y="13296"/>
                    </a:lnTo>
                    <a:lnTo>
                      <a:pt x="11370" y="13997"/>
                    </a:lnTo>
                    <a:lnTo>
                      <a:pt x="11090" y="14698"/>
                    </a:lnTo>
                    <a:lnTo>
                      <a:pt x="10827" y="15399"/>
                    </a:lnTo>
                    <a:lnTo>
                      <a:pt x="10599" y="16099"/>
                    </a:lnTo>
                    <a:lnTo>
                      <a:pt x="10371" y="16818"/>
                    </a:lnTo>
                    <a:lnTo>
                      <a:pt x="10179" y="17518"/>
                    </a:lnTo>
                    <a:lnTo>
                      <a:pt x="10003" y="18237"/>
                    </a:lnTo>
                    <a:lnTo>
                      <a:pt x="9863" y="18937"/>
                    </a:lnTo>
                    <a:lnTo>
                      <a:pt x="9741" y="19638"/>
                    </a:lnTo>
                    <a:lnTo>
                      <a:pt x="9636" y="20339"/>
                    </a:lnTo>
                    <a:lnTo>
                      <a:pt x="9566" y="21022"/>
                    </a:lnTo>
                    <a:lnTo>
                      <a:pt x="9250" y="21074"/>
                    </a:lnTo>
                    <a:lnTo>
                      <a:pt x="8935" y="21127"/>
                    </a:lnTo>
                    <a:lnTo>
                      <a:pt x="8620" y="21215"/>
                    </a:lnTo>
                    <a:lnTo>
                      <a:pt x="8287" y="21320"/>
                    </a:lnTo>
                    <a:lnTo>
                      <a:pt x="7954" y="21442"/>
                    </a:lnTo>
                    <a:lnTo>
                      <a:pt x="7621" y="21582"/>
                    </a:lnTo>
                    <a:lnTo>
                      <a:pt x="7288" y="21758"/>
                    </a:lnTo>
                    <a:lnTo>
                      <a:pt x="6938" y="21950"/>
                    </a:lnTo>
                    <a:lnTo>
                      <a:pt x="6570" y="22161"/>
                    </a:lnTo>
                    <a:lnTo>
                      <a:pt x="6220" y="22406"/>
                    </a:lnTo>
                    <a:lnTo>
                      <a:pt x="5869" y="22651"/>
                    </a:lnTo>
                    <a:lnTo>
                      <a:pt x="5536" y="22914"/>
                    </a:lnTo>
                    <a:lnTo>
                      <a:pt x="5204" y="23194"/>
                    </a:lnTo>
                    <a:lnTo>
                      <a:pt x="4871" y="23492"/>
                    </a:lnTo>
                    <a:lnTo>
                      <a:pt x="4555" y="23807"/>
                    </a:lnTo>
                    <a:lnTo>
                      <a:pt x="4240" y="24140"/>
                    </a:lnTo>
                    <a:lnTo>
                      <a:pt x="3925" y="24473"/>
                    </a:lnTo>
                    <a:lnTo>
                      <a:pt x="3627" y="24823"/>
                    </a:lnTo>
                    <a:lnTo>
                      <a:pt x="3329" y="25191"/>
                    </a:lnTo>
                    <a:lnTo>
                      <a:pt x="3049" y="25559"/>
                    </a:lnTo>
                    <a:lnTo>
                      <a:pt x="2786" y="25944"/>
                    </a:lnTo>
                    <a:lnTo>
                      <a:pt x="2523" y="26330"/>
                    </a:lnTo>
                    <a:lnTo>
                      <a:pt x="2261" y="26715"/>
                    </a:lnTo>
                    <a:lnTo>
                      <a:pt x="2033" y="27118"/>
                    </a:lnTo>
                    <a:lnTo>
                      <a:pt x="1805" y="27539"/>
                    </a:lnTo>
                    <a:lnTo>
                      <a:pt x="1577" y="27959"/>
                    </a:lnTo>
                    <a:lnTo>
                      <a:pt x="1367" y="28379"/>
                    </a:lnTo>
                    <a:lnTo>
                      <a:pt x="1174" y="28800"/>
                    </a:lnTo>
                    <a:lnTo>
                      <a:pt x="999" y="29238"/>
                    </a:lnTo>
                    <a:lnTo>
                      <a:pt x="842" y="29658"/>
                    </a:lnTo>
                    <a:lnTo>
                      <a:pt x="684" y="30096"/>
                    </a:lnTo>
                    <a:lnTo>
                      <a:pt x="544" y="30534"/>
                    </a:lnTo>
                    <a:lnTo>
                      <a:pt x="421" y="30972"/>
                    </a:lnTo>
                    <a:lnTo>
                      <a:pt x="316" y="31410"/>
                    </a:lnTo>
                    <a:lnTo>
                      <a:pt x="211" y="31831"/>
                    </a:lnTo>
                    <a:lnTo>
                      <a:pt x="141" y="32268"/>
                    </a:lnTo>
                    <a:lnTo>
                      <a:pt x="71" y="32706"/>
                    </a:lnTo>
                    <a:lnTo>
                      <a:pt x="36" y="33127"/>
                    </a:lnTo>
                    <a:lnTo>
                      <a:pt x="1" y="33547"/>
                    </a:lnTo>
                    <a:lnTo>
                      <a:pt x="1" y="33968"/>
                    </a:lnTo>
                    <a:lnTo>
                      <a:pt x="18" y="34301"/>
                    </a:lnTo>
                    <a:lnTo>
                      <a:pt x="1" y="34301"/>
                    </a:lnTo>
                    <a:lnTo>
                      <a:pt x="1" y="34686"/>
                    </a:lnTo>
                    <a:lnTo>
                      <a:pt x="36" y="35071"/>
                    </a:lnTo>
                    <a:lnTo>
                      <a:pt x="71" y="35422"/>
                    </a:lnTo>
                    <a:lnTo>
                      <a:pt x="123" y="35772"/>
                    </a:lnTo>
                    <a:lnTo>
                      <a:pt x="211" y="36105"/>
                    </a:lnTo>
                    <a:lnTo>
                      <a:pt x="299" y="36420"/>
                    </a:lnTo>
                    <a:lnTo>
                      <a:pt x="404" y="36700"/>
                    </a:lnTo>
                    <a:lnTo>
                      <a:pt x="509" y="36981"/>
                    </a:lnTo>
                    <a:lnTo>
                      <a:pt x="649" y="37244"/>
                    </a:lnTo>
                    <a:lnTo>
                      <a:pt x="789" y="37506"/>
                    </a:lnTo>
                    <a:lnTo>
                      <a:pt x="964" y="37734"/>
                    </a:lnTo>
                    <a:lnTo>
                      <a:pt x="1122" y="37944"/>
                    </a:lnTo>
                    <a:lnTo>
                      <a:pt x="1315" y="38137"/>
                    </a:lnTo>
                    <a:lnTo>
                      <a:pt x="1507" y="38312"/>
                    </a:lnTo>
                    <a:lnTo>
                      <a:pt x="1718" y="38470"/>
                    </a:lnTo>
                    <a:lnTo>
                      <a:pt x="1945" y="38610"/>
                    </a:lnTo>
                    <a:lnTo>
                      <a:pt x="2173" y="38733"/>
                    </a:lnTo>
                    <a:lnTo>
                      <a:pt x="2418" y="38820"/>
                    </a:lnTo>
                    <a:lnTo>
                      <a:pt x="2663" y="38908"/>
                    </a:lnTo>
                    <a:lnTo>
                      <a:pt x="2926" y="38978"/>
                    </a:lnTo>
                    <a:lnTo>
                      <a:pt x="3189" y="39013"/>
                    </a:lnTo>
                    <a:lnTo>
                      <a:pt x="3469" y="39048"/>
                    </a:lnTo>
                    <a:lnTo>
                      <a:pt x="3767" y="39048"/>
                    </a:lnTo>
                    <a:lnTo>
                      <a:pt x="4047" y="39030"/>
                    </a:lnTo>
                    <a:lnTo>
                      <a:pt x="4363" y="38995"/>
                    </a:lnTo>
                    <a:lnTo>
                      <a:pt x="4661" y="38943"/>
                    </a:lnTo>
                    <a:lnTo>
                      <a:pt x="4976" y="38855"/>
                    </a:lnTo>
                    <a:lnTo>
                      <a:pt x="5309" y="38750"/>
                    </a:lnTo>
                    <a:lnTo>
                      <a:pt x="5624" y="38627"/>
                    </a:lnTo>
                    <a:lnTo>
                      <a:pt x="5957" y="38487"/>
                    </a:lnTo>
                    <a:lnTo>
                      <a:pt x="6307" y="38330"/>
                    </a:lnTo>
                    <a:lnTo>
                      <a:pt x="6640" y="38137"/>
                    </a:lnTo>
                    <a:lnTo>
                      <a:pt x="38120" y="19971"/>
                    </a:lnTo>
                    <a:lnTo>
                      <a:pt x="38453" y="19761"/>
                    </a:lnTo>
                    <a:lnTo>
                      <a:pt x="38785" y="19533"/>
                    </a:lnTo>
                    <a:lnTo>
                      <a:pt x="39118" y="19288"/>
                    </a:lnTo>
                    <a:lnTo>
                      <a:pt x="39451" y="19042"/>
                    </a:lnTo>
                    <a:lnTo>
                      <a:pt x="39766" y="18762"/>
                    </a:lnTo>
                    <a:lnTo>
                      <a:pt x="40082" y="18482"/>
                    </a:lnTo>
                    <a:lnTo>
                      <a:pt x="40397" y="18184"/>
                    </a:lnTo>
                    <a:lnTo>
                      <a:pt x="40695" y="17869"/>
                    </a:lnTo>
                    <a:lnTo>
                      <a:pt x="40993" y="17553"/>
                    </a:lnTo>
                    <a:lnTo>
                      <a:pt x="41291" y="17221"/>
                    </a:lnTo>
                    <a:lnTo>
                      <a:pt x="41553" y="16870"/>
                    </a:lnTo>
                    <a:lnTo>
                      <a:pt x="41834" y="16520"/>
                    </a:lnTo>
                    <a:lnTo>
                      <a:pt x="42096" y="16152"/>
                    </a:lnTo>
                    <a:lnTo>
                      <a:pt x="42342" y="15784"/>
                    </a:lnTo>
                    <a:lnTo>
                      <a:pt x="42587" y="15399"/>
                    </a:lnTo>
                    <a:lnTo>
                      <a:pt x="42815" y="15013"/>
                    </a:lnTo>
                    <a:lnTo>
                      <a:pt x="43042" y="14610"/>
                    </a:lnTo>
                    <a:lnTo>
                      <a:pt x="43235" y="14207"/>
                    </a:lnTo>
                    <a:lnTo>
                      <a:pt x="43445" y="13805"/>
                    </a:lnTo>
                    <a:lnTo>
                      <a:pt x="43620" y="13402"/>
                    </a:lnTo>
                    <a:lnTo>
                      <a:pt x="43796" y="12999"/>
                    </a:lnTo>
                    <a:lnTo>
                      <a:pt x="43953" y="12578"/>
                    </a:lnTo>
                    <a:lnTo>
                      <a:pt x="44111" y="12158"/>
                    </a:lnTo>
                    <a:lnTo>
                      <a:pt x="44234" y="11737"/>
                    </a:lnTo>
                    <a:lnTo>
                      <a:pt x="44356" y="11334"/>
                    </a:lnTo>
                    <a:lnTo>
                      <a:pt x="44461" y="10914"/>
                    </a:lnTo>
                    <a:lnTo>
                      <a:pt x="44549" y="10494"/>
                    </a:lnTo>
                    <a:lnTo>
                      <a:pt x="44619" y="10073"/>
                    </a:lnTo>
                    <a:lnTo>
                      <a:pt x="44689" y="9670"/>
                    </a:lnTo>
                    <a:lnTo>
                      <a:pt x="44724" y="9267"/>
                    </a:lnTo>
                    <a:lnTo>
                      <a:pt x="44759" y="8864"/>
                    </a:lnTo>
                    <a:lnTo>
                      <a:pt x="44759" y="8462"/>
                    </a:lnTo>
                    <a:lnTo>
                      <a:pt x="44759" y="7095"/>
                    </a:lnTo>
                    <a:lnTo>
                      <a:pt x="44759" y="6885"/>
                    </a:lnTo>
                    <a:lnTo>
                      <a:pt x="44759" y="6429"/>
                    </a:lnTo>
                    <a:lnTo>
                      <a:pt x="44724" y="5974"/>
                    </a:lnTo>
                    <a:lnTo>
                      <a:pt x="44672" y="5536"/>
                    </a:lnTo>
                    <a:lnTo>
                      <a:pt x="44601" y="5116"/>
                    </a:lnTo>
                    <a:lnTo>
                      <a:pt x="44514" y="4730"/>
                    </a:lnTo>
                    <a:lnTo>
                      <a:pt x="44409" y="4345"/>
                    </a:lnTo>
                    <a:lnTo>
                      <a:pt x="44269" y="3994"/>
                    </a:lnTo>
                    <a:lnTo>
                      <a:pt x="44128" y="3662"/>
                    </a:lnTo>
                    <a:lnTo>
                      <a:pt x="43971" y="3346"/>
                    </a:lnTo>
                    <a:lnTo>
                      <a:pt x="43796" y="3048"/>
                    </a:lnTo>
                    <a:lnTo>
                      <a:pt x="43603" y="2768"/>
                    </a:lnTo>
                    <a:lnTo>
                      <a:pt x="43393" y="2505"/>
                    </a:lnTo>
                    <a:lnTo>
                      <a:pt x="43165" y="2278"/>
                    </a:lnTo>
                    <a:lnTo>
                      <a:pt x="42937" y="2067"/>
                    </a:lnTo>
                    <a:lnTo>
                      <a:pt x="42674" y="1875"/>
                    </a:lnTo>
                    <a:lnTo>
                      <a:pt x="42412" y="1717"/>
                    </a:lnTo>
                    <a:lnTo>
                      <a:pt x="42131" y="1559"/>
                    </a:lnTo>
                    <a:lnTo>
                      <a:pt x="41851" y="1437"/>
                    </a:lnTo>
                    <a:lnTo>
                      <a:pt x="41553" y="1349"/>
                    </a:lnTo>
                    <a:lnTo>
                      <a:pt x="41238" y="1262"/>
                    </a:lnTo>
                    <a:lnTo>
                      <a:pt x="40905" y="1209"/>
                    </a:lnTo>
                    <a:lnTo>
                      <a:pt x="40572" y="1192"/>
                    </a:lnTo>
                    <a:lnTo>
                      <a:pt x="40222" y="1174"/>
                    </a:lnTo>
                    <a:lnTo>
                      <a:pt x="39872" y="1192"/>
                    </a:lnTo>
                    <a:lnTo>
                      <a:pt x="39504" y="1244"/>
                    </a:lnTo>
                    <a:lnTo>
                      <a:pt x="39136" y="1314"/>
                    </a:lnTo>
                    <a:lnTo>
                      <a:pt x="38750" y="1402"/>
                    </a:lnTo>
                    <a:lnTo>
                      <a:pt x="38365" y="1524"/>
                    </a:lnTo>
                    <a:lnTo>
                      <a:pt x="37980" y="1665"/>
                    </a:lnTo>
                    <a:lnTo>
                      <a:pt x="37577" y="1840"/>
                    </a:lnTo>
                    <a:lnTo>
                      <a:pt x="37174" y="2050"/>
                    </a:lnTo>
                    <a:lnTo>
                      <a:pt x="36753" y="2278"/>
                    </a:lnTo>
                    <a:lnTo>
                      <a:pt x="36280" y="2558"/>
                    </a:lnTo>
                    <a:lnTo>
                      <a:pt x="35825" y="2873"/>
                    </a:lnTo>
                    <a:lnTo>
                      <a:pt x="35369" y="3224"/>
                    </a:lnTo>
                    <a:lnTo>
                      <a:pt x="34914" y="3592"/>
                    </a:lnTo>
                    <a:lnTo>
                      <a:pt x="34476" y="3977"/>
                    </a:lnTo>
                    <a:lnTo>
                      <a:pt x="34056" y="4380"/>
                    </a:lnTo>
                    <a:lnTo>
                      <a:pt x="33635" y="4818"/>
                    </a:lnTo>
                    <a:lnTo>
                      <a:pt x="33232" y="5273"/>
                    </a:lnTo>
                    <a:lnTo>
                      <a:pt x="33092" y="4800"/>
                    </a:lnTo>
                    <a:lnTo>
                      <a:pt x="32934" y="4345"/>
                    </a:lnTo>
                    <a:lnTo>
                      <a:pt x="32759" y="3907"/>
                    </a:lnTo>
                    <a:lnTo>
                      <a:pt x="32567" y="3504"/>
                    </a:lnTo>
                    <a:lnTo>
                      <a:pt x="32356" y="3101"/>
                    </a:lnTo>
                    <a:lnTo>
                      <a:pt x="32129" y="2733"/>
                    </a:lnTo>
                    <a:lnTo>
                      <a:pt x="31883" y="2400"/>
                    </a:lnTo>
                    <a:lnTo>
                      <a:pt x="31621" y="2067"/>
                    </a:lnTo>
                    <a:lnTo>
                      <a:pt x="31340" y="1770"/>
                    </a:lnTo>
                    <a:lnTo>
                      <a:pt x="31043" y="1489"/>
                    </a:lnTo>
                    <a:lnTo>
                      <a:pt x="30727" y="1227"/>
                    </a:lnTo>
                    <a:lnTo>
                      <a:pt x="30412" y="999"/>
                    </a:lnTo>
                    <a:lnTo>
                      <a:pt x="30079" y="789"/>
                    </a:lnTo>
                    <a:lnTo>
                      <a:pt x="29711" y="613"/>
                    </a:lnTo>
                    <a:lnTo>
                      <a:pt x="29361" y="438"/>
                    </a:lnTo>
                    <a:lnTo>
                      <a:pt x="28975" y="316"/>
                    </a:lnTo>
                    <a:lnTo>
                      <a:pt x="28590" y="193"/>
                    </a:lnTo>
                    <a:lnTo>
                      <a:pt x="28187" y="105"/>
                    </a:lnTo>
                    <a:lnTo>
                      <a:pt x="27767" y="53"/>
                    </a:lnTo>
                    <a:lnTo>
                      <a:pt x="27346" y="18"/>
                    </a:lnTo>
                    <a:lnTo>
                      <a:pt x="26908" y="0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8" name="Google Shape;2768;p38"/>
            <p:cNvGrpSpPr/>
            <p:nvPr/>
          </p:nvGrpSpPr>
          <p:grpSpPr>
            <a:xfrm>
              <a:off x="4903588" y="3844882"/>
              <a:ext cx="462064" cy="673227"/>
              <a:chOff x="4903588" y="3844882"/>
              <a:chExt cx="462064" cy="673227"/>
            </a:xfrm>
          </p:grpSpPr>
          <p:sp>
            <p:nvSpPr>
              <p:cNvPr id="2769" name="Google Shape;2769;p38"/>
              <p:cNvSpPr/>
              <p:nvPr/>
            </p:nvSpPr>
            <p:spPr>
              <a:xfrm>
                <a:off x="5166932" y="4237079"/>
                <a:ext cx="198719" cy="281030"/>
              </a:xfrm>
              <a:custGeom>
                <a:avLst/>
                <a:gdLst/>
                <a:ahLst/>
                <a:cxnLst/>
                <a:rect l="l" t="t" r="r" b="b"/>
                <a:pathLst>
                  <a:path w="8672" h="12264" extrusionOk="0">
                    <a:moveTo>
                      <a:pt x="2768" y="1"/>
                    </a:moveTo>
                    <a:lnTo>
                      <a:pt x="1437" y="2541"/>
                    </a:lnTo>
                    <a:lnTo>
                      <a:pt x="0" y="2593"/>
                    </a:lnTo>
                    <a:lnTo>
                      <a:pt x="5010" y="10319"/>
                    </a:lnTo>
                    <a:lnTo>
                      <a:pt x="5203" y="10599"/>
                    </a:lnTo>
                    <a:lnTo>
                      <a:pt x="5413" y="10862"/>
                    </a:lnTo>
                    <a:lnTo>
                      <a:pt x="5641" y="11142"/>
                    </a:lnTo>
                    <a:lnTo>
                      <a:pt x="5869" y="11388"/>
                    </a:lnTo>
                    <a:lnTo>
                      <a:pt x="6114" y="11633"/>
                    </a:lnTo>
                    <a:lnTo>
                      <a:pt x="6342" y="11843"/>
                    </a:lnTo>
                    <a:lnTo>
                      <a:pt x="6570" y="12018"/>
                    </a:lnTo>
                    <a:lnTo>
                      <a:pt x="6780" y="12158"/>
                    </a:lnTo>
                    <a:lnTo>
                      <a:pt x="6885" y="12211"/>
                    </a:lnTo>
                    <a:lnTo>
                      <a:pt x="6990" y="12246"/>
                    </a:lnTo>
                    <a:lnTo>
                      <a:pt x="7095" y="12263"/>
                    </a:lnTo>
                    <a:lnTo>
                      <a:pt x="7323" y="12263"/>
                    </a:lnTo>
                    <a:lnTo>
                      <a:pt x="7428" y="12228"/>
                    </a:lnTo>
                    <a:lnTo>
                      <a:pt x="7533" y="12193"/>
                    </a:lnTo>
                    <a:lnTo>
                      <a:pt x="7638" y="12141"/>
                    </a:lnTo>
                    <a:lnTo>
                      <a:pt x="7743" y="12088"/>
                    </a:lnTo>
                    <a:lnTo>
                      <a:pt x="7848" y="12001"/>
                    </a:lnTo>
                    <a:lnTo>
                      <a:pt x="7953" y="11913"/>
                    </a:lnTo>
                    <a:lnTo>
                      <a:pt x="8059" y="11825"/>
                    </a:lnTo>
                    <a:lnTo>
                      <a:pt x="8146" y="11720"/>
                    </a:lnTo>
                    <a:lnTo>
                      <a:pt x="8234" y="11598"/>
                    </a:lnTo>
                    <a:lnTo>
                      <a:pt x="8304" y="11458"/>
                    </a:lnTo>
                    <a:lnTo>
                      <a:pt x="8374" y="11317"/>
                    </a:lnTo>
                    <a:lnTo>
                      <a:pt x="8444" y="11177"/>
                    </a:lnTo>
                    <a:lnTo>
                      <a:pt x="8514" y="11037"/>
                    </a:lnTo>
                    <a:lnTo>
                      <a:pt x="8567" y="10879"/>
                    </a:lnTo>
                    <a:lnTo>
                      <a:pt x="8602" y="10704"/>
                    </a:lnTo>
                    <a:lnTo>
                      <a:pt x="8637" y="10529"/>
                    </a:lnTo>
                    <a:lnTo>
                      <a:pt x="8672" y="10179"/>
                    </a:lnTo>
                    <a:lnTo>
                      <a:pt x="8672" y="9811"/>
                    </a:lnTo>
                    <a:lnTo>
                      <a:pt x="8619" y="9461"/>
                    </a:lnTo>
                    <a:lnTo>
                      <a:pt x="8549" y="9110"/>
                    </a:lnTo>
                    <a:lnTo>
                      <a:pt x="8497" y="8953"/>
                    </a:lnTo>
                    <a:lnTo>
                      <a:pt x="8426" y="8795"/>
                    </a:lnTo>
                    <a:lnTo>
                      <a:pt x="8356" y="8637"/>
                    </a:lnTo>
                    <a:lnTo>
                      <a:pt x="8269" y="8497"/>
                    </a:lnTo>
                    <a:lnTo>
                      <a:pt x="27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38"/>
              <p:cNvSpPr/>
              <p:nvPr/>
            </p:nvSpPr>
            <p:spPr>
              <a:xfrm>
                <a:off x="4903588" y="3844882"/>
                <a:ext cx="399844" cy="527503"/>
              </a:xfrm>
              <a:custGeom>
                <a:avLst/>
                <a:gdLst/>
                <a:ahLst/>
                <a:cxnLst/>
                <a:rect l="l" t="t" r="r" b="b"/>
                <a:pathLst>
                  <a:path w="17449" h="23020" extrusionOk="0">
                    <a:moveTo>
                      <a:pt x="12333" y="1"/>
                    </a:moveTo>
                    <a:lnTo>
                      <a:pt x="11948" y="18"/>
                    </a:lnTo>
                    <a:lnTo>
                      <a:pt x="11545" y="53"/>
                    </a:lnTo>
                    <a:lnTo>
                      <a:pt x="11124" y="123"/>
                    </a:lnTo>
                    <a:lnTo>
                      <a:pt x="10704" y="229"/>
                    </a:lnTo>
                    <a:lnTo>
                      <a:pt x="10284" y="351"/>
                    </a:lnTo>
                    <a:lnTo>
                      <a:pt x="9846" y="509"/>
                    </a:lnTo>
                    <a:lnTo>
                      <a:pt x="9390" y="701"/>
                    </a:lnTo>
                    <a:lnTo>
                      <a:pt x="8935" y="912"/>
                    </a:lnTo>
                    <a:lnTo>
                      <a:pt x="8479" y="1157"/>
                    </a:lnTo>
                    <a:lnTo>
                      <a:pt x="8041" y="1437"/>
                    </a:lnTo>
                    <a:lnTo>
                      <a:pt x="7621" y="1718"/>
                    </a:lnTo>
                    <a:lnTo>
                      <a:pt x="7183" y="2015"/>
                    </a:lnTo>
                    <a:lnTo>
                      <a:pt x="6780" y="2348"/>
                    </a:lnTo>
                    <a:lnTo>
                      <a:pt x="6360" y="2699"/>
                    </a:lnTo>
                    <a:lnTo>
                      <a:pt x="5957" y="3066"/>
                    </a:lnTo>
                    <a:lnTo>
                      <a:pt x="5571" y="3434"/>
                    </a:lnTo>
                    <a:lnTo>
                      <a:pt x="5186" y="3837"/>
                    </a:lnTo>
                    <a:lnTo>
                      <a:pt x="4800" y="4258"/>
                    </a:lnTo>
                    <a:lnTo>
                      <a:pt x="4450" y="4678"/>
                    </a:lnTo>
                    <a:lnTo>
                      <a:pt x="4082" y="5116"/>
                    </a:lnTo>
                    <a:lnTo>
                      <a:pt x="3749" y="5571"/>
                    </a:lnTo>
                    <a:lnTo>
                      <a:pt x="3417" y="6027"/>
                    </a:lnTo>
                    <a:lnTo>
                      <a:pt x="3084" y="6517"/>
                    </a:lnTo>
                    <a:lnTo>
                      <a:pt x="2786" y="6990"/>
                    </a:lnTo>
                    <a:lnTo>
                      <a:pt x="2488" y="7498"/>
                    </a:lnTo>
                    <a:lnTo>
                      <a:pt x="2208" y="7989"/>
                    </a:lnTo>
                    <a:lnTo>
                      <a:pt x="1945" y="8497"/>
                    </a:lnTo>
                    <a:lnTo>
                      <a:pt x="1682" y="9023"/>
                    </a:lnTo>
                    <a:lnTo>
                      <a:pt x="1455" y="9531"/>
                    </a:lnTo>
                    <a:lnTo>
                      <a:pt x="1227" y="10056"/>
                    </a:lnTo>
                    <a:lnTo>
                      <a:pt x="1034" y="10582"/>
                    </a:lnTo>
                    <a:lnTo>
                      <a:pt x="841" y="11125"/>
                    </a:lnTo>
                    <a:lnTo>
                      <a:pt x="666" y="11650"/>
                    </a:lnTo>
                    <a:lnTo>
                      <a:pt x="526" y="12176"/>
                    </a:lnTo>
                    <a:lnTo>
                      <a:pt x="386" y="12719"/>
                    </a:lnTo>
                    <a:lnTo>
                      <a:pt x="281" y="13244"/>
                    </a:lnTo>
                    <a:lnTo>
                      <a:pt x="176" y="13770"/>
                    </a:lnTo>
                    <a:lnTo>
                      <a:pt x="106" y="14295"/>
                    </a:lnTo>
                    <a:lnTo>
                      <a:pt x="53" y="14821"/>
                    </a:lnTo>
                    <a:lnTo>
                      <a:pt x="18" y="15329"/>
                    </a:lnTo>
                    <a:lnTo>
                      <a:pt x="1" y="15837"/>
                    </a:lnTo>
                    <a:lnTo>
                      <a:pt x="18" y="16345"/>
                    </a:lnTo>
                    <a:lnTo>
                      <a:pt x="53" y="16818"/>
                    </a:lnTo>
                    <a:lnTo>
                      <a:pt x="106" y="17291"/>
                    </a:lnTo>
                    <a:lnTo>
                      <a:pt x="176" y="17729"/>
                    </a:lnTo>
                    <a:lnTo>
                      <a:pt x="281" y="18149"/>
                    </a:lnTo>
                    <a:lnTo>
                      <a:pt x="386" y="18552"/>
                    </a:lnTo>
                    <a:lnTo>
                      <a:pt x="526" y="18920"/>
                    </a:lnTo>
                    <a:lnTo>
                      <a:pt x="684" y="19288"/>
                    </a:lnTo>
                    <a:lnTo>
                      <a:pt x="859" y="19621"/>
                    </a:lnTo>
                    <a:lnTo>
                      <a:pt x="1034" y="19936"/>
                    </a:lnTo>
                    <a:lnTo>
                      <a:pt x="1244" y="20234"/>
                    </a:lnTo>
                    <a:lnTo>
                      <a:pt x="1472" y="20497"/>
                    </a:lnTo>
                    <a:lnTo>
                      <a:pt x="1717" y="20742"/>
                    </a:lnTo>
                    <a:lnTo>
                      <a:pt x="1963" y="20970"/>
                    </a:lnTo>
                    <a:lnTo>
                      <a:pt x="2243" y="21180"/>
                    </a:lnTo>
                    <a:lnTo>
                      <a:pt x="2523" y="21355"/>
                    </a:lnTo>
                    <a:lnTo>
                      <a:pt x="4976" y="23019"/>
                    </a:lnTo>
                    <a:lnTo>
                      <a:pt x="4800" y="22634"/>
                    </a:lnTo>
                    <a:lnTo>
                      <a:pt x="4625" y="22284"/>
                    </a:lnTo>
                    <a:lnTo>
                      <a:pt x="4415" y="21881"/>
                    </a:lnTo>
                    <a:lnTo>
                      <a:pt x="4135" y="21460"/>
                    </a:lnTo>
                    <a:lnTo>
                      <a:pt x="3995" y="21250"/>
                    </a:lnTo>
                    <a:lnTo>
                      <a:pt x="3837" y="21057"/>
                    </a:lnTo>
                    <a:lnTo>
                      <a:pt x="3662" y="20882"/>
                    </a:lnTo>
                    <a:lnTo>
                      <a:pt x="3504" y="20725"/>
                    </a:lnTo>
                    <a:lnTo>
                      <a:pt x="3329" y="20602"/>
                    </a:lnTo>
                    <a:lnTo>
                      <a:pt x="3154" y="20497"/>
                    </a:lnTo>
                    <a:lnTo>
                      <a:pt x="3066" y="20199"/>
                    </a:lnTo>
                    <a:lnTo>
                      <a:pt x="2979" y="19866"/>
                    </a:lnTo>
                    <a:lnTo>
                      <a:pt x="2909" y="19533"/>
                    </a:lnTo>
                    <a:lnTo>
                      <a:pt x="2838" y="19183"/>
                    </a:lnTo>
                    <a:lnTo>
                      <a:pt x="2803" y="18833"/>
                    </a:lnTo>
                    <a:lnTo>
                      <a:pt x="2768" y="18465"/>
                    </a:lnTo>
                    <a:lnTo>
                      <a:pt x="2733" y="18079"/>
                    </a:lnTo>
                    <a:lnTo>
                      <a:pt x="2733" y="17676"/>
                    </a:lnTo>
                    <a:lnTo>
                      <a:pt x="2751" y="17168"/>
                    </a:lnTo>
                    <a:lnTo>
                      <a:pt x="2786" y="16660"/>
                    </a:lnTo>
                    <a:lnTo>
                      <a:pt x="2838" y="16135"/>
                    </a:lnTo>
                    <a:lnTo>
                      <a:pt x="2909" y="15609"/>
                    </a:lnTo>
                    <a:lnTo>
                      <a:pt x="2996" y="15084"/>
                    </a:lnTo>
                    <a:lnTo>
                      <a:pt x="3119" y="14541"/>
                    </a:lnTo>
                    <a:lnTo>
                      <a:pt x="3241" y="14015"/>
                    </a:lnTo>
                    <a:lnTo>
                      <a:pt x="3399" y="13490"/>
                    </a:lnTo>
                    <a:lnTo>
                      <a:pt x="3574" y="12947"/>
                    </a:lnTo>
                    <a:lnTo>
                      <a:pt x="3749" y="12421"/>
                    </a:lnTo>
                    <a:lnTo>
                      <a:pt x="3960" y="11895"/>
                    </a:lnTo>
                    <a:lnTo>
                      <a:pt x="4187" y="11370"/>
                    </a:lnTo>
                    <a:lnTo>
                      <a:pt x="4415" y="10844"/>
                    </a:lnTo>
                    <a:lnTo>
                      <a:pt x="4660" y="10336"/>
                    </a:lnTo>
                    <a:lnTo>
                      <a:pt x="4941" y="9828"/>
                    </a:lnTo>
                    <a:lnTo>
                      <a:pt x="5221" y="9320"/>
                    </a:lnTo>
                    <a:lnTo>
                      <a:pt x="5501" y="8830"/>
                    </a:lnTo>
                    <a:lnTo>
                      <a:pt x="5817" y="8339"/>
                    </a:lnTo>
                    <a:lnTo>
                      <a:pt x="6132" y="7866"/>
                    </a:lnTo>
                    <a:lnTo>
                      <a:pt x="6465" y="7411"/>
                    </a:lnTo>
                    <a:lnTo>
                      <a:pt x="6815" y="6955"/>
                    </a:lnTo>
                    <a:lnTo>
                      <a:pt x="7165" y="6517"/>
                    </a:lnTo>
                    <a:lnTo>
                      <a:pt x="7533" y="6080"/>
                    </a:lnTo>
                    <a:lnTo>
                      <a:pt x="7901" y="5677"/>
                    </a:lnTo>
                    <a:lnTo>
                      <a:pt x="8287" y="5274"/>
                    </a:lnTo>
                    <a:lnTo>
                      <a:pt x="8689" y="4888"/>
                    </a:lnTo>
                    <a:lnTo>
                      <a:pt x="9092" y="4538"/>
                    </a:lnTo>
                    <a:lnTo>
                      <a:pt x="9495" y="4188"/>
                    </a:lnTo>
                    <a:lnTo>
                      <a:pt x="9916" y="3855"/>
                    </a:lnTo>
                    <a:lnTo>
                      <a:pt x="10336" y="3557"/>
                    </a:lnTo>
                    <a:lnTo>
                      <a:pt x="10774" y="3259"/>
                    </a:lnTo>
                    <a:lnTo>
                      <a:pt x="11212" y="2996"/>
                    </a:lnTo>
                    <a:lnTo>
                      <a:pt x="11632" y="2769"/>
                    </a:lnTo>
                    <a:lnTo>
                      <a:pt x="12053" y="2558"/>
                    </a:lnTo>
                    <a:lnTo>
                      <a:pt x="12473" y="2383"/>
                    </a:lnTo>
                    <a:lnTo>
                      <a:pt x="12876" y="2226"/>
                    </a:lnTo>
                    <a:lnTo>
                      <a:pt x="13279" y="2103"/>
                    </a:lnTo>
                    <a:lnTo>
                      <a:pt x="13665" y="1998"/>
                    </a:lnTo>
                    <a:lnTo>
                      <a:pt x="14050" y="1928"/>
                    </a:lnTo>
                    <a:lnTo>
                      <a:pt x="14435" y="1875"/>
                    </a:lnTo>
                    <a:lnTo>
                      <a:pt x="14751" y="1980"/>
                    </a:lnTo>
                    <a:lnTo>
                      <a:pt x="15136" y="2085"/>
                    </a:lnTo>
                    <a:lnTo>
                      <a:pt x="15592" y="2191"/>
                    </a:lnTo>
                    <a:lnTo>
                      <a:pt x="16135" y="2313"/>
                    </a:lnTo>
                    <a:lnTo>
                      <a:pt x="16748" y="2436"/>
                    </a:lnTo>
                    <a:lnTo>
                      <a:pt x="17448" y="2558"/>
                    </a:lnTo>
                    <a:lnTo>
                      <a:pt x="17448" y="2558"/>
                    </a:lnTo>
                    <a:lnTo>
                      <a:pt x="14786" y="772"/>
                    </a:lnTo>
                    <a:lnTo>
                      <a:pt x="14716" y="719"/>
                    </a:lnTo>
                    <a:lnTo>
                      <a:pt x="14418" y="544"/>
                    </a:lnTo>
                    <a:lnTo>
                      <a:pt x="14103" y="386"/>
                    </a:lnTo>
                    <a:lnTo>
                      <a:pt x="13787" y="264"/>
                    </a:lnTo>
                    <a:lnTo>
                      <a:pt x="13437" y="158"/>
                    </a:lnTo>
                    <a:lnTo>
                      <a:pt x="13086" y="71"/>
                    </a:lnTo>
                    <a:lnTo>
                      <a:pt x="12719" y="36"/>
                    </a:lnTo>
                    <a:lnTo>
                      <a:pt x="12333" y="1"/>
                    </a:lnTo>
                    <a:close/>
                  </a:path>
                </a:pathLst>
              </a:custGeom>
              <a:solidFill>
                <a:srgbClr val="1798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38"/>
              <p:cNvSpPr/>
              <p:nvPr/>
            </p:nvSpPr>
            <p:spPr>
              <a:xfrm>
                <a:off x="4966216" y="3887047"/>
                <a:ext cx="388203" cy="501403"/>
              </a:xfrm>
              <a:custGeom>
                <a:avLst/>
                <a:gdLst/>
                <a:ahLst/>
                <a:cxnLst/>
                <a:rect l="l" t="t" r="r" b="b"/>
                <a:pathLst>
                  <a:path w="16941" h="21881" extrusionOk="0">
                    <a:moveTo>
                      <a:pt x="12526" y="1051"/>
                    </a:moveTo>
                    <a:lnTo>
                      <a:pt x="12911" y="1104"/>
                    </a:lnTo>
                    <a:lnTo>
                      <a:pt x="13104" y="1139"/>
                    </a:lnTo>
                    <a:lnTo>
                      <a:pt x="13279" y="1191"/>
                    </a:lnTo>
                    <a:lnTo>
                      <a:pt x="13454" y="1244"/>
                    </a:lnTo>
                    <a:lnTo>
                      <a:pt x="13629" y="1314"/>
                    </a:lnTo>
                    <a:lnTo>
                      <a:pt x="13787" y="1384"/>
                    </a:lnTo>
                    <a:lnTo>
                      <a:pt x="13945" y="1472"/>
                    </a:lnTo>
                    <a:lnTo>
                      <a:pt x="14102" y="1559"/>
                    </a:lnTo>
                    <a:lnTo>
                      <a:pt x="14242" y="1664"/>
                    </a:lnTo>
                    <a:lnTo>
                      <a:pt x="14400" y="1787"/>
                    </a:lnTo>
                    <a:lnTo>
                      <a:pt x="14523" y="1910"/>
                    </a:lnTo>
                    <a:lnTo>
                      <a:pt x="14786" y="2172"/>
                    </a:lnTo>
                    <a:lnTo>
                      <a:pt x="15013" y="2470"/>
                    </a:lnTo>
                    <a:lnTo>
                      <a:pt x="15223" y="2821"/>
                    </a:lnTo>
                    <a:lnTo>
                      <a:pt x="15399" y="3188"/>
                    </a:lnTo>
                    <a:lnTo>
                      <a:pt x="15556" y="3591"/>
                    </a:lnTo>
                    <a:lnTo>
                      <a:pt x="15679" y="4029"/>
                    </a:lnTo>
                    <a:lnTo>
                      <a:pt x="15784" y="4485"/>
                    </a:lnTo>
                    <a:lnTo>
                      <a:pt x="15854" y="4975"/>
                    </a:lnTo>
                    <a:lnTo>
                      <a:pt x="15889" y="5501"/>
                    </a:lnTo>
                    <a:lnTo>
                      <a:pt x="15907" y="6061"/>
                    </a:lnTo>
                    <a:lnTo>
                      <a:pt x="15907" y="6534"/>
                    </a:lnTo>
                    <a:lnTo>
                      <a:pt x="15872" y="7007"/>
                    </a:lnTo>
                    <a:lnTo>
                      <a:pt x="15819" y="7498"/>
                    </a:lnTo>
                    <a:lnTo>
                      <a:pt x="15749" y="7988"/>
                    </a:lnTo>
                    <a:lnTo>
                      <a:pt x="15661" y="8496"/>
                    </a:lnTo>
                    <a:lnTo>
                      <a:pt x="15556" y="8987"/>
                    </a:lnTo>
                    <a:lnTo>
                      <a:pt x="15416" y="9495"/>
                    </a:lnTo>
                    <a:lnTo>
                      <a:pt x="15276" y="9985"/>
                    </a:lnTo>
                    <a:lnTo>
                      <a:pt x="15118" y="10493"/>
                    </a:lnTo>
                    <a:lnTo>
                      <a:pt x="14943" y="10984"/>
                    </a:lnTo>
                    <a:lnTo>
                      <a:pt x="14750" y="11474"/>
                    </a:lnTo>
                    <a:lnTo>
                      <a:pt x="14540" y="11965"/>
                    </a:lnTo>
                    <a:lnTo>
                      <a:pt x="14330" y="12455"/>
                    </a:lnTo>
                    <a:lnTo>
                      <a:pt x="14085" y="12946"/>
                    </a:lnTo>
                    <a:lnTo>
                      <a:pt x="13840" y="13419"/>
                    </a:lnTo>
                    <a:lnTo>
                      <a:pt x="13577" y="13892"/>
                    </a:lnTo>
                    <a:lnTo>
                      <a:pt x="13296" y="14347"/>
                    </a:lnTo>
                    <a:lnTo>
                      <a:pt x="13016" y="14803"/>
                    </a:lnTo>
                    <a:lnTo>
                      <a:pt x="12701" y="15258"/>
                    </a:lnTo>
                    <a:lnTo>
                      <a:pt x="12403" y="15696"/>
                    </a:lnTo>
                    <a:lnTo>
                      <a:pt x="12070" y="16117"/>
                    </a:lnTo>
                    <a:lnTo>
                      <a:pt x="11737" y="16537"/>
                    </a:lnTo>
                    <a:lnTo>
                      <a:pt x="11405" y="16940"/>
                    </a:lnTo>
                    <a:lnTo>
                      <a:pt x="11037" y="17325"/>
                    </a:lnTo>
                    <a:lnTo>
                      <a:pt x="10686" y="17693"/>
                    </a:lnTo>
                    <a:lnTo>
                      <a:pt x="10318" y="18044"/>
                    </a:lnTo>
                    <a:lnTo>
                      <a:pt x="9933" y="18394"/>
                    </a:lnTo>
                    <a:lnTo>
                      <a:pt x="9548" y="18709"/>
                    </a:lnTo>
                    <a:lnTo>
                      <a:pt x="9162" y="19025"/>
                    </a:lnTo>
                    <a:lnTo>
                      <a:pt x="8759" y="19305"/>
                    </a:lnTo>
                    <a:lnTo>
                      <a:pt x="8356" y="19585"/>
                    </a:lnTo>
                    <a:lnTo>
                      <a:pt x="7954" y="19831"/>
                    </a:lnTo>
                    <a:lnTo>
                      <a:pt x="7516" y="20058"/>
                    </a:lnTo>
                    <a:lnTo>
                      <a:pt x="7095" y="20268"/>
                    </a:lnTo>
                    <a:lnTo>
                      <a:pt x="6675" y="20444"/>
                    </a:lnTo>
                    <a:lnTo>
                      <a:pt x="6254" y="20584"/>
                    </a:lnTo>
                    <a:lnTo>
                      <a:pt x="5851" y="20706"/>
                    </a:lnTo>
                    <a:lnTo>
                      <a:pt x="5448" y="20776"/>
                    </a:lnTo>
                    <a:lnTo>
                      <a:pt x="5063" y="20829"/>
                    </a:lnTo>
                    <a:lnTo>
                      <a:pt x="4695" y="20847"/>
                    </a:lnTo>
                    <a:lnTo>
                      <a:pt x="4485" y="20847"/>
                    </a:lnTo>
                    <a:lnTo>
                      <a:pt x="4275" y="20829"/>
                    </a:lnTo>
                    <a:lnTo>
                      <a:pt x="4065" y="20794"/>
                    </a:lnTo>
                    <a:lnTo>
                      <a:pt x="3872" y="20759"/>
                    </a:lnTo>
                    <a:lnTo>
                      <a:pt x="3679" y="20706"/>
                    </a:lnTo>
                    <a:lnTo>
                      <a:pt x="3504" y="20654"/>
                    </a:lnTo>
                    <a:lnTo>
                      <a:pt x="3329" y="20584"/>
                    </a:lnTo>
                    <a:lnTo>
                      <a:pt x="3154" y="20496"/>
                    </a:lnTo>
                    <a:lnTo>
                      <a:pt x="2996" y="20409"/>
                    </a:lnTo>
                    <a:lnTo>
                      <a:pt x="2838" y="20321"/>
                    </a:lnTo>
                    <a:lnTo>
                      <a:pt x="2681" y="20198"/>
                    </a:lnTo>
                    <a:lnTo>
                      <a:pt x="2523" y="20093"/>
                    </a:lnTo>
                    <a:lnTo>
                      <a:pt x="2383" y="19953"/>
                    </a:lnTo>
                    <a:lnTo>
                      <a:pt x="2260" y="19813"/>
                    </a:lnTo>
                    <a:lnTo>
                      <a:pt x="2138" y="19673"/>
                    </a:lnTo>
                    <a:lnTo>
                      <a:pt x="2015" y="19515"/>
                    </a:lnTo>
                    <a:lnTo>
                      <a:pt x="1840" y="19270"/>
                    </a:lnTo>
                    <a:lnTo>
                      <a:pt x="1700" y="19007"/>
                    </a:lnTo>
                    <a:lnTo>
                      <a:pt x="1542" y="18674"/>
                    </a:lnTo>
                    <a:lnTo>
                      <a:pt x="1419" y="18341"/>
                    </a:lnTo>
                    <a:lnTo>
                      <a:pt x="1297" y="17974"/>
                    </a:lnTo>
                    <a:lnTo>
                      <a:pt x="1209" y="17588"/>
                    </a:lnTo>
                    <a:lnTo>
                      <a:pt x="1139" y="17185"/>
                    </a:lnTo>
                    <a:lnTo>
                      <a:pt x="1086" y="16747"/>
                    </a:lnTo>
                    <a:lnTo>
                      <a:pt x="1051" y="16309"/>
                    </a:lnTo>
                    <a:lnTo>
                      <a:pt x="1051" y="15836"/>
                    </a:lnTo>
                    <a:lnTo>
                      <a:pt x="1051" y="15363"/>
                    </a:lnTo>
                    <a:lnTo>
                      <a:pt x="1086" y="14873"/>
                    </a:lnTo>
                    <a:lnTo>
                      <a:pt x="1139" y="14382"/>
                    </a:lnTo>
                    <a:lnTo>
                      <a:pt x="1209" y="13892"/>
                    </a:lnTo>
                    <a:lnTo>
                      <a:pt x="1297" y="13401"/>
                    </a:lnTo>
                    <a:lnTo>
                      <a:pt x="1402" y="12911"/>
                    </a:lnTo>
                    <a:lnTo>
                      <a:pt x="1524" y="12403"/>
                    </a:lnTo>
                    <a:lnTo>
                      <a:pt x="1665" y="11912"/>
                    </a:lnTo>
                    <a:lnTo>
                      <a:pt x="1822" y="11404"/>
                    </a:lnTo>
                    <a:lnTo>
                      <a:pt x="1997" y="10914"/>
                    </a:lnTo>
                    <a:lnTo>
                      <a:pt x="2190" y="10406"/>
                    </a:lnTo>
                    <a:lnTo>
                      <a:pt x="2400" y="9915"/>
                    </a:lnTo>
                    <a:lnTo>
                      <a:pt x="2628" y="9442"/>
                    </a:lnTo>
                    <a:lnTo>
                      <a:pt x="2856" y="8952"/>
                    </a:lnTo>
                    <a:lnTo>
                      <a:pt x="3119" y="8479"/>
                    </a:lnTo>
                    <a:lnTo>
                      <a:pt x="3381" y="8006"/>
                    </a:lnTo>
                    <a:lnTo>
                      <a:pt x="3644" y="7533"/>
                    </a:lnTo>
                    <a:lnTo>
                      <a:pt x="3942" y="7077"/>
                    </a:lnTo>
                    <a:lnTo>
                      <a:pt x="4240" y="6639"/>
                    </a:lnTo>
                    <a:lnTo>
                      <a:pt x="4555" y="6202"/>
                    </a:lnTo>
                    <a:lnTo>
                      <a:pt x="4870" y="5781"/>
                    </a:lnTo>
                    <a:lnTo>
                      <a:pt x="5203" y="5361"/>
                    </a:lnTo>
                    <a:lnTo>
                      <a:pt x="5554" y="4958"/>
                    </a:lnTo>
                    <a:lnTo>
                      <a:pt x="5904" y="4572"/>
                    </a:lnTo>
                    <a:lnTo>
                      <a:pt x="6272" y="4204"/>
                    </a:lnTo>
                    <a:lnTo>
                      <a:pt x="6640" y="3837"/>
                    </a:lnTo>
                    <a:lnTo>
                      <a:pt x="7008" y="3504"/>
                    </a:lnTo>
                    <a:lnTo>
                      <a:pt x="7393" y="3171"/>
                    </a:lnTo>
                    <a:lnTo>
                      <a:pt x="7796" y="2873"/>
                    </a:lnTo>
                    <a:lnTo>
                      <a:pt x="8181" y="2575"/>
                    </a:lnTo>
                    <a:lnTo>
                      <a:pt x="8584" y="2313"/>
                    </a:lnTo>
                    <a:lnTo>
                      <a:pt x="9005" y="2067"/>
                    </a:lnTo>
                    <a:lnTo>
                      <a:pt x="9425" y="1822"/>
                    </a:lnTo>
                    <a:lnTo>
                      <a:pt x="9863" y="1629"/>
                    </a:lnTo>
                    <a:lnTo>
                      <a:pt x="10283" y="1454"/>
                    </a:lnTo>
                    <a:lnTo>
                      <a:pt x="10686" y="1314"/>
                    </a:lnTo>
                    <a:lnTo>
                      <a:pt x="11107" y="1191"/>
                    </a:lnTo>
                    <a:lnTo>
                      <a:pt x="11492" y="1104"/>
                    </a:lnTo>
                    <a:lnTo>
                      <a:pt x="11878" y="1069"/>
                    </a:lnTo>
                    <a:lnTo>
                      <a:pt x="12263" y="1051"/>
                    </a:lnTo>
                    <a:close/>
                    <a:moveTo>
                      <a:pt x="12315" y="0"/>
                    </a:moveTo>
                    <a:lnTo>
                      <a:pt x="12035" y="18"/>
                    </a:lnTo>
                    <a:lnTo>
                      <a:pt x="11755" y="35"/>
                    </a:lnTo>
                    <a:lnTo>
                      <a:pt x="11370" y="70"/>
                    </a:lnTo>
                    <a:lnTo>
                      <a:pt x="10984" y="140"/>
                    </a:lnTo>
                    <a:lnTo>
                      <a:pt x="10581" y="245"/>
                    </a:lnTo>
                    <a:lnTo>
                      <a:pt x="10178" y="368"/>
                    </a:lnTo>
                    <a:lnTo>
                      <a:pt x="9758" y="526"/>
                    </a:lnTo>
                    <a:lnTo>
                      <a:pt x="9337" y="718"/>
                    </a:lnTo>
                    <a:lnTo>
                      <a:pt x="8917" y="929"/>
                    </a:lnTo>
                    <a:lnTo>
                      <a:pt x="8479" y="1156"/>
                    </a:lnTo>
                    <a:lnTo>
                      <a:pt x="8041" y="1419"/>
                    </a:lnTo>
                    <a:lnTo>
                      <a:pt x="7603" y="1717"/>
                    </a:lnTo>
                    <a:lnTo>
                      <a:pt x="7183" y="2015"/>
                    </a:lnTo>
                    <a:lnTo>
                      <a:pt x="6762" y="2348"/>
                    </a:lnTo>
                    <a:lnTo>
                      <a:pt x="6359" y="2698"/>
                    </a:lnTo>
                    <a:lnTo>
                      <a:pt x="5956" y="3048"/>
                    </a:lnTo>
                    <a:lnTo>
                      <a:pt x="5554" y="3434"/>
                    </a:lnTo>
                    <a:lnTo>
                      <a:pt x="5168" y="3837"/>
                    </a:lnTo>
                    <a:lnTo>
                      <a:pt x="4800" y="4240"/>
                    </a:lnTo>
                    <a:lnTo>
                      <a:pt x="4432" y="4677"/>
                    </a:lnTo>
                    <a:lnTo>
                      <a:pt x="4082" y="5115"/>
                    </a:lnTo>
                    <a:lnTo>
                      <a:pt x="3732" y="5571"/>
                    </a:lnTo>
                    <a:lnTo>
                      <a:pt x="3399" y="6026"/>
                    </a:lnTo>
                    <a:lnTo>
                      <a:pt x="3084" y="6499"/>
                    </a:lnTo>
                    <a:lnTo>
                      <a:pt x="2768" y="6990"/>
                    </a:lnTo>
                    <a:lnTo>
                      <a:pt x="2488" y="7480"/>
                    </a:lnTo>
                    <a:lnTo>
                      <a:pt x="2208" y="7988"/>
                    </a:lnTo>
                    <a:lnTo>
                      <a:pt x="1927" y="8496"/>
                    </a:lnTo>
                    <a:lnTo>
                      <a:pt x="1682" y="9004"/>
                    </a:lnTo>
                    <a:lnTo>
                      <a:pt x="1454" y="9530"/>
                    </a:lnTo>
                    <a:lnTo>
                      <a:pt x="1227" y="10055"/>
                    </a:lnTo>
                    <a:lnTo>
                      <a:pt x="1016" y="10581"/>
                    </a:lnTo>
                    <a:lnTo>
                      <a:pt x="841" y="11107"/>
                    </a:lnTo>
                    <a:lnTo>
                      <a:pt x="666" y="11650"/>
                    </a:lnTo>
                    <a:lnTo>
                      <a:pt x="508" y="12175"/>
                    </a:lnTo>
                    <a:lnTo>
                      <a:pt x="386" y="12701"/>
                    </a:lnTo>
                    <a:lnTo>
                      <a:pt x="263" y="13244"/>
                    </a:lnTo>
                    <a:lnTo>
                      <a:pt x="176" y="13769"/>
                    </a:lnTo>
                    <a:lnTo>
                      <a:pt x="105" y="14295"/>
                    </a:lnTo>
                    <a:lnTo>
                      <a:pt x="53" y="14820"/>
                    </a:lnTo>
                    <a:lnTo>
                      <a:pt x="18" y="15328"/>
                    </a:lnTo>
                    <a:lnTo>
                      <a:pt x="0" y="15836"/>
                    </a:lnTo>
                    <a:lnTo>
                      <a:pt x="0" y="16239"/>
                    </a:lnTo>
                    <a:lnTo>
                      <a:pt x="35" y="16625"/>
                    </a:lnTo>
                    <a:lnTo>
                      <a:pt x="70" y="16993"/>
                    </a:lnTo>
                    <a:lnTo>
                      <a:pt x="105" y="17343"/>
                    </a:lnTo>
                    <a:lnTo>
                      <a:pt x="176" y="17693"/>
                    </a:lnTo>
                    <a:lnTo>
                      <a:pt x="246" y="18026"/>
                    </a:lnTo>
                    <a:lnTo>
                      <a:pt x="333" y="18359"/>
                    </a:lnTo>
                    <a:lnTo>
                      <a:pt x="421" y="18657"/>
                    </a:lnTo>
                    <a:lnTo>
                      <a:pt x="543" y="18955"/>
                    </a:lnTo>
                    <a:lnTo>
                      <a:pt x="666" y="19252"/>
                    </a:lnTo>
                    <a:lnTo>
                      <a:pt x="789" y="19515"/>
                    </a:lnTo>
                    <a:lnTo>
                      <a:pt x="946" y="19778"/>
                    </a:lnTo>
                    <a:lnTo>
                      <a:pt x="1104" y="20023"/>
                    </a:lnTo>
                    <a:lnTo>
                      <a:pt x="1262" y="20251"/>
                    </a:lnTo>
                    <a:lnTo>
                      <a:pt x="1437" y="20461"/>
                    </a:lnTo>
                    <a:lnTo>
                      <a:pt x="1630" y="20671"/>
                    </a:lnTo>
                    <a:lnTo>
                      <a:pt x="1822" y="20847"/>
                    </a:lnTo>
                    <a:lnTo>
                      <a:pt x="2032" y="21022"/>
                    </a:lnTo>
                    <a:lnTo>
                      <a:pt x="2243" y="21179"/>
                    </a:lnTo>
                    <a:lnTo>
                      <a:pt x="2470" y="21320"/>
                    </a:lnTo>
                    <a:lnTo>
                      <a:pt x="2716" y="21442"/>
                    </a:lnTo>
                    <a:lnTo>
                      <a:pt x="2961" y="21547"/>
                    </a:lnTo>
                    <a:lnTo>
                      <a:pt x="3206" y="21652"/>
                    </a:lnTo>
                    <a:lnTo>
                      <a:pt x="3469" y="21722"/>
                    </a:lnTo>
                    <a:lnTo>
                      <a:pt x="3732" y="21793"/>
                    </a:lnTo>
                    <a:lnTo>
                      <a:pt x="4012" y="21845"/>
                    </a:lnTo>
                    <a:lnTo>
                      <a:pt x="4292" y="21880"/>
                    </a:lnTo>
                    <a:lnTo>
                      <a:pt x="4870" y="21880"/>
                    </a:lnTo>
                    <a:lnTo>
                      <a:pt x="5168" y="21863"/>
                    </a:lnTo>
                    <a:lnTo>
                      <a:pt x="5483" y="21828"/>
                    </a:lnTo>
                    <a:lnTo>
                      <a:pt x="5799" y="21775"/>
                    </a:lnTo>
                    <a:lnTo>
                      <a:pt x="6114" y="21705"/>
                    </a:lnTo>
                    <a:lnTo>
                      <a:pt x="6429" y="21617"/>
                    </a:lnTo>
                    <a:lnTo>
                      <a:pt x="6762" y="21512"/>
                    </a:lnTo>
                    <a:lnTo>
                      <a:pt x="7095" y="21390"/>
                    </a:lnTo>
                    <a:lnTo>
                      <a:pt x="7428" y="21249"/>
                    </a:lnTo>
                    <a:lnTo>
                      <a:pt x="7778" y="21092"/>
                    </a:lnTo>
                    <a:lnTo>
                      <a:pt x="8129" y="20917"/>
                    </a:lnTo>
                    <a:lnTo>
                      <a:pt x="8479" y="20724"/>
                    </a:lnTo>
                    <a:lnTo>
                      <a:pt x="8917" y="20461"/>
                    </a:lnTo>
                    <a:lnTo>
                      <a:pt x="9337" y="20181"/>
                    </a:lnTo>
                    <a:lnTo>
                      <a:pt x="9758" y="19866"/>
                    </a:lnTo>
                    <a:lnTo>
                      <a:pt x="10178" y="19550"/>
                    </a:lnTo>
                    <a:lnTo>
                      <a:pt x="10599" y="19200"/>
                    </a:lnTo>
                    <a:lnTo>
                      <a:pt x="11002" y="18832"/>
                    </a:lnTo>
                    <a:lnTo>
                      <a:pt x="11387" y="18447"/>
                    </a:lnTo>
                    <a:lnTo>
                      <a:pt x="11772" y="18061"/>
                    </a:lnTo>
                    <a:lnTo>
                      <a:pt x="12140" y="17641"/>
                    </a:lnTo>
                    <a:lnTo>
                      <a:pt x="12508" y="17220"/>
                    </a:lnTo>
                    <a:lnTo>
                      <a:pt x="12876" y="16782"/>
                    </a:lnTo>
                    <a:lnTo>
                      <a:pt x="13209" y="16327"/>
                    </a:lnTo>
                    <a:lnTo>
                      <a:pt x="13542" y="15854"/>
                    </a:lnTo>
                    <a:lnTo>
                      <a:pt x="13857" y="15381"/>
                    </a:lnTo>
                    <a:lnTo>
                      <a:pt x="14172" y="14890"/>
                    </a:lnTo>
                    <a:lnTo>
                      <a:pt x="14470" y="14400"/>
                    </a:lnTo>
                    <a:lnTo>
                      <a:pt x="14750" y="13909"/>
                    </a:lnTo>
                    <a:lnTo>
                      <a:pt x="15013" y="13401"/>
                    </a:lnTo>
                    <a:lnTo>
                      <a:pt x="15258" y="12876"/>
                    </a:lnTo>
                    <a:lnTo>
                      <a:pt x="15504" y="12350"/>
                    </a:lnTo>
                    <a:lnTo>
                      <a:pt x="15714" y="11842"/>
                    </a:lnTo>
                    <a:lnTo>
                      <a:pt x="15924" y="11299"/>
                    </a:lnTo>
                    <a:lnTo>
                      <a:pt x="16117" y="10774"/>
                    </a:lnTo>
                    <a:lnTo>
                      <a:pt x="16275" y="10248"/>
                    </a:lnTo>
                    <a:lnTo>
                      <a:pt x="16432" y="9705"/>
                    </a:lnTo>
                    <a:lnTo>
                      <a:pt x="16572" y="9180"/>
                    </a:lnTo>
                    <a:lnTo>
                      <a:pt x="16677" y="8654"/>
                    </a:lnTo>
                    <a:lnTo>
                      <a:pt x="16783" y="8128"/>
                    </a:lnTo>
                    <a:lnTo>
                      <a:pt x="16853" y="7603"/>
                    </a:lnTo>
                    <a:lnTo>
                      <a:pt x="16905" y="7077"/>
                    </a:lnTo>
                    <a:lnTo>
                      <a:pt x="16940" y="6569"/>
                    </a:lnTo>
                    <a:lnTo>
                      <a:pt x="16940" y="6061"/>
                    </a:lnTo>
                    <a:lnTo>
                      <a:pt x="16940" y="5676"/>
                    </a:lnTo>
                    <a:lnTo>
                      <a:pt x="16923" y="5308"/>
                    </a:lnTo>
                    <a:lnTo>
                      <a:pt x="16888" y="4958"/>
                    </a:lnTo>
                    <a:lnTo>
                      <a:pt x="16853" y="4607"/>
                    </a:lnTo>
                    <a:lnTo>
                      <a:pt x="16800" y="4292"/>
                    </a:lnTo>
                    <a:lnTo>
                      <a:pt x="16730" y="3959"/>
                    </a:lnTo>
                    <a:lnTo>
                      <a:pt x="16660" y="3661"/>
                    </a:lnTo>
                    <a:lnTo>
                      <a:pt x="16572" y="3364"/>
                    </a:lnTo>
                    <a:lnTo>
                      <a:pt x="16467" y="3066"/>
                    </a:lnTo>
                    <a:lnTo>
                      <a:pt x="16362" y="2803"/>
                    </a:lnTo>
                    <a:lnTo>
                      <a:pt x="16240" y="2540"/>
                    </a:lnTo>
                    <a:lnTo>
                      <a:pt x="16117" y="2295"/>
                    </a:lnTo>
                    <a:lnTo>
                      <a:pt x="15977" y="2050"/>
                    </a:lnTo>
                    <a:lnTo>
                      <a:pt x="15819" y="1822"/>
                    </a:lnTo>
                    <a:lnTo>
                      <a:pt x="15661" y="1612"/>
                    </a:lnTo>
                    <a:lnTo>
                      <a:pt x="15504" y="1419"/>
                    </a:lnTo>
                    <a:lnTo>
                      <a:pt x="15329" y="1226"/>
                    </a:lnTo>
                    <a:lnTo>
                      <a:pt x="15136" y="1051"/>
                    </a:lnTo>
                    <a:lnTo>
                      <a:pt x="14943" y="894"/>
                    </a:lnTo>
                    <a:lnTo>
                      <a:pt x="14733" y="736"/>
                    </a:lnTo>
                    <a:lnTo>
                      <a:pt x="14523" y="596"/>
                    </a:lnTo>
                    <a:lnTo>
                      <a:pt x="14313" y="491"/>
                    </a:lnTo>
                    <a:lnTo>
                      <a:pt x="14085" y="368"/>
                    </a:lnTo>
                    <a:lnTo>
                      <a:pt x="13857" y="280"/>
                    </a:lnTo>
                    <a:lnTo>
                      <a:pt x="13612" y="193"/>
                    </a:lnTo>
                    <a:lnTo>
                      <a:pt x="13367" y="123"/>
                    </a:lnTo>
                    <a:lnTo>
                      <a:pt x="13121" y="70"/>
                    </a:lnTo>
                    <a:lnTo>
                      <a:pt x="12859" y="35"/>
                    </a:lnTo>
                    <a:lnTo>
                      <a:pt x="12578" y="18"/>
                    </a:lnTo>
                    <a:lnTo>
                      <a:pt x="12315" y="0"/>
                    </a:lnTo>
                    <a:close/>
                  </a:path>
                </a:pathLst>
              </a:custGeom>
              <a:solidFill>
                <a:srgbClr val="2BB0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38"/>
              <p:cNvSpPr/>
              <p:nvPr/>
            </p:nvSpPr>
            <p:spPr>
              <a:xfrm>
                <a:off x="5005149" y="3911131"/>
                <a:ext cx="325576" cy="453625"/>
              </a:xfrm>
              <a:custGeom>
                <a:avLst/>
                <a:gdLst/>
                <a:ahLst/>
                <a:cxnLst/>
                <a:rect l="l" t="t" r="r" b="b"/>
                <a:pathLst>
                  <a:path w="14208" h="19796" extrusionOk="0">
                    <a:moveTo>
                      <a:pt x="10827" y="0"/>
                    </a:moveTo>
                    <a:lnTo>
                      <a:pt x="10984" y="316"/>
                    </a:lnTo>
                    <a:lnTo>
                      <a:pt x="11107" y="666"/>
                    </a:lnTo>
                    <a:lnTo>
                      <a:pt x="11230" y="1034"/>
                    </a:lnTo>
                    <a:lnTo>
                      <a:pt x="11317" y="1419"/>
                    </a:lnTo>
                    <a:lnTo>
                      <a:pt x="11387" y="1822"/>
                    </a:lnTo>
                    <a:lnTo>
                      <a:pt x="11440" y="2243"/>
                    </a:lnTo>
                    <a:lnTo>
                      <a:pt x="11475" y="2698"/>
                    </a:lnTo>
                    <a:lnTo>
                      <a:pt x="11475" y="3171"/>
                    </a:lnTo>
                    <a:lnTo>
                      <a:pt x="11475" y="3644"/>
                    </a:lnTo>
                    <a:lnTo>
                      <a:pt x="11440" y="4134"/>
                    </a:lnTo>
                    <a:lnTo>
                      <a:pt x="11387" y="4607"/>
                    </a:lnTo>
                    <a:lnTo>
                      <a:pt x="11317" y="5115"/>
                    </a:lnTo>
                    <a:lnTo>
                      <a:pt x="11230" y="5606"/>
                    </a:lnTo>
                    <a:lnTo>
                      <a:pt x="11125" y="6096"/>
                    </a:lnTo>
                    <a:lnTo>
                      <a:pt x="11002" y="6605"/>
                    </a:lnTo>
                    <a:lnTo>
                      <a:pt x="10862" y="7095"/>
                    </a:lnTo>
                    <a:lnTo>
                      <a:pt x="10704" y="7603"/>
                    </a:lnTo>
                    <a:lnTo>
                      <a:pt x="10529" y="8094"/>
                    </a:lnTo>
                    <a:lnTo>
                      <a:pt x="10336" y="8584"/>
                    </a:lnTo>
                    <a:lnTo>
                      <a:pt x="10126" y="9075"/>
                    </a:lnTo>
                    <a:lnTo>
                      <a:pt x="9898" y="9565"/>
                    </a:lnTo>
                    <a:lnTo>
                      <a:pt x="9671" y="10056"/>
                    </a:lnTo>
                    <a:lnTo>
                      <a:pt x="9408" y="10529"/>
                    </a:lnTo>
                    <a:lnTo>
                      <a:pt x="9145" y="11002"/>
                    </a:lnTo>
                    <a:lnTo>
                      <a:pt x="8882" y="11475"/>
                    </a:lnTo>
                    <a:lnTo>
                      <a:pt x="8584" y="11930"/>
                    </a:lnTo>
                    <a:lnTo>
                      <a:pt x="8287" y="12368"/>
                    </a:lnTo>
                    <a:lnTo>
                      <a:pt x="7971" y="12806"/>
                    </a:lnTo>
                    <a:lnTo>
                      <a:pt x="7656" y="13226"/>
                    </a:lnTo>
                    <a:lnTo>
                      <a:pt x="7323" y="13647"/>
                    </a:lnTo>
                    <a:lnTo>
                      <a:pt x="6973" y="14050"/>
                    </a:lnTo>
                    <a:lnTo>
                      <a:pt x="6622" y="14435"/>
                    </a:lnTo>
                    <a:lnTo>
                      <a:pt x="6255" y="14803"/>
                    </a:lnTo>
                    <a:lnTo>
                      <a:pt x="5887" y="15171"/>
                    </a:lnTo>
                    <a:lnTo>
                      <a:pt x="5519" y="15504"/>
                    </a:lnTo>
                    <a:lnTo>
                      <a:pt x="5133" y="15836"/>
                    </a:lnTo>
                    <a:lnTo>
                      <a:pt x="4730" y="16134"/>
                    </a:lnTo>
                    <a:lnTo>
                      <a:pt x="4345" y="16432"/>
                    </a:lnTo>
                    <a:lnTo>
                      <a:pt x="3942" y="16695"/>
                    </a:lnTo>
                    <a:lnTo>
                      <a:pt x="3522" y="16940"/>
                    </a:lnTo>
                    <a:lnTo>
                      <a:pt x="3101" y="17168"/>
                    </a:lnTo>
                    <a:lnTo>
                      <a:pt x="2663" y="17378"/>
                    </a:lnTo>
                    <a:lnTo>
                      <a:pt x="2243" y="17553"/>
                    </a:lnTo>
                    <a:lnTo>
                      <a:pt x="1840" y="17693"/>
                    </a:lnTo>
                    <a:lnTo>
                      <a:pt x="1420" y="17816"/>
                    </a:lnTo>
                    <a:lnTo>
                      <a:pt x="1034" y="17886"/>
                    </a:lnTo>
                    <a:lnTo>
                      <a:pt x="631" y="17939"/>
                    </a:lnTo>
                    <a:lnTo>
                      <a:pt x="263" y="17956"/>
                    </a:lnTo>
                    <a:lnTo>
                      <a:pt x="1" y="17956"/>
                    </a:lnTo>
                    <a:lnTo>
                      <a:pt x="141" y="18219"/>
                    </a:lnTo>
                    <a:lnTo>
                      <a:pt x="316" y="18464"/>
                    </a:lnTo>
                    <a:lnTo>
                      <a:pt x="439" y="18622"/>
                    </a:lnTo>
                    <a:lnTo>
                      <a:pt x="561" y="18762"/>
                    </a:lnTo>
                    <a:lnTo>
                      <a:pt x="684" y="18902"/>
                    </a:lnTo>
                    <a:lnTo>
                      <a:pt x="824" y="19042"/>
                    </a:lnTo>
                    <a:lnTo>
                      <a:pt x="982" y="19147"/>
                    </a:lnTo>
                    <a:lnTo>
                      <a:pt x="1139" y="19270"/>
                    </a:lnTo>
                    <a:lnTo>
                      <a:pt x="1297" y="19358"/>
                    </a:lnTo>
                    <a:lnTo>
                      <a:pt x="1455" y="19445"/>
                    </a:lnTo>
                    <a:lnTo>
                      <a:pt x="1630" y="19533"/>
                    </a:lnTo>
                    <a:lnTo>
                      <a:pt x="1805" y="19603"/>
                    </a:lnTo>
                    <a:lnTo>
                      <a:pt x="1980" y="19655"/>
                    </a:lnTo>
                    <a:lnTo>
                      <a:pt x="2173" y="19708"/>
                    </a:lnTo>
                    <a:lnTo>
                      <a:pt x="2366" y="19743"/>
                    </a:lnTo>
                    <a:lnTo>
                      <a:pt x="2576" y="19778"/>
                    </a:lnTo>
                    <a:lnTo>
                      <a:pt x="2786" y="19796"/>
                    </a:lnTo>
                    <a:lnTo>
                      <a:pt x="2996" y="19796"/>
                    </a:lnTo>
                    <a:lnTo>
                      <a:pt x="3364" y="19778"/>
                    </a:lnTo>
                    <a:lnTo>
                      <a:pt x="3749" y="19725"/>
                    </a:lnTo>
                    <a:lnTo>
                      <a:pt x="4152" y="19655"/>
                    </a:lnTo>
                    <a:lnTo>
                      <a:pt x="4555" y="19533"/>
                    </a:lnTo>
                    <a:lnTo>
                      <a:pt x="4976" y="19393"/>
                    </a:lnTo>
                    <a:lnTo>
                      <a:pt x="5396" y="19217"/>
                    </a:lnTo>
                    <a:lnTo>
                      <a:pt x="5817" y="19007"/>
                    </a:lnTo>
                    <a:lnTo>
                      <a:pt x="6255" y="18780"/>
                    </a:lnTo>
                    <a:lnTo>
                      <a:pt x="6657" y="18534"/>
                    </a:lnTo>
                    <a:lnTo>
                      <a:pt x="7060" y="18254"/>
                    </a:lnTo>
                    <a:lnTo>
                      <a:pt x="7463" y="17974"/>
                    </a:lnTo>
                    <a:lnTo>
                      <a:pt x="7849" y="17658"/>
                    </a:lnTo>
                    <a:lnTo>
                      <a:pt x="8234" y="17343"/>
                    </a:lnTo>
                    <a:lnTo>
                      <a:pt x="8619" y="16993"/>
                    </a:lnTo>
                    <a:lnTo>
                      <a:pt x="8987" y="16642"/>
                    </a:lnTo>
                    <a:lnTo>
                      <a:pt x="9338" y="16274"/>
                    </a:lnTo>
                    <a:lnTo>
                      <a:pt x="9706" y="15889"/>
                    </a:lnTo>
                    <a:lnTo>
                      <a:pt x="10038" y="15486"/>
                    </a:lnTo>
                    <a:lnTo>
                      <a:pt x="10371" y="15066"/>
                    </a:lnTo>
                    <a:lnTo>
                      <a:pt x="10704" y="14645"/>
                    </a:lnTo>
                    <a:lnTo>
                      <a:pt x="11002" y="14207"/>
                    </a:lnTo>
                    <a:lnTo>
                      <a:pt x="11317" y="13752"/>
                    </a:lnTo>
                    <a:lnTo>
                      <a:pt x="11597" y="13296"/>
                    </a:lnTo>
                    <a:lnTo>
                      <a:pt x="11878" y="12841"/>
                    </a:lnTo>
                    <a:lnTo>
                      <a:pt x="12141" y="12368"/>
                    </a:lnTo>
                    <a:lnTo>
                      <a:pt x="12386" y="11895"/>
                    </a:lnTo>
                    <a:lnTo>
                      <a:pt x="12631" y="11404"/>
                    </a:lnTo>
                    <a:lnTo>
                      <a:pt x="12841" y="10914"/>
                    </a:lnTo>
                    <a:lnTo>
                      <a:pt x="13051" y="10423"/>
                    </a:lnTo>
                    <a:lnTo>
                      <a:pt x="13244" y="9933"/>
                    </a:lnTo>
                    <a:lnTo>
                      <a:pt x="13419" y="9442"/>
                    </a:lnTo>
                    <a:lnTo>
                      <a:pt x="13577" y="8934"/>
                    </a:lnTo>
                    <a:lnTo>
                      <a:pt x="13717" y="8444"/>
                    </a:lnTo>
                    <a:lnTo>
                      <a:pt x="13857" y="7936"/>
                    </a:lnTo>
                    <a:lnTo>
                      <a:pt x="13962" y="7445"/>
                    </a:lnTo>
                    <a:lnTo>
                      <a:pt x="14050" y="6937"/>
                    </a:lnTo>
                    <a:lnTo>
                      <a:pt x="14120" y="6447"/>
                    </a:lnTo>
                    <a:lnTo>
                      <a:pt x="14173" y="5956"/>
                    </a:lnTo>
                    <a:lnTo>
                      <a:pt x="14208" y="5483"/>
                    </a:lnTo>
                    <a:lnTo>
                      <a:pt x="14208" y="5010"/>
                    </a:lnTo>
                    <a:lnTo>
                      <a:pt x="14190" y="4450"/>
                    </a:lnTo>
                    <a:lnTo>
                      <a:pt x="14155" y="3924"/>
                    </a:lnTo>
                    <a:lnTo>
                      <a:pt x="14085" y="3434"/>
                    </a:lnTo>
                    <a:lnTo>
                      <a:pt x="13980" y="2978"/>
                    </a:lnTo>
                    <a:lnTo>
                      <a:pt x="13857" y="2540"/>
                    </a:lnTo>
                    <a:lnTo>
                      <a:pt x="13700" y="2137"/>
                    </a:lnTo>
                    <a:lnTo>
                      <a:pt x="13524" y="1770"/>
                    </a:lnTo>
                    <a:lnTo>
                      <a:pt x="13314" y="1419"/>
                    </a:lnTo>
                    <a:lnTo>
                      <a:pt x="13087" y="1121"/>
                    </a:lnTo>
                    <a:lnTo>
                      <a:pt x="12824" y="859"/>
                    </a:lnTo>
                    <a:lnTo>
                      <a:pt x="12701" y="736"/>
                    </a:lnTo>
                    <a:lnTo>
                      <a:pt x="12543" y="613"/>
                    </a:lnTo>
                    <a:lnTo>
                      <a:pt x="12403" y="508"/>
                    </a:lnTo>
                    <a:lnTo>
                      <a:pt x="12246" y="421"/>
                    </a:lnTo>
                    <a:lnTo>
                      <a:pt x="12088" y="333"/>
                    </a:lnTo>
                    <a:lnTo>
                      <a:pt x="11930" y="263"/>
                    </a:lnTo>
                    <a:lnTo>
                      <a:pt x="11755" y="193"/>
                    </a:lnTo>
                    <a:lnTo>
                      <a:pt x="11580" y="140"/>
                    </a:lnTo>
                    <a:lnTo>
                      <a:pt x="11405" y="88"/>
                    </a:lnTo>
                    <a:lnTo>
                      <a:pt x="11212" y="53"/>
                    </a:lnTo>
                    <a:lnTo>
                      <a:pt x="10827" y="0"/>
                    </a:lnTo>
                    <a:close/>
                  </a:path>
                </a:pathLst>
              </a:custGeom>
              <a:solidFill>
                <a:srgbClr val="1798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3" name="Google Shape;2773;p38"/>
            <p:cNvGrpSpPr/>
            <p:nvPr/>
          </p:nvGrpSpPr>
          <p:grpSpPr>
            <a:xfrm>
              <a:off x="6223496" y="1436703"/>
              <a:ext cx="1057798" cy="1106347"/>
              <a:chOff x="6223496" y="1436703"/>
              <a:chExt cx="1057798" cy="1106347"/>
            </a:xfrm>
          </p:grpSpPr>
          <p:sp>
            <p:nvSpPr>
              <p:cNvPr id="2774" name="Google Shape;2774;p38"/>
              <p:cNvSpPr/>
              <p:nvPr/>
            </p:nvSpPr>
            <p:spPr>
              <a:xfrm>
                <a:off x="6270862" y="1463605"/>
                <a:ext cx="660777" cy="872305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38067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" y="38067"/>
                    </a:lnTo>
                    <a:lnTo>
                      <a:pt x="28835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38"/>
              <p:cNvSpPr/>
              <p:nvPr/>
            </p:nvSpPr>
            <p:spPr>
              <a:xfrm>
                <a:off x="6270862" y="1869850"/>
                <a:ext cx="660777" cy="466068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0339" extrusionOk="0">
                    <a:moveTo>
                      <a:pt x="16310" y="0"/>
                    </a:moveTo>
                    <a:lnTo>
                      <a:pt x="1" y="20339"/>
                    </a:lnTo>
                    <a:lnTo>
                      <a:pt x="16468" y="1314"/>
                    </a:lnTo>
                    <a:lnTo>
                      <a:pt x="28835" y="3679"/>
                    </a:lnTo>
                    <a:lnTo>
                      <a:pt x="16310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38"/>
              <p:cNvSpPr/>
              <p:nvPr/>
            </p:nvSpPr>
            <p:spPr>
              <a:xfrm>
                <a:off x="6270862" y="1463605"/>
                <a:ext cx="660777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2599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2598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38"/>
              <p:cNvSpPr/>
              <p:nvPr/>
            </p:nvSpPr>
            <p:spPr>
              <a:xfrm>
                <a:off x="6270862" y="1463605"/>
                <a:ext cx="660777" cy="490564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140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38"/>
              <p:cNvSpPr/>
              <p:nvPr/>
            </p:nvSpPr>
            <p:spPr>
              <a:xfrm>
                <a:off x="6223496" y="1436703"/>
                <a:ext cx="708142" cy="408666"/>
              </a:xfrm>
              <a:custGeom>
                <a:avLst/>
                <a:gdLst/>
                <a:ahLst/>
                <a:cxnLst/>
                <a:rect l="l" t="t" r="r" b="b"/>
                <a:pathLst>
                  <a:path w="30903" h="17834" extrusionOk="0">
                    <a:moveTo>
                      <a:pt x="28835" y="0"/>
                    </a:moveTo>
                    <a:lnTo>
                      <a:pt x="1" y="16643"/>
                    </a:lnTo>
                    <a:lnTo>
                      <a:pt x="2068" y="17834"/>
                    </a:lnTo>
                    <a:lnTo>
                      <a:pt x="30902" y="1174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38"/>
              <p:cNvSpPr/>
              <p:nvPr/>
            </p:nvSpPr>
            <p:spPr>
              <a:xfrm>
                <a:off x="6223496" y="1818061"/>
                <a:ext cx="47388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2599" extrusionOk="0">
                    <a:moveTo>
                      <a:pt x="1" y="1"/>
                    </a:moveTo>
                    <a:lnTo>
                      <a:pt x="1" y="21407"/>
                    </a:lnTo>
                    <a:lnTo>
                      <a:pt x="2068" y="22599"/>
                    </a:lnTo>
                    <a:lnTo>
                      <a:pt x="2068" y="11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38"/>
              <p:cNvSpPr/>
              <p:nvPr/>
            </p:nvSpPr>
            <p:spPr>
              <a:xfrm>
                <a:off x="6386471" y="1559942"/>
                <a:ext cx="660777" cy="872328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3806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" y="38067"/>
                    </a:lnTo>
                    <a:lnTo>
                      <a:pt x="28835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38"/>
              <p:cNvSpPr/>
              <p:nvPr/>
            </p:nvSpPr>
            <p:spPr>
              <a:xfrm>
                <a:off x="6386471" y="1966186"/>
                <a:ext cx="660777" cy="466091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0340" extrusionOk="0">
                    <a:moveTo>
                      <a:pt x="16310" y="1"/>
                    </a:moveTo>
                    <a:lnTo>
                      <a:pt x="1" y="20339"/>
                    </a:lnTo>
                    <a:lnTo>
                      <a:pt x="16468" y="1314"/>
                    </a:lnTo>
                    <a:lnTo>
                      <a:pt x="28835" y="3679"/>
                    </a:lnTo>
                    <a:lnTo>
                      <a:pt x="16310" y="1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38"/>
              <p:cNvSpPr/>
              <p:nvPr/>
            </p:nvSpPr>
            <p:spPr>
              <a:xfrm>
                <a:off x="6386471" y="1559942"/>
                <a:ext cx="660777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2599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2599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38"/>
              <p:cNvSpPr/>
              <p:nvPr/>
            </p:nvSpPr>
            <p:spPr>
              <a:xfrm>
                <a:off x="6386471" y="1559942"/>
                <a:ext cx="660777" cy="490564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140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38"/>
              <p:cNvSpPr/>
              <p:nvPr/>
            </p:nvSpPr>
            <p:spPr>
              <a:xfrm>
                <a:off x="6339105" y="1533039"/>
                <a:ext cx="708142" cy="408689"/>
              </a:xfrm>
              <a:custGeom>
                <a:avLst/>
                <a:gdLst/>
                <a:ahLst/>
                <a:cxnLst/>
                <a:rect l="l" t="t" r="r" b="b"/>
                <a:pathLst>
                  <a:path w="30903" h="17835" extrusionOk="0">
                    <a:moveTo>
                      <a:pt x="28835" y="1"/>
                    </a:moveTo>
                    <a:lnTo>
                      <a:pt x="1" y="16643"/>
                    </a:lnTo>
                    <a:lnTo>
                      <a:pt x="2068" y="17834"/>
                    </a:lnTo>
                    <a:lnTo>
                      <a:pt x="30902" y="1174"/>
                    </a:lnTo>
                    <a:lnTo>
                      <a:pt x="28835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38"/>
              <p:cNvSpPr/>
              <p:nvPr/>
            </p:nvSpPr>
            <p:spPr>
              <a:xfrm>
                <a:off x="6339105" y="1914397"/>
                <a:ext cx="47388" cy="517879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2600" extrusionOk="0">
                    <a:moveTo>
                      <a:pt x="1" y="1"/>
                    </a:moveTo>
                    <a:lnTo>
                      <a:pt x="1" y="21408"/>
                    </a:lnTo>
                    <a:lnTo>
                      <a:pt x="2068" y="22599"/>
                    </a:lnTo>
                    <a:lnTo>
                      <a:pt x="2068" y="11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38"/>
              <p:cNvSpPr/>
              <p:nvPr/>
            </p:nvSpPr>
            <p:spPr>
              <a:xfrm>
                <a:off x="6497267" y="1670738"/>
                <a:ext cx="660777" cy="872305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38067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" y="38067"/>
                    </a:lnTo>
                    <a:lnTo>
                      <a:pt x="28835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38"/>
              <p:cNvSpPr/>
              <p:nvPr/>
            </p:nvSpPr>
            <p:spPr>
              <a:xfrm>
                <a:off x="6497267" y="2076982"/>
                <a:ext cx="660777" cy="466068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0339" extrusionOk="0">
                    <a:moveTo>
                      <a:pt x="16310" y="1"/>
                    </a:moveTo>
                    <a:lnTo>
                      <a:pt x="1" y="20339"/>
                    </a:lnTo>
                    <a:lnTo>
                      <a:pt x="16468" y="1314"/>
                    </a:lnTo>
                    <a:lnTo>
                      <a:pt x="28835" y="3679"/>
                    </a:lnTo>
                    <a:lnTo>
                      <a:pt x="28835" y="3679"/>
                    </a:lnTo>
                    <a:lnTo>
                      <a:pt x="16310" y="1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38"/>
              <p:cNvSpPr/>
              <p:nvPr/>
            </p:nvSpPr>
            <p:spPr>
              <a:xfrm>
                <a:off x="6497267" y="1670738"/>
                <a:ext cx="660777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2599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2599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38"/>
              <p:cNvSpPr/>
              <p:nvPr/>
            </p:nvSpPr>
            <p:spPr>
              <a:xfrm>
                <a:off x="6497267" y="1670738"/>
                <a:ext cx="660777" cy="490564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140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38"/>
              <p:cNvSpPr/>
              <p:nvPr/>
            </p:nvSpPr>
            <p:spPr>
              <a:xfrm>
                <a:off x="6449901" y="1643445"/>
                <a:ext cx="708142" cy="409079"/>
              </a:xfrm>
              <a:custGeom>
                <a:avLst/>
                <a:gdLst/>
                <a:ahLst/>
                <a:cxnLst/>
                <a:rect l="l" t="t" r="r" b="b"/>
                <a:pathLst>
                  <a:path w="30903" h="17852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2068" y="17851"/>
                    </a:lnTo>
                    <a:lnTo>
                      <a:pt x="30902" y="1191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38"/>
              <p:cNvSpPr/>
              <p:nvPr/>
            </p:nvSpPr>
            <p:spPr>
              <a:xfrm>
                <a:off x="6449901" y="2025193"/>
                <a:ext cx="47388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2599" extrusionOk="0">
                    <a:moveTo>
                      <a:pt x="1" y="1"/>
                    </a:moveTo>
                    <a:lnTo>
                      <a:pt x="1" y="21408"/>
                    </a:lnTo>
                    <a:lnTo>
                      <a:pt x="2068" y="22599"/>
                    </a:lnTo>
                    <a:lnTo>
                      <a:pt x="2068" y="11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38"/>
              <p:cNvSpPr/>
              <p:nvPr/>
            </p:nvSpPr>
            <p:spPr>
              <a:xfrm>
                <a:off x="7088991" y="1985870"/>
                <a:ext cx="150941" cy="208343"/>
              </a:xfrm>
              <a:custGeom>
                <a:avLst/>
                <a:gdLst/>
                <a:ahLst/>
                <a:cxnLst/>
                <a:rect l="l" t="t" r="r" b="b"/>
                <a:pathLst>
                  <a:path w="6587" h="9092" extrusionOk="0">
                    <a:moveTo>
                      <a:pt x="5168" y="0"/>
                    </a:moveTo>
                    <a:lnTo>
                      <a:pt x="4905" y="35"/>
                    </a:lnTo>
                    <a:lnTo>
                      <a:pt x="4607" y="105"/>
                    </a:lnTo>
                    <a:lnTo>
                      <a:pt x="4292" y="228"/>
                    </a:lnTo>
                    <a:lnTo>
                      <a:pt x="3959" y="403"/>
                    </a:lnTo>
                    <a:lnTo>
                      <a:pt x="3591" y="596"/>
                    </a:lnTo>
                    <a:lnTo>
                      <a:pt x="3224" y="841"/>
                    </a:lnTo>
                    <a:lnTo>
                      <a:pt x="2873" y="1104"/>
                    </a:lnTo>
                    <a:lnTo>
                      <a:pt x="2523" y="1419"/>
                    </a:lnTo>
                    <a:lnTo>
                      <a:pt x="2190" y="1752"/>
                    </a:lnTo>
                    <a:lnTo>
                      <a:pt x="1875" y="2120"/>
                    </a:lnTo>
                    <a:lnTo>
                      <a:pt x="1577" y="2505"/>
                    </a:lnTo>
                    <a:lnTo>
                      <a:pt x="1297" y="2890"/>
                    </a:lnTo>
                    <a:lnTo>
                      <a:pt x="1051" y="3311"/>
                    </a:lnTo>
                    <a:lnTo>
                      <a:pt x="806" y="3749"/>
                    </a:lnTo>
                    <a:lnTo>
                      <a:pt x="613" y="4187"/>
                    </a:lnTo>
                    <a:lnTo>
                      <a:pt x="421" y="4625"/>
                    </a:lnTo>
                    <a:lnTo>
                      <a:pt x="281" y="5080"/>
                    </a:lnTo>
                    <a:lnTo>
                      <a:pt x="158" y="5536"/>
                    </a:lnTo>
                    <a:lnTo>
                      <a:pt x="70" y="5974"/>
                    </a:lnTo>
                    <a:lnTo>
                      <a:pt x="18" y="6412"/>
                    </a:lnTo>
                    <a:lnTo>
                      <a:pt x="0" y="6850"/>
                    </a:lnTo>
                    <a:lnTo>
                      <a:pt x="0" y="7252"/>
                    </a:lnTo>
                    <a:lnTo>
                      <a:pt x="35" y="7620"/>
                    </a:lnTo>
                    <a:lnTo>
                      <a:pt x="105" y="7936"/>
                    </a:lnTo>
                    <a:lnTo>
                      <a:pt x="193" y="8233"/>
                    </a:lnTo>
                    <a:lnTo>
                      <a:pt x="298" y="8479"/>
                    </a:lnTo>
                    <a:lnTo>
                      <a:pt x="421" y="8671"/>
                    </a:lnTo>
                    <a:lnTo>
                      <a:pt x="491" y="8759"/>
                    </a:lnTo>
                    <a:lnTo>
                      <a:pt x="578" y="8847"/>
                    </a:lnTo>
                    <a:lnTo>
                      <a:pt x="648" y="8917"/>
                    </a:lnTo>
                    <a:lnTo>
                      <a:pt x="754" y="8969"/>
                    </a:lnTo>
                    <a:lnTo>
                      <a:pt x="841" y="9004"/>
                    </a:lnTo>
                    <a:lnTo>
                      <a:pt x="946" y="9057"/>
                    </a:lnTo>
                    <a:lnTo>
                      <a:pt x="1051" y="9074"/>
                    </a:lnTo>
                    <a:lnTo>
                      <a:pt x="1174" y="9092"/>
                    </a:lnTo>
                    <a:lnTo>
                      <a:pt x="1419" y="9092"/>
                    </a:lnTo>
                    <a:lnTo>
                      <a:pt x="1682" y="9057"/>
                    </a:lnTo>
                    <a:lnTo>
                      <a:pt x="1962" y="8987"/>
                    </a:lnTo>
                    <a:lnTo>
                      <a:pt x="2278" y="8864"/>
                    </a:lnTo>
                    <a:lnTo>
                      <a:pt x="2628" y="8706"/>
                    </a:lnTo>
                    <a:lnTo>
                      <a:pt x="2978" y="8514"/>
                    </a:lnTo>
                    <a:lnTo>
                      <a:pt x="3346" y="8286"/>
                    </a:lnTo>
                    <a:lnTo>
                      <a:pt x="3714" y="8023"/>
                    </a:lnTo>
                    <a:lnTo>
                      <a:pt x="4047" y="7708"/>
                    </a:lnTo>
                    <a:lnTo>
                      <a:pt x="4380" y="7375"/>
                    </a:lnTo>
                    <a:lnTo>
                      <a:pt x="4695" y="7025"/>
                    </a:lnTo>
                    <a:lnTo>
                      <a:pt x="4993" y="6639"/>
                    </a:lnTo>
                    <a:lnTo>
                      <a:pt x="5273" y="6236"/>
                    </a:lnTo>
                    <a:lnTo>
                      <a:pt x="5536" y="5834"/>
                    </a:lnTo>
                    <a:lnTo>
                      <a:pt x="5764" y="5396"/>
                    </a:lnTo>
                    <a:lnTo>
                      <a:pt x="5974" y="4958"/>
                    </a:lnTo>
                    <a:lnTo>
                      <a:pt x="6149" y="4502"/>
                    </a:lnTo>
                    <a:lnTo>
                      <a:pt x="6307" y="4047"/>
                    </a:lnTo>
                    <a:lnTo>
                      <a:pt x="6429" y="3609"/>
                    </a:lnTo>
                    <a:lnTo>
                      <a:pt x="6517" y="3153"/>
                    </a:lnTo>
                    <a:lnTo>
                      <a:pt x="6569" y="2698"/>
                    </a:lnTo>
                    <a:lnTo>
                      <a:pt x="6587" y="2260"/>
                    </a:lnTo>
                    <a:lnTo>
                      <a:pt x="6569" y="1857"/>
                    </a:lnTo>
                    <a:lnTo>
                      <a:pt x="6534" y="1489"/>
                    </a:lnTo>
                    <a:lnTo>
                      <a:pt x="6482" y="1156"/>
                    </a:lnTo>
                    <a:lnTo>
                      <a:pt x="6394" y="858"/>
                    </a:lnTo>
                    <a:lnTo>
                      <a:pt x="6289" y="613"/>
                    </a:lnTo>
                    <a:lnTo>
                      <a:pt x="6167" y="420"/>
                    </a:lnTo>
                    <a:lnTo>
                      <a:pt x="6096" y="333"/>
                    </a:lnTo>
                    <a:lnTo>
                      <a:pt x="6009" y="245"/>
                    </a:lnTo>
                    <a:lnTo>
                      <a:pt x="5939" y="175"/>
                    </a:lnTo>
                    <a:lnTo>
                      <a:pt x="5834" y="123"/>
                    </a:lnTo>
                    <a:lnTo>
                      <a:pt x="5746" y="70"/>
                    </a:lnTo>
                    <a:lnTo>
                      <a:pt x="5641" y="35"/>
                    </a:lnTo>
                    <a:lnTo>
                      <a:pt x="5536" y="18"/>
                    </a:lnTo>
                    <a:lnTo>
                      <a:pt x="54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38"/>
              <p:cNvSpPr/>
              <p:nvPr/>
            </p:nvSpPr>
            <p:spPr>
              <a:xfrm>
                <a:off x="7104642" y="1987864"/>
                <a:ext cx="156166" cy="222825"/>
              </a:xfrm>
              <a:custGeom>
                <a:avLst/>
                <a:gdLst/>
                <a:ahLst/>
                <a:cxnLst/>
                <a:rect l="l" t="t" r="r" b="b"/>
                <a:pathLst>
                  <a:path w="6815" h="9724" extrusionOk="0">
                    <a:moveTo>
                      <a:pt x="5081" y="1"/>
                    </a:moveTo>
                    <a:lnTo>
                      <a:pt x="0" y="8847"/>
                    </a:lnTo>
                    <a:lnTo>
                      <a:pt x="1542" y="9723"/>
                    </a:lnTo>
                    <a:lnTo>
                      <a:pt x="6815" y="999"/>
                    </a:lnTo>
                    <a:lnTo>
                      <a:pt x="50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38"/>
              <p:cNvSpPr/>
              <p:nvPr/>
            </p:nvSpPr>
            <p:spPr>
              <a:xfrm>
                <a:off x="7115871" y="2003125"/>
                <a:ext cx="165423" cy="213178"/>
              </a:xfrm>
              <a:custGeom>
                <a:avLst/>
                <a:gdLst/>
                <a:ahLst/>
                <a:cxnLst/>
                <a:rect l="l" t="t" r="r" b="b"/>
                <a:pathLst>
                  <a:path w="7219" h="9303" extrusionOk="0">
                    <a:moveTo>
                      <a:pt x="5169" y="0"/>
                    </a:moveTo>
                    <a:lnTo>
                      <a:pt x="5011" y="18"/>
                    </a:lnTo>
                    <a:lnTo>
                      <a:pt x="4853" y="35"/>
                    </a:lnTo>
                    <a:lnTo>
                      <a:pt x="4678" y="70"/>
                    </a:lnTo>
                    <a:lnTo>
                      <a:pt x="4328" y="175"/>
                    </a:lnTo>
                    <a:lnTo>
                      <a:pt x="3978" y="316"/>
                    </a:lnTo>
                    <a:lnTo>
                      <a:pt x="3610" y="526"/>
                    </a:lnTo>
                    <a:lnTo>
                      <a:pt x="3242" y="754"/>
                    </a:lnTo>
                    <a:lnTo>
                      <a:pt x="2874" y="1034"/>
                    </a:lnTo>
                    <a:lnTo>
                      <a:pt x="2541" y="1349"/>
                    </a:lnTo>
                    <a:lnTo>
                      <a:pt x="2208" y="1682"/>
                    </a:lnTo>
                    <a:lnTo>
                      <a:pt x="1893" y="2032"/>
                    </a:lnTo>
                    <a:lnTo>
                      <a:pt x="1595" y="2418"/>
                    </a:lnTo>
                    <a:lnTo>
                      <a:pt x="1315" y="2821"/>
                    </a:lnTo>
                    <a:lnTo>
                      <a:pt x="1052" y="3241"/>
                    </a:lnTo>
                    <a:lnTo>
                      <a:pt x="824" y="3662"/>
                    </a:lnTo>
                    <a:lnTo>
                      <a:pt x="614" y="4100"/>
                    </a:lnTo>
                    <a:lnTo>
                      <a:pt x="439" y="4555"/>
                    </a:lnTo>
                    <a:lnTo>
                      <a:pt x="281" y="5010"/>
                    </a:lnTo>
                    <a:lnTo>
                      <a:pt x="159" y="5448"/>
                    </a:lnTo>
                    <a:lnTo>
                      <a:pt x="71" y="5904"/>
                    </a:lnTo>
                    <a:lnTo>
                      <a:pt x="18" y="6342"/>
                    </a:lnTo>
                    <a:lnTo>
                      <a:pt x="1" y="6780"/>
                    </a:lnTo>
                    <a:lnTo>
                      <a:pt x="18" y="7183"/>
                    </a:lnTo>
                    <a:lnTo>
                      <a:pt x="89" y="7551"/>
                    </a:lnTo>
                    <a:lnTo>
                      <a:pt x="176" y="7901"/>
                    </a:lnTo>
                    <a:lnTo>
                      <a:pt x="229" y="8059"/>
                    </a:lnTo>
                    <a:lnTo>
                      <a:pt x="299" y="8199"/>
                    </a:lnTo>
                    <a:lnTo>
                      <a:pt x="369" y="8356"/>
                    </a:lnTo>
                    <a:lnTo>
                      <a:pt x="439" y="8479"/>
                    </a:lnTo>
                    <a:lnTo>
                      <a:pt x="526" y="8602"/>
                    </a:lnTo>
                    <a:lnTo>
                      <a:pt x="632" y="8707"/>
                    </a:lnTo>
                    <a:lnTo>
                      <a:pt x="737" y="8812"/>
                    </a:lnTo>
                    <a:lnTo>
                      <a:pt x="842" y="8917"/>
                    </a:lnTo>
                    <a:lnTo>
                      <a:pt x="947" y="8987"/>
                    </a:lnTo>
                    <a:lnTo>
                      <a:pt x="1070" y="9075"/>
                    </a:lnTo>
                    <a:lnTo>
                      <a:pt x="1192" y="9127"/>
                    </a:lnTo>
                    <a:lnTo>
                      <a:pt x="1332" y="9180"/>
                    </a:lnTo>
                    <a:lnTo>
                      <a:pt x="1455" y="9232"/>
                    </a:lnTo>
                    <a:lnTo>
                      <a:pt x="1613" y="9267"/>
                    </a:lnTo>
                    <a:lnTo>
                      <a:pt x="1753" y="9285"/>
                    </a:lnTo>
                    <a:lnTo>
                      <a:pt x="1910" y="9302"/>
                    </a:lnTo>
                    <a:lnTo>
                      <a:pt x="2051" y="9302"/>
                    </a:lnTo>
                    <a:lnTo>
                      <a:pt x="2208" y="9285"/>
                    </a:lnTo>
                    <a:lnTo>
                      <a:pt x="2541" y="9232"/>
                    </a:lnTo>
                    <a:lnTo>
                      <a:pt x="2891" y="9145"/>
                    </a:lnTo>
                    <a:lnTo>
                      <a:pt x="3259" y="8987"/>
                    </a:lnTo>
                    <a:lnTo>
                      <a:pt x="3627" y="8794"/>
                    </a:lnTo>
                    <a:lnTo>
                      <a:pt x="3995" y="8567"/>
                    </a:lnTo>
                    <a:lnTo>
                      <a:pt x="4345" y="8304"/>
                    </a:lnTo>
                    <a:lnTo>
                      <a:pt x="4696" y="7988"/>
                    </a:lnTo>
                    <a:lnTo>
                      <a:pt x="5029" y="7656"/>
                    </a:lnTo>
                    <a:lnTo>
                      <a:pt x="5344" y="7305"/>
                    </a:lnTo>
                    <a:lnTo>
                      <a:pt x="5624" y="6920"/>
                    </a:lnTo>
                    <a:lnTo>
                      <a:pt x="5904" y="6535"/>
                    </a:lnTo>
                    <a:lnTo>
                      <a:pt x="6167" y="6114"/>
                    </a:lnTo>
                    <a:lnTo>
                      <a:pt x="6395" y="5676"/>
                    </a:lnTo>
                    <a:lnTo>
                      <a:pt x="6605" y="5238"/>
                    </a:lnTo>
                    <a:lnTo>
                      <a:pt x="6780" y="4783"/>
                    </a:lnTo>
                    <a:lnTo>
                      <a:pt x="6938" y="4345"/>
                    </a:lnTo>
                    <a:lnTo>
                      <a:pt x="7061" y="3889"/>
                    </a:lnTo>
                    <a:lnTo>
                      <a:pt x="7148" y="3434"/>
                    </a:lnTo>
                    <a:lnTo>
                      <a:pt x="7201" y="2978"/>
                    </a:lnTo>
                    <a:lnTo>
                      <a:pt x="7218" y="2540"/>
                    </a:lnTo>
                    <a:lnTo>
                      <a:pt x="7201" y="2137"/>
                    </a:lnTo>
                    <a:lnTo>
                      <a:pt x="7148" y="1752"/>
                    </a:lnTo>
                    <a:lnTo>
                      <a:pt x="7061" y="1402"/>
                    </a:lnTo>
                    <a:lnTo>
                      <a:pt x="7008" y="1244"/>
                    </a:lnTo>
                    <a:lnTo>
                      <a:pt x="6938" y="1086"/>
                    </a:lnTo>
                    <a:lnTo>
                      <a:pt x="6868" y="946"/>
                    </a:lnTo>
                    <a:lnTo>
                      <a:pt x="6780" y="824"/>
                    </a:lnTo>
                    <a:lnTo>
                      <a:pt x="6693" y="701"/>
                    </a:lnTo>
                    <a:lnTo>
                      <a:pt x="6605" y="578"/>
                    </a:lnTo>
                    <a:lnTo>
                      <a:pt x="6500" y="473"/>
                    </a:lnTo>
                    <a:lnTo>
                      <a:pt x="6395" y="386"/>
                    </a:lnTo>
                    <a:lnTo>
                      <a:pt x="6290" y="298"/>
                    </a:lnTo>
                    <a:lnTo>
                      <a:pt x="6167" y="228"/>
                    </a:lnTo>
                    <a:lnTo>
                      <a:pt x="6045" y="158"/>
                    </a:lnTo>
                    <a:lnTo>
                      <a:pt x="5904" y="105"/>
                    </a:lnTo>
                    <a:lnTo>
                      <a:pt x="5764" y="70"/>
                    </a:lnTo>
                    <a:lnTo>
                      <a:pt x="5624" y="35"/>
                    </a:lnTo>
                    <a:lnTo>
                      <a:pt x="5484" y="18"/>
                    </a:lnTo>
                    <a:lnTo>
                      <a:pt x="53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38"/>
              <p:cNvSpPr/>
              <p:nvPr/>
            </p:nvSpPr>
            <p:spPr>
              <a:xfrm>
                <a:off x="7152421" y="2038049"/>
                <a:ext cx="92347" cy="143333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6255" extrusionOk="0">
                    <a:moveTo>
                      <a:pt x="3258" y="0"/>
                    </a:moveTo>
                    <a:lnTo>
                      <a:pt x="3101" y="35"/>
                    </a:lnTo>
                    <a:lnTo>
                      <a:pt x="2943" y="88"/>
                    </a:lnTo>
                    <a:lnTo>
                      <a:pt x="2768" y="141"/>
                    </a:lnTo>
                    <a:lnTo>
                      <a:pt x="2558" y="228"/>
                    </a:lnTo>
                    <a:lnTo>
                      <a:pt x="2365" y="333"/>
                    </a:lnTo>
                    <a:lnTo>
                      <a:pt x="2137" y="456"/>
                    </a:lnTo>
                    <a:lnTo>
                      <a:pt x="1787" y="666"/>
                    </a:lnTo>
                    <a:lnTo>
                      <a:pt x="1454" y="911"/>
                    </a:lnTo>
                    <a:lnTo>
                      <a:pt x="1139" y="1192"/>
                    </a:lnTo>
                    <a:lnTo>
                      <a:pt x="981" y="1332"/>
                    </a:lnTo>
                    <a:lnTo>
                      <a:pt x="841" y="1472"/>
                    </a:lnTo>
                    <a:lnTo>
                      <a:pt x="718" y="1647"/>
                    </a:lnTo>
                    <a:lnTo>
                      <a:pt x="596" y="1805"/>
                    </a:lnTo>
                    <a:lnTo>
                      <a:pt x="491" y="1980"/>
                    </a:lnTo>
                    <a:lnTo>
                      <a:pt x="385" y="2155"/>
                    </a:lnTo>
                    <a:lnTo>
                      <a:pt x="298" y="2348"/>
                    </a:lnTo>
                    <a:lnTo>
                      <a:pt x="210" y="2540"/>
                    </a:lnTo>
                    <a:lnTo>
                      <a:pt x="158" y="2751"/>
                    </a:lnTo>
                    <a:lnTo>
                      <a:pt x="105" y="2961"/>
                    </a:lnTo>
                    <a:lnTo>
                      <a:pt x="1191" y="2611"/>
                    </a:lnTo>
                    <a:lnTo>
                      <a:pt x="1209" y="2470"/>
                    </a:lnTo>
                    <a:lnTo>
                      <a:pt x="1261" y="2330"/>
                    </a:lnTo>
                    <a:lnTo>
                      <a:pt x="1331" y="2190"/>
                    </a:lnTo>
                    <a:lnTo>
                      <a:pt x="1419" y="2032"/>
                    </a:lnTo>
                    <a:lnTo>
                      <a:pt x="1524" y="1892"/>
                    </a:lnTo>
                    <a:lnTo>
                      <a:pt x="1664" y="1752"/>
                    </a:lnTo>
                    <a:lnTo>
                      <a:pt x="1839" y="1612"/>
                    </a:lnTo>
                    <a:lnTo>
                      <a:pt x="2032" y="1489"/>
                    </a:lnTo>
                    <a:lnTo>
                      <a:pt x="2207" y="1402"/>
                    </a:lnTo>
                    <a:lnTo>
                      <a:pt x="2365" y="1332"/>
                    </a:lnTo>
                    <a:lnTo>
                      <a:pt x="2488" y="1314"/>
                    </a:lnTo>
                    <a:lnTo>
                      <a:pt x="2593" y="1314"/>
                    </a:lnTo>
                    <a:lnTo>
                      <a:pt x="2680" y="1349"/>
                    </a:lnTo>
                    <a:lnTo>
                      <a:pt x="2750" y="1419"/>
                    </a:lnTo>
                    <a:lnTo>
                      <a:pt x="2785" y="1507"/>
                    </a:lnTo>
                    <a:lnTo>
                      <a:pt x="2803" y="1630"/>
                    </a:lnTo>
                    <a:lnTo>
                      <a:pt x="2785" y="1770"/>
                    </a:lnTo>
                    <a:lnTo>
                      <a:pt x="2750" y="1910"/>
                    </a:lnTo>
                    <a:lnTo>
                      <a:pt x="2680" y="2050"/>
                    </a:lnTo>
                    <a:lnTo>
                      <a:pt x="2593" y="2190"/>
                    </a:lnTo>
                    <a:lnTo>
                      <a:pt x="2488" y="2330"/>
                    </a:lnTo>
                    <a:lnTo>
                      <a:pt x="2347" y="2453"/>
                    </a:lnTo>
                    <a:lnTo>
                      <a:pt x="2190" y="2576"/>
                    </a:lnTo>
                    <a:lnTo>
                      <a:pt x="1997" y="2698"/>
                    </a:lnTo>
                    <a:lnTo>
                      <a:pt x="1489" y="2996"/>
                    </a:lnTo>
                    <a:lnTo>
                      <a:pt x="1489" y="3854"/>
                    </a:lnTo>
                    <a:lnTo>
                      <a:pt x="2050" y="3521"/>
                    </a:lnTo>
                    <a:lnTo>
                      <a:pt x="2225" y="3434"/>
                    </a:lnTo>
                    <a:lnTo>
                      <a:pt x="2383" y="3364"/>
                    </a:lnTo>
                    <a:lnTo>
                      <a:pt x="2523" y="3329"/>
                    </a:lnTo>
                    <a:lnTo>
                      <a:pt x="2645" y="3329"/>
                    </a:lnTo>
                    <a:lnTo>
                      <a:pt x="2733" y="3364"/>
                    </a:lnTo>
                    <a:lnTo>
                      <a:pt x="2768" y="3399"/>
                    </a:lnTo>
                    <a:lnTo>
                      <a:pt x="2803" y="3434"/>
                    </a:lnTo>
                    <a:lnTo>
                      <a:pt x="2838" y="3539"/>
                    </a:lnTo>
                    <a:lnTo>
                      <a:pt x="2856" y="3662"/>
                    </a:lnTo>
                    <a:lnTo>
                      <a:pt x="2838" y="3819"/>
                    </a:lnTo>
                    <a:lnTo>
                      <a:pt x="2803" y="3977"/>
                    </a:lnTo>
                    <a:lnTo>
                      <a:pt x="2733" y="4117"/>
                    </a:lnTo>
                    <a:lnTo>
                      <a:pt x="2645" y="4275"/>
                    </a:lnTo>
                    <a:lnTo>
                      <a:pt x="2540" y="4432"/>
                    </a:lnTo>
                    <a:lnTo>
                      <a:pt x="2383" y="4573"/>
                    </a:lnTo>
                    <a:lnTo>
                      <a:pt x="2225" y="4695"/>
                    </a:lnTo>
                    <a:lnTo>
                      <a:pt x="2032" y="4818"/>
                    </a:lnTo>
                    <a:lnTo>
                      <a:pt x="1839" y="4923"/>
                    </a:lnTo>
                    <a:lnTo>
                      <a:pt x="1664" y="4993"/>
                    </a:lnTo>
                    <a:lnTo>
                      <a:pt x="1524" y="5011"/>
                    </a:lnTo>
                    <a:lnTo>
                      <a:pt x="1384" y="5011"/>
                    </a:lnTo>
                    <a:lnTo>
                      <a:pt x="1279" y="4975"/>
                    </a:lnTo>
                    <a:lnTo>
                      <a:pt x="1191" y="4905"/>
                    </a:lnTo>
                    <a:lnTo>
                      <a:pt x="1104" y="4800"/>
                    </a:lnTo>
                    <a:lnTo>
                      <a:pt x="1051" y="4678"/>
                    </a:lnTo>
                    <a:lnTo>
                      <a:pt x="0" y="5571"/>
                    </a:lnTo>
                    <a:lnTo>
                      <a:pt x="53" y="5729"/>
                    </a:lnTo>
                    <a:lnTo>
                      <a:pt x="105" y="5851"/>
                    </a:lnTo>
                    <a:lnTo>
                      <a:pt x="175" y="5956"/>
                    </a:lnTo>
                    <a:lnTo>
                      <a:pt x="263" y="6044"/>
                    </a:lnTo>
                    <a:lnTo>
                      <a:pt x="368" y="6132"/>
                    </a:lnTo>
                    <a:lnTo>
                      <a:pt x="473" y="6184"/>
                    </a:lnTo>
                    <a:lnTo>
                      <a:pt x="596" y="6219"/>
                    </a:lnTo>
                    <a:lnTo>
                      <a:pt x="718" y="6237"/>
                    </a:lnTo>
                    <a:lnTo>
                      <a:pt x="858" y="6254"/>
                    </a:lnTo>
                    <a:lnTo>
                      <a:pt x="999" y="6237"/>
                    </a:lnTo>
                    <a:lnTo>
                      <a:pt x="1156" y="6219"/>
                    </a:lnTo>
                    <a:lnTo>
                      <a:pt x="1331" y="6167"/>
                    </a:lnTo>
                    <a:lnTo>
                      <a:pt x="1507" y="6097"/>
                    </a:lnTo>
                    <a:lnTo>
                      <a:pt x="1682" y="6027"/>
                    </a:lnTo>
                    <a:lnTo>
                      <a:pt x="1875" y="5939"/>
                    </a:lnTo>
                    <a:lnTo>
                      <a:pt x="2085" y="5834"/>
                    </a:lnTo>
                    <a:lnTo>
                      <a:pt x="2295" y="5694"/>
                    </a:lnTo>
                    <a:lnTo>
                      <a:pt x="2523" y="5554"/>
                    </a:lnTo>
                    <a:lnTo>
                      <a:pt x="2715" y="5396"/>
                    </a:lnTo>
                    <a:lnTo>
                      <a:pt x="2908" y="5238"/>
                    </a:lnTo>
                    <a:lnTo>
                      <a:pt x="3083" y="5081"/>
                    </a:lnTo>
                    <a:lnTo>
                      <a:pt x="3241" y="4923"/>
                    </a:lnTo>
                    <a:lnTo>
                      <a:pt x="3381" y="4748"/>
                    </a:lnTo>
                    <a:lnTo>
                      <a:pt x="3521" y="4573"/>
                    </a:lnTo>
                    <a:lnTo>
                      <a:pt x="3626" y="4397"/>
                    </a:lnTo>
                    <a:lnTo>
                      <a:pt x="3731" y="4222"/>
                    </a:lnTo>
                    <a:lnTo>
                      <a:pt x="3819" y="4047"/>
                    </a:lnTo>
                    <a:lnTo>
                      <a:pt x="3907" y="3872"/>
                    </a:lnTo>
                    <a:lnTo>
                      <a:pt x="3959" y="3679"/>
                    </a:lnTo>
                    <a:lnTo>
                      <a:pt x="3994" y="3504"/>
                    </a:lnTo>
                    <a:lnTo>
                      <a:pt x="4029" y="3329"/>
                    </a:lnTo>
                    <a:lnTo>
                      <a:pt x="4029" y="3154"/>
                    </a:lnTo>
                    <a:lnTo>
                      <a:pt x="4029" y="3031"/>
                    </a:lnTo>
                    <a:lnTo>
                      <a:pt x="4012" y="2908"/>
                    </a:lnTo>
                    <a:lnTo>
                      <a:pt x="3977" y="2803"/>
                    </a:lnTo>
                    <a:lnTo>
                      <a:pt x="3942" y="2698"/>
                    </a:lnTo>
                    <a:lnTo>
                      <a:pt x="3907" y="2628"/>
                    </a:lnTo>
                    <a:lnTo>
                      <a:pt x="3854" y="2558"/>
                    </a:lnTo>
                    <a:lnTo>
                      <a:pt x="3784" y="2505"/>
                    </a:lnTo>
                    <a:lnTo>
                      <a:pt x="3714" y="2470"/>
                    </a:lnTo>
                    <a:lnTo>
                      <a:pt x="3644" y="2435"/>
                    </a:lnTo>
                    <a:lnTo>
                      <a:pt x="3556" y="2418"/>
                    </a:lnTo>
                    <a:lnTo>
                      <a:pt x="3381" y="2418"/>
                    </a:lnTo>
                    <a:lnTo>
                      <a:pt x="3188" y="2470"/>
                    </a:lnTo>
                    <a:lnTo>
                      <a:pt x="2978" y="2540"/>
                    </a:lnTo>
                    <a:lnTo>
                      <a:pt x="2978" y="2505"/>
                    </a:lnTo>
                    <a:lnTo>
                      <a:pt x="3136" y="2383"/>
                    </a:lnTo>
                    <a:lnTo>
                      <a:pt x="3311" y="2225"/>
                    </a:lnTo>
                    <a:lnTo>
                      <a:pt x="3486" y="2032"/>
                    </a:lnTo>
                    <a:lnTo>
                      <a:pt x="3644" y="1805"/>
                    </a:lnTo>
                    <a:lnTo>
                      <a:pt x="3784" y="1577"/>
                    </a:lnTo>
                    <a:lnTo>
                      <a:pt x="3889" y="1314"/>
                    </a:lnTo>
                    <a:lnTo>
                      <a:pt x="3924" y="1174"/>
                    </a:lnTo>
                    <a:lnTo>
                      <a:pt x="3959" y="1016"/>
                    </a:lnTo>
                    <a:lnTo>
                      <a:pt x="3977" y="876"/>
                    </a:lnTo>
                    <a:lnTo>
                      <a:pt x="3994" y="719"/>
                    </a:lnTo>
                    <a:lnTo>
                      <a:pt x="3977" y="578"/>
                    </a:lnTo>
                    <a:lnTo>
                      <a:pt x="3959" y="438"/>
                    </a:lnTo>
                    <a:lnTo>
                      <a:pt x="3924" y="333"/>
                    </a:lnTo>
                    <a:lnTo>
                      <a:pt x="3872" y="228"/>
                    </a:lnTo>
                    <a:lnTo>
                      <a:pt x="3801" y="141"/>
                    </a:lnTo>
                    <a:lnTo>
                      <a:pt x="3731" y="88"/>
                    </a:lnTo>
                    <a:lnTo>
                      <a:pt x="3626" y="35"/>
                    </a:lnTo>
                    <a:lnTo>
                      <a:pt x="3521" y="18"/>
                    </a:lnTo>
                    <a:lnTo>
                      <a:pt x="33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6" name="Google Shape;2796;p38"/>
            <p:cNvGrpSpPr/>
            <p:nvPr/>
          </p:nvGrpSpPr>
          <p:grpSpPr>
            <a:xfrm>
              <a:off x="4960189" y="2104687"/>
              <a:ext cx="754307" cy="1030478"/>
              <a:chOff x="4960189" y="2104687"/>
              <a:chExt cx="754307" cy="1030478"/>
            </a:xfrm>
          </p:grpSpPr>
          <p:sp>
            <p:nvSpPr>
              <p:cNvPr id="2797" name="Google Shape;2797;p38"/>
              <p:cNvSpPr/>
              <p:nvPr/>
            </p:nvSpPr>
            <p:spPr>
              <a:xfrm>
                <a:off x="5658675" y="2716070"/>
                <a:ext cx="23" cy="2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6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38"/>
              <p:cNvSpPr/>
              <p:nvPr/>
            </p:nvSpPr>
            <p:spPr>
              <a:xfrm>
                <a:off x="5658675" y="2716070"/>
                <a:ext cx="23" cy="2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38"/>
              <p:cNvSpPr/>
              <p:nvPr/>
            </p:nvSpPr>
            <p:spPr>
              <a:xfrm>
                <a:off x="5630581" y="2153267"/>
                <a:ext cx="83915" cy="643499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28082" extrusionOk="0">
                    <a:moveTo>
                      <a:pt x="3662" y="0"/>
                    </a:moveTo>
                    <a:lnTo>
                      <a:pt x="1" y="2102"/>
                    </a:lnTo>
                    <a:lnTo>
                      <a:pt x="1" y="28081"/>
                    </a:lnTo>
                    <a:lnTo>
                      <a:pt x="3662" y="25962"/>
                    </a:lnTo>
                    <a:lnTo>
                      <a:pt x="3662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8"/>
              <p:cNvSpPr/>
              <p:nvPr/>
            </p:nvSpPr>
            <p:spPr>
              <a:xfrm>
                <a:off x="5547077" y="2153267"/>
                <a:ext cx="83525" cy="643499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28082" extrusionOk="0">
                    <a:moveTo>
                      <a:pt x="1" y="0"/>
                    </a:moveTo>
                    <a:lnTo>
                      <a:pt x="1" y="25962"/>
                    </a:lnTo>
                    <a:lnTo>
                      <a:pt x="3645" y="28081"/>
                    </a:lnTo>
                    <a:lnTo>
                      <a:pt x="3645" y="21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8"/>
              <p:cNvSpPr/>
              <p:nvPr/>
            </p:nvSpPr>
            <p:spPr>
              <a:xfrm>
                <a:off x="5547077" y="2104687"/>
                <a:ext cx="167417" cy="96770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4223" extrusionOk="0">
                    <a:moveTo>
                      <a:pt x="3645" y="0"/>
                    </a:moveTo>
                    <a:lnTo>
                      <a:pt x="1" y="2120"/>
                    </a:lnTo>
                    <a:lnTo>
                      <a:pt x="3645" y="4222"/>
                    </a:lnTo>
                    <a:lnTo>
                      <a:pt x="7306" y="2120"/>
                    </a:lnTo>
                    <a:lnTo>
                      <a:pt x="364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8"/>
              <p:cNvSpPr/>
              <p:nvPr/>
            </p:nvSpPr>
            <p:spPr>
              <a:xfrm>
                <a:off x="5435089" y="2506508"/>
                <a:ext cx="83915" cy="403052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17589" extrusionOk="0">
                    <a:moveTo>
                      <a:pt x="3662" y="1"/>
                    </a:moveTo>
                    <a:lnTo>
                      <a:pt x="0" y="2103"/>
                    </a:lnTo>
                    <a:lnTo>
                      <a:pt x="0" y="17589"/>
                    </a:lnTo>
                    <a:lnTo>
                      <a:pt x="3662" y="15469"/>
                    </a:lnTo>
                    <a:lnTo>
                      <a:pt x="3662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8"/>
              <p:cNvSpPr/>
              <p:nvPr/>
            </p:nvSpPr>
            <p:spPr>
              <a:xfrm>
                <a:off x="5351585" y="2506508"/>
                <a:ext cx="83525" cy="403052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17589" extrusionOk="0">
                    <a:moveTo>
                      <a:pt x="1" y="1"/>
                    </a:moveTo>
                    <a:lnTo>
                      <a:pt x="1" y="15469"/>
                    </a:lnTo>
                    <a:lnTo>
                      <a:pt x="3644" y="17589"/>
                    </a:lnTo>
                    <a:lnTo>
                      <a:pt x="3644" y="210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8"/>
              <p:cNvSpPr/>
              <p:nvPr/>
            </p:nvSpPr>
            <p:spPr>
              <a:xfrm>
                <a:off x="5351585" y="2457950"/>
                <a:ext cx="167417" cy="96747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4222" extrusionOk="0">
                    <a:moveTo>
                      <a:pt x="3644" y="0"/>
                    </a:moveTo>
                    <a:lnTo>
                      <a:pt x="1" y="2120"/>
                    </a:lnTo>
                    <a:lnTo>
                      <a:pt x="3644" y="4222"/>
                    </a:lnTo>
                    <a:lnTo>
                      <a:pt x="7306" y="2120"/>
                    </a:lnTo>
                    <a:lnTo>
                      <a:pt x="3644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8"/>
              <p:cNvSpPr/>
              <p:nvPr/>
            </p:nvSpPr>
            <p:spPr>
              <a:xfrm>
                <a:off x="5239597" y="2408568"/>
                <a:ext cx="83915" cy="613801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26786" extrusionOk="0">
                    <a:moveTo>
                      <a:pt x="3661" y="0"/>
                    </a:moveTo>
                    <a:lnTo>
                      <a:pt x="0" y="2103"/>
                    </a:lnTo>
                    <a:lnTo>
                      <a:pt x="0" y="26785"/>
                    </a:lnTo>
                    <a:lnTo>
                      <a:pt x="3661" y="24666"/>
                    </a:lnTo>
                    <a:lnTo>
                      <a:pt x="3661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8"/>
              <p:cNvSpPr/>
              <p:nvPr/>
            </p:nvSpPr>
            <p:spPr>
              <a:xfrm>
                <a:off x="5156093" y="2408568"/>
                <a:ext cx="83525" cy="613801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26786" extrusionOk="0">
                    <a:moveTo>
                      <a:pt x="0" y="0"/>
                    </a:moveTo>
                    <a:lnTo>
                      <a:pt x="0" y="24666"/>
                    </a:lnTo>
                    <a:lnTo>
                      <a:pt x="3644" y="26785"/>
                    </a:lnTo>
                    <a:lnTo>
                      <a:pt x="3644" y="21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8"/>
              <p:cNvSpPr/>
              <p:nvPr/>
            </p:nvSpPr>
            <p:spPr>
              <a:xfrm>
                <a:off x="5156093" y="2359987"/>
                <a:ext cx="167417" cy="96770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4223" extrusionOk="0">
                    <a:moveTo>
                      <a:pt x="3644" y="1"/>
                    </a:moveTo>
                    <a:lnTo>
                      <a:pt x="0" y="2120"/>
                    </a:lnTo>
                    <a:lnTo>
                      <a:pt x="3644" y="4223"/>
                    </a:lnTo>
                    <a:lnTo>
                      <a:pt x="7305" y="2120"/>
                    </a:lnTo>
                    <a:lnTo>
                      <a:pt x="3644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8"/>
              <p:cNvSpPr/>
              <p:nvPr/>
            </p:nvSpPr>
            <p:spPr>
              <a:xfrm>
                <a:off x="5044082" y="2860987"/>
                <a:ext cx="83938" cy="274178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1965" extrusionOk="0">
                    <a:moveTo>
                      <a:pt x="3662" y="0"/>
                    </a:moveTo>
                    <a:lnTo>
                      <a:pt x="1" y="2120"/>
                    </a:lnTo>
                    <a:lnTo>
                      <a:pt x="1" y="11965"/>
                    </a:lnTo>
                    <a:lnTo>
                      <a:pt x="3662" y="9863"/>
                    </a:lnTo>
                    <a:lnTo>
                      <a:pt x="3662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38"/>
              <p:cNvSpPr/>
              <p:nvPr/>
            </p:nvSpPr>
            <p:spPr>
              <a:xfrm>
                <a:off x="4960189" y="2860987"/>
                <a:ext cx="83915" cy="274178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11965" extrusionOk="0">
                    <a:moveTo>
                      <a:pt x="1" y="0"/>
                    </a:moveTo>
                    <a:lnTo>
                      <a:pt x="18" y="9863"/>
                    </a:lnTo>
                    <a:lnTo>
                      <a:pt x="3662" y="11965"/>
                    </a:lnTo>
                    <a:lnTo>
                      <a:pt x="3662" y="2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608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38"/>
              <p:cNvSpPr/>
              <p:nvPr/>
            </p:nvSpPr>
            <p:spPr>
              <a:xfrm>
                <a:off x="4960189" y="2812818"/>
                <a:ext cx="167829" cy="96747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4222" extrusionOk="0">
                    <a:moveTo>
                      <a:pt x="3662" y="0"/>
                    </a:moveTo>
                    <a:lnTo>
                      <a:pt x="1" y="2102"/>
                    </a:lnTo>
                    <a:lnTo>
                      <a:pt x="3662" y="4222"/>
                    </a:lnTo>
                    <a:lnTo>
                      <a:pt x="7323" y="2102"/>
                    </a:lnTo>
                    <a:lnTo>
                      <a:pt x="3662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1" name="Google Shape;2811;p38"/>
            <p:cNvGrpSpPr/>
            <p:nvPr/>
          </p:nvGrpSpPr>
          <p:grpSpPr>
            <a:xfrm>
              <a:off x="7475162" y="1067375"/>
              <a:ext cx="760711" cy="722199"/>
              <a:chOff x="7475162" y="1067375"/>
              <a:chExt cx="760711" cy="722199"/>
            </a:xfrm>
          </p:grpSpPr>
          <p:sp>
            <p:nvSpPr>
              <p:cNvPr id="2812" name="Google Shape;2812;p38"/>
              <p:cNvSpPr/>
              <p:nvPr/>
            </p:nvSpPr>
            <p:spPr>
              <a:xfrm>
                <a:off x="7475162" y="1067375"/>
                <a:ext cx="760709" cy="721800"/>
              </a:xfrm>
              <a:custGeom>
                <a:avLst/>
                <a:gdLst/>
                <a:ahLst/>
                <a:cxnLst/>
                <a:rect l="l" t="t" r="r" b="b"/>
                <a:pathLst>
                  <a:path w="33197" h="31499" extrusionOk="0">
                    <a:moveTo>
                      <a:pt x="22143" y="1"/>
                    </a:moveTo>
                    <a:lnTo>
                      <a:pt x="21618" y="36"/>
                    </a:lnTo>
                    <a:lnTo>
                      <a:pt x="21075" y="71"/>
                    </a:lnTo>
                    <a:lnTo>
                      <a:pt x="20532" y="141"/>
                    </a:lnTo>
                    <a:lnTo>
                      <a:pt x="19988" y="229"/>
                    </a:lnTo>
                    <a:lnTo>
                      <a:pt x="19428" y="334"/>
                    </a:lnTo>
                    <a:lnTo>
                      <a:pt x="18867" y="456"/>
                    </a:lnTo>
                    <a:lnTo>
                      <a:pt x="18307" y="597"/>
                    </a:lnTo>
                    <a:lnTo>
                      <a:pt x="17729" y="772"/>
                    </a:lnTo>
                    <a:lnTo>
                      <a:pt x="17151" y="964"/>
                    </a:lnTo>
                    <a:lnTo>
                      <a:pt x="16590" y="1175"/>
                    </a:lnTo>
                    <a:lnTo>
                      <a:pt x="15994" y="1402"/>
                    </a:lnTo>
                    <a:lnTo>
                      <a:pt x="15416" y="1665"/>
                    </a:lnTo>
                    <a:lnTo>
                      <a:pt x="14821" y="1945"/>
                    </a:lnTo>
                    <a:lnTo>
                      <a:pt x="14243" y="2261"/>
                    </a:lnTo>
                    <a:lnTo>
                      <a:pt x="13647" y="2594"/>
                    </a:lnTo>
                    <a:lnTo>
                      <a:pt x="12491" y="3259"/>
                    </a:lnTo>
                    <a:lnTo>
                      <a:pt x="11405" y="3942"/>
                    </a:lnTo>
                    <a:lnTo>
                      <a:pt x="10389" y="4608"/>
                    </a:lnTo>
                    <a:lnTo>
                      <a:pt x="9425" y="5291"/>
                    </a:lnTo>
                    <a:lnTo>
                      <a:pt x="8952" y="5642"/>
                    </a:lnTo>
                    <a:lnTo>
                      <a:pt x="8514" y="5992"/>
                    </a:lnTo>
                    <a:lnTo>
                      <a:pt x="8059" y="6360"/>
                    </a:lnTo>
                    <a:lnTo>
                      <a:pt x="7638" y="6710"/>
                    </a:lnTo>
                    <a:lnTo>
                      <a:pt x="7218" y="7078"/>
                    </a:lnTo>
                    <a:lnTo>
                      <a:pt x="6797" y="7464"/>
                    </a:lnTo>
                    <a:lnTo>
                      <a:pt x="6395" y="7849"/>
                    </a:lnTo>
                    <a:lnTo>
                      <a:pt x="6009" y="8234"/>
                    </a:lnTo>
                    <a:lnTo>
                      <a:pt x="5606" y="8637"/>
                    </a:lnTo>
                    <a:lnTo>
                      <a:pt x="5221" y="9058"/>
                    </a:lnTo>
                    <a:lnTo>
                      <a:pt x="4853" y="9496"/>
                    </a:lnTo>
                    <a:lnTo>
                      <a:pt x="4468" y="9934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35"/>
                    </a:lnTo>
                    <a:lnTo>
                      <a:pt x="2996" y="11843"/>
                    </a:lnTo>
                    <a:lnTo>
                      <a:pt x="2260" y="12894"/>
                    </a:lnTo>
                    <a:lnTo>
                      <a:pt x="1507" y="14033"/>
                    </a:lnTo>
                    <a:lnTo>
                      <a:pt x="771" y="15242"/>
                    </a:lnTo>
                    <a:lnTo>
                      <a:pt x="1" y="16555"/>
                    </a:lnTo>
                    <a:lnTo>
                      <a:pt x="333" y="16748"/>
                    </a:lnTo>
                    <a:lnTo>
                      <a:pt x="684" y="16941"/>
                    </a:lnTo>
                    <a:lnTo>
                      <a:pt x="1034" y="17151"/>
                    </a:lnTo>
                    <a:lnTo>
                      <a:pt x="1384" y="17344"/>
                    </a:lnTo>
                    <a:lnTo>
                      <a:pt x="1735" y="17554"/>
                    </a:lnTo>
                    <a:lnTo>
                      <a:pt x="2068" y="17747"/>
                    </a:lnTo>
                    <a:lnTo>
                      <a:pt x="2418" y="17939"/>
                    </a:lnTo>
                    <a:lnTo>
                      <a:pt x="2768" y="18150"/>
                    </a:lnTo>
                    <a:lnTo>
                      <a:pt x="3119" y="18342"/>
                    </a:lnTo>
                    <a:lnTo>
                      <a:pt x="4993" y="19428"/>
                    </a:lnTo>
                    <a:lnTo>
                      <a:pt x="7481" y="20865"/>
                    </a:lnTo>
                    <a:lnTo>
                      <a:pt x="7831" y="21075"/>
                    </a:lnTo>
                    <a:lnTo>
                      <a:pt x="8181" y="21268"/>
                    </a:lnTo>
                    <a:lnTo>
                      <a:pt x="8514" y="21478"/>
                    </a:lnTo>
                    <a:lnTo>
                      <a:pt x="8532" y="21460"/>
                    </a:lnTo>
                    <a:lnTo>
                      <a:pt x="8865" y="21671"/>
                    </a:lnTo>
                    <a:lnTo>
                      <a:pt x="9215" y="21863"/>
                    </a:lnTo>
                    <a:lnTo>
                      <a:pt x="9565" y="22074"/>
                    </a:lnTo>
                    <a:lnTo>
                      <a:pt x="9916" y="22266"/>
                    </a:lnTo>
                    <a:lnTo>
                      <a:pt x="10249" y="22476"/>
                    </a:lnTo>
                    <a:lnTo>
                      <a:pt x="12491" y="23755"/>
                    </a:lnTo>
                    <a:lnTo>
                      <a:pt x="12824" y="23965"/>
                    </a:lnTo>
                    <a:lnTo>
                      <a:pt x="13174" y="24158"/>
                    </a:lnTo>
                    <a:lnTo>
                      <a:pt x="13524" y="24351"/>
                    </a:lnTo>
                    <a:lnTo>
                      <a:pt x="13875" y="24561"/>
                    </a:lnTo>
                    <a:lnTo>
                      <a:pt x="14155" y="24719"/>
                    </a:lnTo>
                    <a:lnTo>
                      <a:pt x="13962" y="25069"/>
                    </a:lnTo>
                    <a:lnTo>
                      <a:pt x="13787" y="25419"/>
                    </a:lnTo>
                    <a:lnTo>
                      <a:pt x="13647" y="25787"/>
                    </a:lnTo>
                    <a:lnTo>
                      <a:pt x="13524" y="26155"/>
                    </a:lnTo>
                    <a:lnTo>
                      <a:pt x="13419" y="26523"/>
                    </a:lnTo>
                    <a:lnTo>
                      <a:pt x="13349" y="26891"/>
                    </a:lnTo>
                    <a:lnTo>
                      <a:pt x="13314" y="27259"/>
                    </a:lnTo>
                    <a:lnTo>
                      <a:pt x="13297" y="27627"/>
                    </a:lnTo>
                    <a:lnTo>
                      <a:pt x="13314" y="27995"/>
                    </a:lnTo>
                    <a:lnTo>
                      <a:pt x="13367" y="28327"/>
                    </a:lnTo>
                    <a:lnTo>
                      <a:pt x="13402" y="28485"/>
                    </a:lnTo>
                    <a:lnTo>
                      <a:pt x="13454" y="28625"/>
                    </a:lnTo>
                    <a:lnTo>
                      <a:pt x="13507" y="28765"/>
                    </a:lnTo>
                    <a:lnTo>
                      <a:pt x="13577" y="28906"/>
                    </a:lnTo>
                    <a:lnTo>
                      <a:pt x="13647" y="29011"/>
                    </a:lnTo>
                    <a:lnTo>
                      <a:pt x="13735" y="29133"/>
                    </a:lnTo>
                    <a:lnTo>
                      <a:pt x="13822" y="29238"/>
                    </a:lnTo>
                    <a:lnTo>
                      <a:pt x="13910" y="29326"/>
                    </a:lnTo>
                    <a:lnTo>
                      <a:pt x="14015" y="29396"/>
                    </a:lnTo>
                    <a:lnTo>
                      <a:pt x="14120" y="29484"/>
                    </a:lnTo>
                    <a:lnTo>
                      <a:pt x="14225" y="29536"/>
                    </a:lnTo>
                    <a:lnTo>
                      <a:pt x="14348" y="29589"/>
                    </a:lnTo>
                    <a:lnTo>
                      <a:pt x="14505" y="29711"/>
                    </a:lnTo>
                    <a:lnTo>
                      <a:pt x="14698" y="29799"/>
                    </a:lnTo>
                    <a:lnTo>
                      <a:pt x="14856" y="29904"/>
                    </a:lnTo>
                    <a:lnTo>
                      <a:pt x="15031" y="29992"/>
                    </a:lnTo>
                    <a:lnTo>
                      <a:pt x="15206" y="30097"/>
                    </a:lnTo>
                    <a:lnTo>
                      <a:pt x="15381" y="30184"/>
                    </a:lnTo>
                    <a:lnTo>
                      <a:pt x="15556" y="30307"/>
                    </a:lnTo>
                    <a:lnTo>
                      <a:pt x="15732" y="30395"/>
                    </a:lnTo>
                    <a:lnTo>
                      <a:pt x="15889" y="30500"/>
                    </a:lnTo>
                    <a:lnTo>
                      <a:pt x="16082" y="30587"/>
                    </a:lnTo>
                    <a:lnTo>
                      <a:pt x="16240" y="30710"/>
                    </a:lnTo>
                    <a:lnTo>
                      <a:pt x="16432" y="30798"/>
                    </a:lnTo>
                    <a:lnTo>
                      <a:pt x="16590" y="30903"/>
                    </a:lnTo>
                    <a:lnTo>
                      <a:pt x="16765" y="30990"/>
                    </a:lnTo>
                    <a:lnTo>
                      <a:pt x="16940" y="31095"/>
                    </a:lnTo>
                    <a:lnTo>
                      <a:pt x="17116" y="31183"/>
                    </a:lnTo>
                    <a:lnTo>
                      <a:pt x="17221" y="31270"/>
                    </a:lnTo>
                    <a:lnTo>
                      <a:pt x="17326" y="31323"/>
                    </a:lnTo>
                    <a:lnTo>
                      <a:pt x="17448" y="31393"/>
                    </a:lnTo>
                    <a:lnTo>
                      <a:pt x="17571" y="31428"/>
                    </a:lnTo>
                    <a:lnTo>
                      <a:pt x="17694" y="31463"/>
                    </a:lnTo>
                    <a:lnTo>
                      <a:pt x="17816" y="31481"/>
                    </a:lnTo>
                    <a:lnTo>
                      <a:pt x="17956" y="31498"/>
                    </a:lnTo>
                    <a:lnTo>
                      <a:pt x="18237" y="31498"/>
                    </a:lnTo>
                    <a:lnTo>
                      <a:pt x="18394" y="31481"/>
                    </a:lnTo>
                    <a:lnTo>
                      <a:pt x="18552" y="31446"/>
                    </a:lnTo>
                    <a:lnTo>
                      <a:pt x="18692" y="31411"/>
                    </a:lnTo>
                    <a:lnTo>
                      <a:pt x="19025" y="31288"/>
                    </a:lnTo>
                    <a:lnTo>
                      <a:pt x="19358" y="31113"/>
                    </a:lnTo>
                    <a:lnTo>
                      <a:pt x="19656" y="30920"/>
                    </a:lnTo>
                    <a:lnTo>
                      <a:pt x="19936" y="30692"/>
                    </a:lnTo>
                    <a:lnTo>
                      <a:pt x="20234" y="30447"/>
                    </a:lnTo>
                    <a:lnTo>
                      <a:pt x="20497" y="30184"/>
                    </a:lnTo>
                    <a:lnTo>
                      <a:pt x="20759" y="29887"/>
                    </a:lnTo>
                    <a:lnTo>
                      <a:pt x="20987" y="29589"/>
                    </a:lnTo>
                    <a:lnTo>
                      <a:pt x="21215" y="29256"/>
                    </a:lnTo>
                    <a:lnTo>
                      <a:pt x="21425" y="28923"/>
                    </a:lnTo>
                    <a:lnTo>
                      <a:pt x="21618" y="28573"/>
                    </a:lnTo>
                    <a:lnTo>
                      <a:pt x="21793" y="28205"/>
                    </a:lnTo>
                    <a:lnTo>
                      <a:pt x="21933" y="27837"/>
                    </a:lnTo>
                    <a:lnTo>
                      <a:pt x="22056" y="27469"/>
                    </a:lnTo>
                    <a:lnTo>
                      <a:pt x="22161" y="27101"/>
                    </a:lnTo>
                    <a:lnTo>
                      <a:pt x="22231" y="26733"/>
                    </a:lnTo>
                    <a:lnTo>
                      <a:pt x="22283" y="26365"/>
                    </a:lnTo>
                    <a:lnTo>
                      <a:pt x="22283" y="26015"/>
                    </a:lnTo>
                    <a:lnTo>
                      <a:pt x="22283" y="25682"/>
                    </a:lnTo>
                    <a:lnTo>
                      <a:pt x="22231" y="25367"/>
                    </a:lnTo>
                    <a:lnTo>
                      <a:pt x="22161" y="25069"/>
                    </a:lnTo>
                    <a:lnTo>
                      <a:pt x="22056" y="24824"/>
                    </a:lnTo>
                    <a:lnTo>
                      <a:pt x="21933" y="24596"/>
                    </a:lnTo>
                    <a:lnTo>
                      <a:pt x="21793" y="24403"/>
                    </a:lnTo>
                    <a:lnTo>
                      <a:pt x="21618" y="24246"/>
                    </a:lnTo>
                    <a:lnTo>
                      <a:pt x="21425" y="24123"/>
                    </a:lnTo>
                    <a:lnTo>
                      <a:pt x="21337" y="24088"/>
                    </a:lnTo>
                    <a:lnTo>
                      <a:pt x="21250" y="24071"/>
                    </a:lnTo>
                    <a:lnTo>
                      <a:pt x="21162" y="24001"/>
                    </a:lnTo>
                    <a:lnTo>
                      <a:pt x="21075" y="23930"/>
                    </a:lnTo>
                    <a:lnTo>
                      <a:pt x="20987" y="23895"/>
                    </a:lnTo>
                    <a:lnTo>
                      <a:pt x="20899" y="23860"/>
                    </a:lnTo>
                    <a:lnTo>
                      <a:pt x="20812" y="23790"/>
                    </a:lnTo>
                    <a:lnTo>
                      <a:pt x="20724" y="23738"/>
                    </a:lnTo>
                    <a:lnTo>
                      <a:pt x="20637" y="23703"/>
                    </a:lnTo>
                    <a:lnTo>
                      <a:pt x="20549" y="23668"/>
                    </a:lnTo>
                    <a:lnTo>
                      <a:pt x="20479" y="23598"/>
                    </a:lnTo>
                    <a:lnTo>
                      <a:pt x="20391" y="23528"/>
                    </a:lnTo>
                    <a:lnTo>
                      <a:pt x="20304" y="23493"/>
                    </a:lnTo>
                    <a:lnTo>
                      <a:pt x="20199" y="23457"/>
                    </a:lnTo>
                    <a:lnTo>
                      <a:pt x="20129" y="23387"/>
                    </a:lnTo>
                    <a:lnTo>
                      <a:pt x="20041" y="23335"/>
                    </a:lnTo>
                    <a:lnTo>
                      <a:pt x="19953" y="23300"/>
                    </a:lnTo>
                    <a:lnTo>
                      <a:pt x="19866" y="23265"/>
                    </a:lnTo>
                    <a:lnTo>
                      <a:pt x="19778" y="23195"/>
                    </a:lnTo>
                    <a:lnTo>
                      <a:pt x="19691" y="23125"/>
                    </a:lnTo>
                    <a:lnTo>
                      <a:pt x="19603" y="23090"/>
                    </a:lnTo>
                    <a:lnTo>
                      <a:pt x="19515" y="23072"/>
                    </a:lnTo>
                    <a:lnTo>
                      <a:pt x="19428" y="23002"/>
                    </a:lnTo>
                    <a:lnTo>
                      <a:pt x="19340" y="22932"/>
                    </a:lnTo>
                    <a:lnTo>
                      <a:pt x="19253" y="22897"/>
                    </a:lnTo>
                    <a:lnTo>
                      <a:pt x="19165" y="22862"/>
                    </a:lnTo>
                    <a:lnTo>
                      <a:pt x="19078" y="22792"/>
                    </a:lnTo>
                    <a:lnTo>
                      <a:pt x="18990" y="22739"/>
                    </a:lnTo>
                    <a:lnTo>
                      <a:pt x="18902" y="22704"/>
                    </a:lnTo>
                    <a:lnTo>
                      <a:pt x="18815" y="22669"/>
                    </a:lnTo>
                    <a:lnTo>
                      <a:pt x="18745" y="22599"/>
                    </a:lnTo>
                    <a:lnTo>
                      <a:pt x="18657" y="22529"/>
                    </a:lnTo>
                    <a:lnTo>
                      <a:pt x="18570" y="22494"/>
                    </a:lnTo>
                    <a:lnTo>
                      <a:pt x="18482" y="22459"/>
                    </a:lnTo>
                    <a:lnTo>
                      <a:pt x="18394" y="22389"/>
                    </a:lnTo>
                    <a:lnTo>
                      <a:pt x="18307" y="22336"/>
                    </a:lnTo>
                    <a:lnTo>
                      <a:pt x="18289" y="22336"/>
                    </a:lnTo>
                    <a:lnTo>
                      <a:pt x="18552" y="22126"/>
                    </a:lnTo>
                    <a:lnTo>
                      <a:pt x="18815" y="21933"/>
                    </a:lnTo>
                    <a:lnTo>
                      <a:pt x="19078" y="21758"/>
                    </a:lnTo>
                    <a:lnTo>
                      <a:pt x="19358" y="21601"/>
                    </a:lnTo>
                    <a:lnTo>
                      <a:pt x="19621" y="21443"/>
                    </a:lnTo>
                    <a:lnTo>
                      <a:pt x="19901" y="21320"/>
                    </a:lnTo>
                    <a:lnTo>
                      <a:pt x="20164" y="21198"/>
                    </a:lnTo>
                    <a:lnTo>
                      <a:pt x="20426" y="21110"/>
                    </a:lnTo>
                    <a:lnTo>
                      <a:pt x="20672" y="21022"/>
                    </a:lnTo>
                    <a:lnTo>
                      <a:pt x="20934" y="20970"/>
                    </a:lnTo>
                    <a:lnTo>
                      <a:pt x="21180" y="20917"/>
                    </a:lnTo>
                    <a:lnTo>
                      <a:pt x="21425" y="20882"/>
                    </a:lnTo>
                    <a:lnTo>
                      <a:pt x="21880" y="20882"/>
                    </a:lnTo>
                    <a:lnTo>
                      <a:pt x="22108" y="20900"/>
                    </a:lnTo>
                    <a:lnTo>
                      <a:pt x="22318" y="20935"/>
                    </a:lnTo>
                    <a:lnTo>
                      <a:pt x="22529" y="20987"/>
                    </a:lnTo>
                    <a:lnTo>
                      <a:pt x="22721" y="21058"/>
                    </a:lnTo>
                    <a:lnTo>
                      <a:pt x="22914" y="21128"/>
                    </a:lnTo>
                    <a:lnTo>
                      <a:pt x="23107" y="21233"/>
                    </a:lnTo>
                    <a:lnTo>
                      <a:pt x="25139" y="17712"/>
                    </a:lnTo>
                    <a:lnTo>
                      <a:pt x="24964" y="17624"/>
                    </a:lnTo>
                    <a:lnTo>
                      <a:pt x="24771" y="17536"/>
                    </a:lnTo>
                    <a:lnTo>
                      <a:pt x="24788" y="17519"/>
                    </a:lnTo>
                    <a:lnTo>
                      <a:pt x="24613" y="17414"/>
                    </a:lnTo>
                    <a:lnTo>
                      <a:pt x="24421" y="17344"/>
                    </a:lnTo>
                    <a:lnTo>
                      <a:pt x="24438" y="17309"/>
                    </a:lnTo>
                    <a:lnTo>
                      <a:pt x="24263" y="17221"/>
                    </a:lnTo>
                    <a:lnTo>
                      <a:pt x="24088" y="17133"/>
                    </a:lnTo>
                    <a:lnTo>
                      <a:pt x="24088" y="17116"/>
                    </a:lnTo>
                    <a:lnTo>
                      <a:pt x="23912" y="17028"/>
                    </a:lnTo>
                    <a:lnTo>
                      <a:pt x="23737" y="16941"/>
                    </a:lnTo>
                    <a:lnTo>
                      <a:pt x="23755" y="16906"/>
                    </a:lnTo>
                    <a:lnTo>
                      <a:pt x="23562" y="16818"/>
                    </a:lnTo>
                    <a:lnTo>
                      <a:pt x="23387" y="16748"/>
                    </a:lnTo>
                    <a:lnTo>
                      <a:pt x="23404" y="16713"/>
                    </a:lnTo>
                    <a:lnTo>
                      <a:pt x="23229" y="16625"/>
                    </a:lnTo>
                    <a:lnTo>
                      <a:pt x="23037" y="16538"/>
                    </a:lnTo>
                    <a:lnTo>
                      <a:pt x="23054" y="16520"/>
                    </a:lnTo>
                    <a:lnTo>
                      <a:pt x="22879" y="16415"/>
                    </a:lnTo>
                    <a:lnTo>
                      <a:pt x="22686" y="16345"/>
                    </a:lnTo>
                    <a:lnTo>
                      <a:pt x="22704" y="16310"/>
                    </a:lnTo>
                    <a:lnTo>
                      <a:pt x="22529" y="16223"/>
                    </a:lnTo>
                    <a:lnTo>
                      <a:pt x="22353" y="16135"/>
                    </a:lnTo>
                    <a:lnTo>
                      <a:pt x="22371" y="16117"/>
                    </a:lnTo>
                    <a:lnTo>
                      <a:pt x="22178" y="16030"/>
                    </a:lnTo>
                    <a:lnTo>
                      <a:pt x="22003" y="15942"/>
                    </a:lnTo>
                    <a:lnTo>
                      <a:pt x="22021" y="15907"/>
                    </a:lnTo>
                    <a:lnTo>
                      <a:pt x="21705" y="15750"/>
                    </a:lnTo>
                    <a:lnTo>
                      <a:pt x="21390" y="15609"/>
                    </a:lnTo>
                    <a:lnTo>
                      <a:pt x="21057" y="15504"/>
                    </a:lnTo>
                    <a:lnTo>
                      <a:pt x="20707" y="15417"/>
                    </a:lnTo>
                    <a:lnTo>
                      <a:pt x="20356" y="15364"/>
                    </a:lnTo>
                    <a:lnTo>
                      <a:pt x="19988" y="15329"/>
                    </a:lnTo>
                    <a:lnTo>
                      <a:pt x="19603" y="15329"/>
                    </a:lnTo>
                    <a:lnTo>
                      <a:pt x="19218" y="15347"/>
                    </a:lnTo>
                    <a:lnTo>
                      <a:pt x="18815" y="15382"/>
                    </a:lnTo>
                    <a:lnTo>
                      <a:pt x="18394" y="15469"/>
                    </a:lnTo>
                    <a:lnTo>
                      <a:pt x="17974" y="15574"/>
                    </a:lnTo>
                    <a:lnTo>
                      <a:pt x="17553" y="15697"/>
                    </a:lnTo>
                    <a:lnTo>
                      <a:pt x="17116" y="15872"/>
                    </a:lnTo>
                    <a:lnTo>
                      <a:pt x="16678" y="16047"/>
                    </a:lnTo>
                    <a:lnTo>
                      <a:pt x="16222" y="16275"/>
                    </a:lnTo>
                    <a:lnTo>
                      <a:pt x="15767" y="16520"/>
                    </a:lnTo>
                    <a:lnTo>
                      <a:pt x="15276" y="16818"/>
                    </a:lnTo>
                    <a:lnTo>
                      <a:pt x="15697" y="16468"/>
                    </a:lnTo>
                    <a:lnTo>
                      <a:pt x="16135" y="16117"/>
                    </a:lnTo>
                    <a:lnTo>
                      <a:pt x="16555" y="15785"/>
                    </a:lnTo>
                    <a:lnTo>
                      <a:pt x="17010" y="15452"/>
                    </a:lnTo>
                    <a:lnTo>
                      <a:pt x="17466" y="15136"/>
                    </a:lnTo>
                    <a:lnTo>
                      <a:pt x="17921" y="14821"/>
                    </a:lnTo>
                    <a:lnTo>
                      <a:pt x="18412" y="14523"/>
                    </a:lnTo>
                    <a:lnTo>
                      <a:pt x="18885" y="14243"/>
                    </a:lnTo>
                    <a:lnTo>
                      <a:pt x="19515" y="13893"/>
                    </a:lnTo>
                    <a:lnTo>
                      <a:pt x="20146" y="13612"/>
                    </a:lnTo>
                    <a:lnTo>
                      <a:pt x="20742" y="13367"/>
                    </a:lnTo>
                    <a:lnTo>
                      <a:pt x="21337" y="13157"/>
                    </a:lnTo>
                    <a:lnTo>
                      <a:pt x="21915" y="13017"/>
                    </a:lnTo>
                    <a:lnTo>
                      <a:pt x="22476" y="12894"/>
                    </a:lnTo>
                    <a:lnTo>
                      <a:pt x="23019" y="12824"/>
                    </a:lnTo>
                    <a:lnTo>
                      <a:pt x="23562" y="12807"/>
                    </a:lnTo>
                    <a:lnTo>
                      <a:pt x="24088" y="12807"/>
                    </a:lnTo>
                    <a:lnTo>
                      <a:pt x="24578" y="12859"/>
                    </a:lnTo>
                    <a:lnTo>
                      <a:pt x="25086" y="12929"/>
                    </a:lnTo>
                    <a:lnTo>
                      <a:pt x="25559" y="13052"/>
                    </a:lnTo>
                    <a:lnTo>
                      <a:pt x="26032" y="13192"/>
                    </a:lnTo>
                    <a:lnTo>
                      <a:pt x="26488" y="13367"/>
                    </a:lnTo>
                    <a:lnTo>
                      <a:pt x="26926" y="13577"/>
                    </a:lnTo>
                    <a:lnTo>
                      <a:pt x="27346" y="13805"/>
                    </a:lnTo>
                    <a:lnTo>
                      <a:pt x="29150" y="10669"/>
                    </a:lnTo>
                    <a:lnTo>
                      <a:pt x="28800" y="10477"/>
                    </a:lnTo>
                    <a:lnTo>
                      <a:pt x="28450" y="10284"/>
                    </a:lnTo>
                    <a:lnTo>
                      <a:pt x="28467" y="10266"/>
                    </a:lnTo>
                    <a:lnTo>
                      <a:pt x="28117" y="10074"/>
                    </a:lnTo>
                    <a:lnTo>
                      <a:pt x="27766" y="9881"/>
                    </a:lnTo>
                    <a:lnTo>
                      <a:pt x="27766" y="9864"/>
                    </a:lnTo>
                    <a:lnTo>
                      <a:pt x="27416" y="9671"/>
                    </a:lnTo>
                    <a:lnTo>
                      <a:pt x="27066" y="9478"/>
                    </a:lnTo>
                    <a:lnTo>
                      <a:pt x="27083" y="9478"/>
                    </a:lnTo>
                    <a:lnTo>
                      <a:pt x="26733" y="9285"/>
                    </a:lnTo>
                    <a:lnTo>
                      <a:pt x="26733" y="9268"/>
                    </a:lnTo>
                    <a:lnTo>
                      <a:pt x="26383" y="9075"/>
                    </a:lnTo>
                    <a:lnTo>
                      <a:pt x="26032" y="8883"/>
                    </a:lnTo>
                    <a:lnTo>
                      <a:pt x="26032" y="8865"/>
                    </a:lnTo>
                    <a:lnTo>
                      <a:pt x="25612" y="8637"/>
                    </a:lnTo>
                    <a:lnTo>
                      <a:pt x="25174" y="8410"/>
                    </a:lnTo>
                    <a:lnTo>
                      <a:pt x="24718" y="8217"/>
                    </a:lnTo>
                    <a:lnTo>
                      <a:pt x="24245" y="8024"/>
                    </a:lnTo>
                    <a:lnTo>
                      <a:pt x="23755" y="7866"/>
                    </a:lnTo>
                    <a:lnTo>
                      <a:pt x="23264" y="7709"/>
                    </a:lnTo>
                    <a:lnTo>
                      <a:pt x="22739" y="7586"/>
                    </a:lnTo>
                    <a:lnTo>
                      <a:pt x="22231" y="7481"/>
                    </a:lnTo>
                    <a:lnTo>
                      <a:pt x="21688" y="7411"/>
                    </a:lnTo>
                    <a:lnTo>
                      <a:pt x="21145" y="7358"/>
                    </a:lnTo>
                    <a:lnTo>
                      <a:pt x="20602" y="7323"/>
                    </a:lnTo>
                    <a:lnTo>
                      <a:pt x="20041" y="7323"/>
                    </a:lnTo>
                    <a:lnTo>
                      <a:pt x="19480" y="7358"/>
                    </a:lnTo>
                    <a:lnTo>
                      <a:pt x="18920" y="7429"/>
                    </a:lnTo>
                    <a:lnTo>
                      <a:pt x="18359" y="7534"/>
                    </a:lnTo>
                    <a:lnTo>
                      <a:pt x="17781" y="7656"/>
                    </a:lnTo>
                    <a:lnTo>
                      <a:pt x="18254" y="7411"/>
                    </a:lnTo>
                    <a:lnTo>
                      <a:pt x="18745" y="7183"/>
                    </a:lnTo>
                    <a:lnTo>
                      <a:pt x="19218" y="6973"/>
                    </a:lnTo>
                    <a:lnTo>
                      <a:pt x="19691" y="6780"/>
                    </a:lnTo>
                    <a:lnTo>
                      <a:pt x="20164" y="6605"/>
                    </a:lnTo>
                    <a:lnTo>
                      <a:pt x="20637" y="6448"/>
                    </a:lnTo>
                    <a:lnTo>
                      <a:pt x="21092" y="6307"/>
                    </a:lnTo>
                    <a:lnTo>
                      <a:pt x="21548" y="6185"/>
                    </a:lnTo>
                    <a:lnTo>
                      <a:pt x="22003" y="6080"/>
                    </a:lnTo>
                    <a:lnTo>
                      <a:pt x="22459" y="5975"/>
                    </a:lnTo>
                    <a:lnTo>
                      <a:pt x="22914" y="5904"/>
                    </a:lnTo>
                    <a:lnTo>
                      <a:pt x="23352" y="5852"/>
                    </a:lnTo>
                    <a:lnTo>
                      <a:pt x="23790" y="5817"/>
                    </a:lnTo>
                    <a:lnTo>
                      <a:pt x="24228" y="5782"/>
                    </a:lnTo>
                    <a:lnTo>
                      <a:pt x="24648" y="5764"/>
                    </a:lnTo>
                    <a:lnTo>
                      <a:pt x="25086" y="5764"/>
                    </a:lnTo>
                    <a:lnTo>
                      <a:pt x="25507" y="5782"/>
                    </a:lnTo>
                    <a:lnTo>
                      <a:pt x="25910" y="5817"/>
                    </a:lnTo>
                    <a:lnTo>
                      <a:pt x="26312" y="5852"/>
                    </a:lnTo>
                    <a:lnTo>
                      <a:pt x="26715" y="5904"/>
                    </a:lnTo>
                    <a:lnTo>
                      <a:pt x="27118" y="5975"/>
                    </a:lnTo>
                    <a:lnTo>
                      <a:pt x="27504" y="6062"/>
                    </a:lnTo>
                    <a:lnTo>
                      <a:pt x="27889" y="6150"/>
                    </a:lnTo>
                    <a:lnTo>
                      <a:pt x="28274" y="6255"/>
                    </a:lnTo>
                    <a:lnTo>
                      <a:pt x="28642" y="6360"/>
                    </a:lnTo>
                    <a:lnTo>
                      <a:pt x="29010" y="6500"/>
                    </a:lnTo>
                    <a:lnTo>
                      <a:pt x="29378" y="6623"/>
                    </a:lnTo>
                    <a:lnTo>
                      <a:pt x="29728" y="6780"/>
                    </a:lnTo>
                    <a:lnTo>
                      <a:pt x="30061" y="6921"/>
                    </a:lnTo>
                    <a:lnTo>
                      <a:pt x="30412" y="7096"/>
                    </a:lnTo>
                    <a:lnTo>
                      <a:pt x="30727" y="7253"/>
                    </a:lnTo>
                    <a:lnTo>
                      <a:pt x="31060" y="7446"/>
                    </a:lnTo>
                    <a:lnTo>
                      <a:pt x="33197" y="3750"/>
                    </a:lnTo>
                    <a:lnTo>
                      <a:pt x="32829" y="3557"/>
                    </a:lnTo>
                    <a:lnTo>
                      <a:pt x="32847" y="3557"/>
                    </a:lnTo>
                    <a:lnTo>
                      <a:pt x="32496" y="3364"/>
                    </a:lnTo>
                    <a:lnTo>
                      <a:pt x="32496" y="3347"/>
                    </a:lnTo>
                    <a:lnTo>
                      <a:pt x="32146" y="3172"/>
                    </a:lnTo>
                    <a:lnTo>
                      <a:pt x="32146" y="3154"/>
                    </a:lnTo>
                    <a:lnTo>
                      <a:pt x="31796" y="2961"/>
                    </a:lnTo>
                    <a:lnTo>
                      <a:pt x="31445" y="2769"/>
                    </a:lnTo>
                    <a:lnTo>
                      <a:pt x="31463" y="2751"/>
                    </a:lnTo>
                    <a:lnTo>
                      <a:pt x="31112" y="2559"/>
                    </a:lnTo>
                    <a:lnTo>
                      <a:pt x="30762" y="2366"/>
                    </a:lnTo>
                    <a:lnTo>
                      <a:pt x="30762" y="2348"/>
                    </a:lnTo>
                    <a:lnTo>
                      <a:pt x="30412" y="2156"/>
                    </a:lnTo>
                    <a:lnTo>
                      <a:pt x="30061" y="1963"/>
                    </a:lnTo>
                    <a:lnTo>
                      <a:pt x="30079" y="1963"/>
                    </a:lnTo>
                    <a:lnTo>
                      <a:pt x="29676" y="1735"/>
                    </a:lnTo>
                    <a:lnTo>
                      <a:pt x="29273" y="1525"/>
                    </a:lnTo>
                    <a:lnTo>
                      <a:pt x="28853" y="1332"/>
                    </a:lnTo>
                    <a:lnTo>
                      <a:pt x="28432" y="1140"/>
                    </a:lnTo>
                    <a:lnTo>
                      <a:pt x="27994" y="964"/>
                    </a:lnTo>
                    <a:lnTo>
                      <a:pt x="27556" y="807"/>
                    </a:lnTo>
                    <a:lnTo>
                      <a:pt x="27101" y="649"/>
                    </a:lnTo>
                    <a:lnTo>
                      <a:pt x="26645" y="526"/>
                    </a:lnTo>
                    <a:lnTo>
                      <a:pt x="26172" y="404"/>
                    </a:lnTo>
                    <a:lnTo>
                      <a:pt x="25699" y="299"/>
                    </a:lnTo>
                    <a:lnTo>
                      <a:pt x="25209" y="211"/>
                    </a:lnTo>
                    <a:lnTo>
                      <a:pt x="24718" y="124"/>
                    </a:lnTo>
                    <a:lnTo>
                      <a:pt x="24210" y="71"/>
                    </a:lnTo>
                    <a:lnTo>
                      <a:pt x="23720" y="36"/>
                    </a:lnTo>
                    <a:lnTo>
                      <a:pt x="23194" y="1"/>
                    </a:lnTo>
                    <a:close/>
                  </a:path>
                </a:pathLst>
              </a:custGeom>
              <a:solidFill>
                <a:srgbClr val="ADD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8"/>
              <p:cNvSpPr/>
              <p:nvPr/>
            </p:nvSpPr>
            <p:spPr>
              <a:xfrm>
                <a:off x="7851297" y="1615741"/>
                <a:ext cx="134511" cy="173833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7586" extrusionOk="0">
                    <a:moveTo>
                      <a:pt x="4083" y="0"/>
                    </a:moveTo>
                    <a:lnTo>
                      <a:pt x="3802" y="35"/>
                    </a:lnTo>
                    <a:lnTo>
                      <a:pt x="3522" y="123"/>
                    </a:lnTo>
                    <a:lnTo>
                      <a:pt x="3242" y="228"/>
                    </a:lnTo>
                    <a:lnTo>
                      <a:pt x="2944" y="386"/>
                    </a:lnTo>
                    <a:lnTo>
                      <a:pt x="2629" y="579"/>
                    </a:lnTo>
                    <a:lnTo>
                      <a:pt x="2348" y="806"/>
                    </a:lnTo>
                    <a:lnTo>
                      <a:pt x="2068" y="1052"/>
                    </a:lnTo>
                    <a:lnTo>
                      <a:pt x="1788" y="1314"/>
                    </a:lnTo>
                    <a:lnTo>
                      <a:pt x="1525" y="1612"/>
                    </a:lnTo>
                    <a:lnTo>
                      <a:pt x="1297" y="1927"/>
                    </a:lnTo>
                    <a:lnTo>
                      <a:pt x="1069" y="2243"/>
                    </a:lnTo>
                    <a:lnTo>
                      <a:pt x="859" y="2593"/>
                    </a:lnTo>
                    <a:lnTo>
                      <a:pt x="667" y="2943"/>
                    </a:lnTo>
                    <a:lnTo>
                      <a:pt x="491" y="3294"/>
                    </a:lnTo>
                    <a:lnTo>
                      <a:pt x="351" y="3662"/>
                    </a:lnTo>
                    <a:lnTo>
                      <a:pt x="229" y="4030"/>
                    </a:lnTo>
                    <a:lnTo>
                      <a:pt x="123" y="4397"/>
                    </a:lnTo>
                    <a:lnTo>
                      <a:pt x="53" y="4765"/>
                    </a:lnTo>
                    <a:lnTo>
                      <a:pt x="18" y="5133"/>
                    </a:lnTo>
                    <a:lnTo>
                      <a:pt x="1" y="5484"/>
                    </a:lnTo>
                    <a:lnTo>
                      <a:pt x="18" y="5816"/>
                    </a:lnTo>
                    <a:lnTo>
                      <a:pt x="53" y="6132"/>
                    </a:lnTo>
                    <a:lnTo>
                      <a:pt x="123" y="6412"/>
                    </a:lnTo>
                    <a:lnTo>
                      <a:pt x="229" y="6675"/>
                    </a:lnTo>
                    <a:lnTo>
                      <a:pt x="351" y="6903"/>
                    </a:lnTo>
                    <a:lnTo>
                      <a:pt x="491" y="7095"/>
                    </a:lnTo>
                    <a:lnTo>
                      <a:pt x="667" y="7253"/>
                    </a:lnTo>
                    <a:lnTo>
                      <a:pt x="859" y="7393"/>
                    </a:lnTo>
                    <a:lnTo>
                      <a:pt x="1069" y="7481"/>
                    </a:lnTo>
                    <a:lnTo>
                      <a:pt x="1297" y="7551"/>
                    </a:lnTo>
                    <a:lnTo>
                      <a:pt x="1542" y="7586"/>
                    </a:lnTo>
                    <a:lnTo>
                      <a:pt x="1788" y="7568"/>
                    </a:lnTo>
                    <a:lnTo>
                      <a:pt x="2068" y="7533"/>
                    </a:lnTo>
                    <a:lnTo>
                      <a:pt x="2348" y="7463"/>
                    </a:lnTo>
                    <a:lnTo>
                      <a:pt x="2629" y="7340"/>
                    </a:lnTo>
                    <a:lnTo>
                      <a:pt x="2944" y="7183"/>
                    </a:lnTo>
                    <a:lnTo>
                      <a:pt x="3242" y="6990"/>
                    </a:lnTo>
                    <a:lnTo>
                      <a:pt x="3522" y="6762"/>
                    </a:lnTo>
                    <a:lnTo>
                      <a:pt x="3820" y="6517"/>
                    </a:lnTo>
                    <a:lnTo>
                      <a:pt x="4083" y="6254"/>
                    </a:lnTo>
                    <a:lnTo>
                      <a:pt x="4345" y="5957"/>
                    </a:lnTo>
                    <a:lnTo>
                      <a:pt x="4573" y="5659"/>
                    </a:lnTo>
                    <a:lnTo>
                      <a:pt x="4801" y="5326"/>
                    </a:lnTo>
                    <a:lnTo>
                      <a:pt x="5011" y="4993"/>
                    </a:lnTo>
                    <a:lnTo>
                      <a:pt x="5204" y="4643"/>
                    </a:lnTo>
                    <a:lnTo>
                      <a:pt x="5379" y="4275"/>
                    </a:lnTo>
                    <a:lnTo>
                      <a:pt x="5519" y="3907"/>
                    </a:lnTo>
                    <a:lnTo>
                      <a:pt x="5642" y="3539"/>
                    </a:lnTo>
                    <a:lnTo>
                      <a:pt x="5747" y="3171"/>
                    </a:lnTo>
                    <a:lnTo>
                      <a:pt x="5817" y="2803"/>
                    </a:lnTo>
                    <a:lnTo>
                      <a:pt x="5869" y="2435"/>
                    </a:lnTo>
                    <a:lnTo>
                      <a:pt x="5869" y="2085"/>
                    </a:lnTo>
                    <a:lnTo>
                      <a:pt x="5869" y="1752"/>
                    </a:lnTo>
                    <a:lnTo>
                      <a:pt x="5817" y="1437"/>
                    </a:lnTo>
                    <a:lnTo>
                      <a:pt x="5747" y="1139"/>
                    </a:lnTo>
                    <a:lnTo>
                      <a:pt x="5642" y="894"/>
                    </a:lnTo>
                    <a:lnTo>
                      <a:pt x="5519" y="666"/>
                    </a:lnTo>
                    <a:lnTo>
                      <a:pt x="5379" y="473"/>
                    </a:lnTo>
                    <a:lnTo>
                      <a:pt x="5204" y="316"/>
                    </a:lnTo>
                    <a:lnTo>
                      <a:pt x="5011" y="193"/>
                    </a:lnTo>
                    <a:lnTo>
                      <a:pt x="4801" y="106"/>
                    </a:lnTo>
                    <a:lnTo>
                      <a:pt x="4573" y="35"/>
                    </a:lnTo>
                    <a:lnTo>
                      <a:pt x="4328" y="0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8"/>
              <p:cNvSpPr/>
              <p:nvPr/>
            </p:nvSpPr>
            <p:spPr>
              <a:xfrm>
                <a:off x="7775424" y="1459572"/>
                <a:ext cx="275805" cy="193517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8445" extrusionOk="0">
                    <a:moveTo>
                      <a:pt x="9618" y="1"/>
                    </a:moveTo>
                    <a:lnTo>
                      <a:pt x="9233" y="18"/>
                    </a:lnTo>
                    <a:lnTo>
                      <a:pt x="8830" y="71"/>
                    </a:lnTo>
                    <a:lnTo>
                      <a:pt x="8410" y="141"/>
                    </a:lnTo>
                    <a:lnTo>
                      <a:pt x="7989" y="246"/>
                    </a:lnTo>
                    <a:lnTo>
                      <a:pt x="7569" y="386"/>
                    </a:lnTo>
                    <a:lnTo>
                      <a:pt x="7131" y="544"/>
                    </a:lnTo>
                    <a:lnTo>
                      <a:pt x="6693" y="737"/>
                    </a:lnTo>
                    <a:lnTo>
                      <a:pt x="6237" y="964"/>
                    </a:lnTo>
                    <a:lnTo>
                      <a:pt x="5782" y="1210"/>
                    </a:lnTo>
                    <a:lnTo>
                      <a:pt x="5344" y="1472"/>
                    </a:lnTo>
                    <a:lnTo>
                      <a:pt x="4906" y="1753"/>
                    </a:lnTo>
                    <a:lnTo>
                      <a:pt x="4486" y="2033"/>
                    </a:lnTo>
                    <a:lnTo>
                      <a:pt x="4083" y="2313"/>
                    </a:lnTo>
                    <a:lnTo>
                      <a:pt x="3697" y="2611"/>
                    </a:lnTo>
                    <a:lnTo>
                      <a:pt x="3312" y="2926"/>
                    </a:lnTo>
                    <a:lnTo>
                      <a:pt x="2944" y="3259"/>
                    </a:lnTo>
                    <a:lnTo>
                      <a:pt x="2576" y="3592"/>
                    </a:lnTo>
                    <a:lnTo>
                      <a:pt x="2226" y="3943"/>
                    </a:lnTo>
                    <a:lnTo>
                      <a:pt x="1893" y="4328"/>
                    </a:lnTo>
                    <a:lnTo>
                      <a:pt x="1560" y="4713"/>
                    </a:lnTo>
                    <a:lnTo>
                      <a:pt x="1245" y="5116"/>
                    </a:lnTo>
                    <a:lnTo>
                      <a:pt x="929" y="5554"/>
                    </a:lnTo>
                    <a:lnTo>
                      <a:pt x="614" y="6010"/>
                    </a:lnTo>
                    <a:lnTo>
                      <a:pt x="299" y="6500"/>
                    </a:lnTo>
                    <a:lnTo>
                      <a:pt x="1" y="6991"/>
                    </a:lnTo>
                    <a:lnTo>
                      <a:pt x="2506" y="8445"/>
                    </a:lnTo>
                    <a:lnTo>
                      <a:pt x="2874" y="7831"/>
                    </a:lnTo>
                    <a:lnTo>
                      <a:pt x="3277" y="7236"/>
                    </a:lnTo>
                    <a:lnTo>
                      <a:pt x="3715" y="6675"/>
                    </a:lnTo>
                    <a:lnTo>
                      <a:pt x="3942" y="6413"/>
                    </a:lnTo>
                    <a:lnTo>
                      <a:pt x="4188" y="6150"/>
                    </a:lnTo>
                    <a:lnTo>
                      <a:pt x="4433" y="5905"/>
                    </a:lnTo>
                    <a:lnTo>
                      <a:pt x="4678" y="5677"/>
                    </a:lnTo>
                    <a:lnTo>
                      <a:pt x="4923" y="5449"/>
                    </a:lnTo>
                    <a:lnTo>
                      <a:pt x="5186" y="5221"/>
                    </a:lnTo>
                    <a:lnTo>
                      <a:pt x="5449" y="5011"/>
                    </a:lnTo>
                    <a:lnTo>
                      <a:pt x="5712" y="4836"/>
                    </a:lnTo>
                    <a:lnTo>
                      <a:pt x="5975" y="4643"/>
                    </a:lnTo>
                    <a:lnTo>
                      <a:pt x="6255" y="4486"/>
                    </a:lnTo>
                    <a:lnTo>
                      <a:pt x="6518" y="4328"/>
                    </a:lnTo>
                    <a:lnTo>
                      <a:pt x="6798" y="4205"/>
                    </a:lnTo>
                    <a:lnTo>
                      <a:pt x="7061" y="4083"/>
                    </a:lnTo>
                    <a:lnTo>
                      <a:pt x="7323" y="3995"/>
                    </a:lnTo>
                    <a:lnTo>
                      <a:pt x="7569" y="3907"/>
                    </a:lnTo>
                    <a:lnTo>
                      <a:pt x="7831" y="3855"/>
                    </a:lnTo>
                    <a:lnTo>
                      <a:pt x="8077" y="3802"/>
                    </a:lnTo>
                    <a:lnTo>
                      <a:pt x="8322" y="3767"/>
                    </a:lnTo>
                    <a:lnTo>
                      <a:pt x="8777" y="3767"/>
                    </a:lnTo>
                    <a:lnTo>
                      <a:pt x="9005" y="3785"/>
                    </a:lnTo>
                    <a:lnTo>
                      <a:pt x="9215" y="3820"/>
                    </a:lnTo>
                    <a:lnTo>
                      <a:pt x="9426" y="3872"/>
                    </a:lnTo>
                    <a:lnTo>
                      <a:pt x="9618" y="3943"/>
                    </a:lnTo>
                    <a:lnTo>
                      <a:pt x="9811" y="4013"/>
                    </a:lnTo>
                    <a:lnTo>
                      <a:pt x="10004" y="4118"/>
                    </a:lnTo>
                    <a:lnTo>
                      <a:pt x="12036" y="597"/>
                    </a:lnTo>
                    <a:lnTo>
                      <a:pt x="11720" y="439"/>
                    </a:lnTo>
                    <a:lnTo>
                      <a:pt x="11405" y="299"/>
                    </a:lnTo>
                    <a:lnTo>
                      <a:pt x="11072" y="194"/>
                    </a:lnTo>
                    <a:lnTo>
                      <a:pt x="10722" y="106"/>
                    </a:lnTo>
                    <a:lnTo>
                      <a:pt x="10372" y="36"/>
                    </a:lnTo>
                    <a:lnTo>
                      <a:pt x="10004" y="18"/>
                    </a:lnTo>
                    <a:lnTo>
                      <a:pt x="9618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8"/>
              <p:cNvSpPr/>
              <p:nvPr/>
            </p:nvSpPr>
            <p:spPr>
              <a:xfrm>
                <a:off x="7661030" y="1276134"/>
                <a:ext cx="482132" cy="310727"/>
              </a:xfrm>
              <a:custGeom>
                <a:avLst/>
                <a:gdLst/>
                <a:ahLst/>
                <a:cxnLst/>
                <a:rect l="l" t="t" r="r" b="b"/>
                <a:pathLst>
                  <a:path w="21040" h="13560" extrusionOk="0">
                    <a:moveTo>
                      <a:pt x="15241" y="0"/>
                    </a:moveTo>
                    <a:lnTo>
                      <a:pt x="14873" y="18"/>
                    </a:lnTo>
                    <a:lnTo>
                      <a:pt x="14505" y="35"/>
                    </a:lnTo>
                    <a:lnTo>
                      <a:pt x="14137" y="88"/>
                    </a:lnTo>
                    <a:lnTo>
                      <a:pt x="13769" y="140"/>
                    </a:lnTo>
                    <a:lnTo>
                      <a:pt x="13402" y="193"/>
                    </a:lnTo>
                    <a:lnTo>
                      <a:pt x="13034" y="281"/>
                    </a:lnTo>
                    <a:lnTo>
                      <a:pt x="12666" y="368"/>
                    </a:lnTo>
                    <a:lnTo>
                      <a:pt x="12298" y="491"/>
                    </a:lnTo>
                    <a:lnTo>
                      <a:pt x="11913" y="613"/>
                    </a:lnTo>
                    <a:lnTo>
                      <a:pt x="11545" y="754"/>
                    </a:lnTo>
                    <a:lnTo>
                      <a:pt x="11159" y="911"/>
                    </a:lnTo>
                    <a:lnTo>
                      <a:pt x="10791" y="1086"/>
                    </a:lnTo>
                    <a:lnTo>
                      <a:pt x="10423" y="1279"/>
                    </a:lnTo>
                    <a:lnTo>
                      <a:pt x="10056" y="1489"/>
                    </a:lnTo>
                    <a:lnTo>
                      <a:pt x="9250" y="1980"/>
                    </a:lnTo>
                    <a:lnTo>
                      <a:pt x="8479" y="2488"/>
                    </a:lnTo>
                    <a:lnTo>
                      <a:pt x="7743" y="2996"/>
                    </a:lnTo>
                    <a:lnTo>
                      <a:pt x="7043" y="3539"/>
                    </a:lnTo>
                    <a:lnTo>
                      <a:pt x="6359" y="4099"/>
                    </a:lnTo>
                    <a:lnTo>
                      <a:pt x="5711" y="4678"/>
                    </a:lnTo>
                    <a:lnTo>
                      <a:pt x="5081" y="5273"/>
                    </a:lnTo>
                    <a:lnTo>
                      <a:pt x="4467" y="5904"/>
                    </a:lnTo>
                    <a:lnTo>
                      <a:pt x="3872" y="6552"/>
                    </a:lnTo>
                    <a:lnTo>
                      <a:pt x="3294" y="7253"/>
                    </a:lnTo>
                    <a:lnTo>
                      <a:pt x="2716" y="7971"/>
                    </a:lnTo>
                    <a:lnTo>
                      <a:pt x="2173" y="8724"/>
                    </a:lnTo>
                    <a:lnTo>
                      <a:pt x="1612" y="9513"/>
                    </a:lnTo>
                    <a:lnTo>
                      <a:pt x="1069" y="10336"/>
                    </a:lnTo>
                    <a:lnTo>
                      <a:pt x="526" y="11212"/>
                    </a:lnTo>
                    <a:lnTo>
                      <a:pt x="0" y="12123"/>
                    </a:lnTo>
                    <a:lnTo>
                      <a:pt x="2488" y="13559"/>
                    </a:lnTo>
                    <a:lnTo>
                      <a:pt x="2908" y="12841"/>
                    </a:lnTo>
                    <a:lnTo>
                      <a:pt x="3346" y="12158"/>
                    </a:lnTo>
                    <a:lnTo>
                      <a:pt x="3802" y="11510"/>
                    </a:lnTo>
                    <a:lnTo>
                      <a:pt x="4257" y="10879"/>
                    </a:lnTo>
                    <a:lnTo>
                      <a:pt x="4713" y="10283"/>
                    </a:lnTo>
                    <a:lnTo>
                      <a:pt x="5203" y="9705"/>
                    </a:lnTo>
                    <a:lnTo>
                      <a:pt x="5694" y="9162"/>
                    </a:lnTo>
                    <a:lnTo>
                      <a:pt x="6202" y="8637"/>
                    </a:lnTo>
                    <a:lnTo>
                      <a:pt x="6710" y="8129"/>
                    </a:lnTo>
                    <a:lnTo>
                      <a:pt x="7253" y="7638"/>
                    </a:lnTo>
                    <a:lnTo>
                      <a:pt x="7796" y="7183"/>
                    </a:lnTo>
                    <a:lnTo>
                      <a:pt x="8356" y="6745"/>
                    </a:lnTo>
                    <a:lnTo>
                      <a:pt x="8934" y="6307"/>
                    </a:lnTo>
                    <a:lnTo>
                      <a:pt x="9530" y="5904"/>
                    </a:lnTo>
                    <a:lnTo>
                      <a:pt x="10143" y="5501"/>
                    </a:lnTo>
                    <a:lnTo>
                      <a:pt x="10774" y="5133"/>
                    </a:lnTo>
                    <a:lnTo>
                      <a:pt x="11404" y="4783"/>
                    </a:lnTo>
                    <a:lnTo>
                      <a:pt x="12035" y="4502"/>
                    </a:lnTo>
                    <a:lnTo>
                      <a:pt x="12631" y="4257"/>
                    </a:lnTo>
                    <a:lnTo>
                      <a:pt x="13226" y="4047"/>
                    </a:lnTo>
                    <a:lnTo>
                      <a:pt x="13804" y="3907"/>
                    </a:lnTo>
                    <a:lnTo>
                      <a:pt x="14365" y="3784"/>
                    </a:lnTo>
                    <a:lnTo>
                      <a:pt x="14908" y="3714"/>
                    </a:lnTo>
                    <a:lnTo>
                      <a:pt x="15451" y="3697"/>
                    </a:lnTo>
                    <a:lnTo>
                      <a:pt x="15977" y="3697"/>
                    </a:lnTo>
                    <a:lnTo>
                      <a:pt x="16467" y="3749"/>
                    </a:lnTo>
                    <a:lnTo>
                      <a:pt x="16975" y="3819"/>
                    </a:lnTo>
                    <a:lnTo>
                      <a:pt x="17448" y="3942"/>
                    </a:lnTo>
                    <a:lnTo>
                      <a:pt x="17921" y="4082"/>
                    </a:lnTo>
                    <a:lnTo>
                      <a:pt x="18377" y="4257"/>
                    </a:lnTo>
                    <a:lnTo>
                      <a:pt x="18815" y="4467"/>
                    </a:lnTo>
                    <a:lnTo>
                      <a:pt x="19235" y="4695"/>
                    </a:lnTo>
                    <a:lnTo>
                      <a:pt x="21039" y="1559"/>
                    </a:lnTo>
                    <a:lnTo>
                      <a:pt x="20496" y="1262"/>
                    </a:lnTo>
                    <a:lnTo>
                      <a:pt x="19901" y="981"/>
                    </a:lnTo>
                    <a:lnTo>
                      <a:pt x="19305" y="736"/>
                    </a:lnTo>
                    <a:lnTo>
                      <a:pt x="18674" y="508"/>
                    </a:lnTo>
                    <a:lnTo>
                      <a:pt x="18009" y="333"/>
                    </a:lnTo>
                    <a:lnTo>
                      <a:pt x="17676" y="246"/>
                    </a:lnTo>
                    <a:lnTo>
                      <a:pt x="17343" y="193"/>
                    </a:lnTo>
                    <a:lnTo>
                      <a:pt x="17010" y="123"/>
                    </a:lnTo>
                    <a:lnTo>
                      <a:pt x="16660" y="88"/>
                    </a:lnTo>
                    <a:lnTo>
                      <a:pt x="16310" y="53"/>
                    </a:lnTo>
                    <a:lnTo>
                      <a:pt x="15959" y="18"/>
                    </a:lnTo>
                    <a:lnTo>
                      <a:pt x="15591" y="0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8"/>
              <p:cNvSpPr/>
              <p:nvPr/>
            </p:nvSpPr>
            <p:spPr>
              <a:xfrm>
                <a:off x="7546613" y="1108325"/>
                <a:ext cx="689260" cy="412287"/>
              </a:xfrm>
              <a:custGeom>
                <a:avLst/>
                <a:gdLst/>
                <a:ahLst/>
                <a:cxnLst/>
                <a:rect l="l" t="t" r="r" b="b"/>
                <a:pathLst>
                  <a:path w="30079" h="17992" extrusionOk="0">
                    <a:moveTo>
                      <a:pt x="22669" y="1"/>
                    </a:moveTo>
                    <a:lnTo>
                      <a:pt x="22143" y="18"/>
                    </a:lnTo>
                    <a:lnTo>
                      <a:pt x="21618" y="36"/>
                    </a:lnTo>
                    <a:lnTo>
                      <a:pt x="21075" y="88"/>
                    </a:lnTo>
                    <a:lnTo>
                      <a:pt x="20532" y="158"/>
                    </a:lnTo>
                    <a:lnTo>
                      <a:pt x="19989" y="246"/>
                    </a:lnTo>
                    <a:lnTo>
                      <a:pt x="19428" y="334"/>
                    </a:lnTo>
                    <a:lnTo>
                      <a:pt x="18868" y="474"/>
                    </a:lnTo>
                    <a:lnTo>
                      <a:pt x="18307" y="614"/>
                    </a:lnTo>
                    <a:lnTo>
                      <a:pt x="17729" y="789"/>
                    </a:lnTo>
                    <a:lnTo>
                      <a:pt x="17151" y="964"/>
                    </a:lnTo>
                    <a:lnTo>
                      <a:pt x="16590" y="1192"/>
                    </a:lnTo>
                    <a:lnTo>
                      <a:pt x="15995" y="1420"/>
                    </a:lnTo>
                    <a:lnTo>
                      <a:pt x="15416" y="1682"/>
                    </a:lnTo>
                    <a:lnTo>
                      <a:pt x="14821" y="1963"/>
                    </a:lnTo>
                    <a:lnTo>
                      <a:pt x="14243" y="2261"/>
                    </a:lnTo>
                    <a:lnTo>
                      <a:pt x="13647" y="2593"/>
                    </a:lnTo>
                    <a:lnTo>
                      <a:pt x="12491" y="3277"/>
                    </a:lnTo>
                    <a:lnTo>
                      <a:pt x="11405" y="3960"/>
                    </a:lnTo>
                    <a:lnTo>
                      <a:pt x="10389" y="4625"/>
                    </a:lnTo>
                    <a:lnTo>
                      <a:pt x="9425" y="5309"/>
                    </a:lnTo>
                    <a:lnTo>
                      <a:pt x="8952" y="5659"/>
                    </a:lnTo>
                    <a:lnTo>
                      <a:pt x="8514" y="6009"/>
                    </a:lnTo>
                    <a:lnTo>
                      <a:pt x="8059" y="6360"/>
                    </a:lnTo>
                    <a:lnTo>
                      <a:pt x="7639" y="6728"/>
                    </a:lnTo>
                    <a:lnTo>
                      <a:pt x="7218" y="7096"/>
                    </a:lnTo>
                    <a:lnTo>
                      <a:pt x="6798" y="7463"/>
                    </a:lnTo>
                    <a:lnTo>
                      <a:pt x="6395" y="7849"/>
                    </a:lnTo>
                    <a:lnTo>
                      <a:pt x="6009" y="8252"/>
                    </a:lnTo>
                    <a:lnTo>
                      <a:pt x="5606" y="8655"/>
                    </a:lnTo>
                    <a:lnTo>
                      <a:pt x="5221" y="9075"/>
                    </a:lnTo>
                    <a:lnTo>
                      <a:pt x="4853" y="9495"/>
                    </a:lnTo>
                    <a:lnTo>
                      <a:pt x="4468" y="9933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52"/>
                    </a:lnTo>
                    <a:lnTo>
                      <a:pt x="2996" y="11860"/>
                    </a:lnTo>
                    <a:lnTo>
                      <a:pt x="2261" y="12911"/>
                    </a:lnTo>
                    <a:lnTo>
                      <a:pt x="1507" y="14033"/>
                    </a:lnTo>
                    <a:lnTo>
                      <a:pt x="771" y="15259"/>
                    </a:lnTo>
                    <a:lnTo>
                      <a:pt x="1" y="16555"/>
                    </a:lnTo>
                    <a:lnTo>
                      <a:pt x="2488" y="17992"/>
                    </a:lnTo>
                    <a:lnTo>
                      <a:pt x="3136" y="16888"/>
                    </a:lnTo>
                    <a:lnTo>
                      <a:pt x="3785" y="15872"/>
                    </a:lnTo>
                    <a:lnTo>
                      <a:pt x="4415" y="14909"/>
                    </a:lnTo>
                    <a:lnTo>
                      <a:pt x="5046" y="14015"/>
                    </a:lnTo>
                    <a:lnTo>
                      <a:pt x="5677" y="13174"/>
                    </a:lnTo>
                    <a:lnTo>
                      <a:pt x="6307" y="12386"/>
                    </a:lnTo>
                    <a:lnTo>
                      <a:pt x="6955" y="11650"/>
                    </a:lnTo>
                    <a:lnTo>
                      <a:pt x="7621" y="10949"/>
                    </a:lnTo>
                    <a:lnTo>
                      <a:pt x="8322" y="10284"/>
                    </a:lnTo>
                    <a:lnTo>
                      <a:pt x="9022" y="9653"/>
                    </a:lnTo>
                    <a:lnTo>
                      <a:pt x="9776" y="9040"/>
                    </a:lnTo>
                    <a:lnTo>
                      <a:pt x="10564" y="8444"/>
                    </a:lnTo>
                    <a:lnTo>
                      <a:pt x="11387" y="7866"/>
                    </a:lnTo>
                    <a:lnTo>
                      <a:pt x="12263" y="7288"/>
                    </a:lnTo>
                    <a:lnTo>
                      <a:pt x="13174" y="6728"/>
                    </a:lnTo>
                    <a:lnTo>
                      <a:pt x="14155" y="6150"/>
                    </a:lnTo>
                    <a:lnTo>
                      <a:pt x="14646" y="5869"/>
                    </a:lnTo>
                    <a:lnTo>
                      <a:pt x="15154" y="5606"/>
                    </a:lnTo>
                    <a:lnTo>
                      <a:pt x="15644" y="5361"/>
                    </a:lnTo>
                    <a:lnTo>
                      <a:pt x="16135" y="5151"/>
                    </a:lnTo>
                    <a:lnTo>
                      <a:pt x="16625" y="4958"/>
                    </a:lnTo>
                    <a:lnTo>
                      <a:pt x="17116" y="4783"/>
                    </a:lnTo>
                    <a:lnTo>
                      <a:pt x="17606" y="4608"/>
                    </a:lnTo>
                    <a:lnTo>
                      <a:pt x="18079" y="4468"/>
                    </a:lnTo>
                    <a:lnTo>
                      <a:pt x="18552" y="4345"/>
                    </a:lnTo>
                    <a:lnTo>
                      <a:pt x="19025" y="4258"/>
                    </a:lnTo>
                    <a:lnTo>
                      <a:pt x="19481" y="4170"/>
                    </a:lnTo>
                    <a:lnTo>
                      <a:pt x="19954" y="4100"/>
                    </a:lnTo>
                    <a:lnTo>
                      <a:pt x="20409" y="4047"/>
                    </a:lnTo>
                    <a:lnTo>
                      <a:pt x="20847" y="3995"/>
                    </a:lnTo>
                    <a:lnTo>
                      <a:pt x="21303" y="3977"/>
                    </a:lnTo>
                    <a:lnTo>
                      <a:pt x="22178" y="3977"/>
                    </a:lnTo>
                    <a:lnTo>
                      <a:pt x="22599" y="4012"/>
                    </a:lnTo>
                    <a:lnTo>
                      <a:pt x="23037" y="4047"/>
                    </a:lnTo>
                    <a:lnTo>
                      <a:pt x="23457" y="4100"/>
                    </a:lnTo>
                    <a:lnTo>
                      <a:pt x="23860" y="4170"/>
                    </a:lnTo>
                    <a:lnTo>
                      <a:pt x="24263" y="4240"/>
                    </a:lnTo>
                    <a:lnTo>
                      <a:pt x="24666" y="4328"/>
                    </a:lnTo>
                    <a:lnTo>
                      <a:pt x="25051" y="4433"/>
                    </a:lnTo>
                    <a:lnTo>
                      <a:pt x="25437" y="4555"/>
                    </a:lnTo>
                    <a:lnTo>
                      <a:pt x="25822" y="4678"/>
                    </a:lnTo>
                    <a:lnTo>
                      <a:pt x="26190" y="4818"/>
                    </a:lnTo>
                    <a:lnTo>
                      <a:pt x="26558" y="4958"/>
                    </a:lnTo>
                    <a:lnTo>
                      <a:pt x="26908" y="5116"/>
                    </a:lnTo>
                    <a:lnTo>
                      <a:pt x="27259" y="5291"/>
                    </a:lnTo>
                    <a:lnTo>
                      <a:pt x="27609" y="5466"/>
                    </a:lnTo>
                    <a:lnTo>
                      <a:pt x="27942" y="5659"/>
                    </a:lnTo>
                    <a:lnTo>
                      <a:pt x="30079" y="1963"/>
                    </a:lnTo>
                    <a:lnTo>
                      <a:pt x="29676" y="1753"/>
                    </a:lnTo>
                    <a:lnTo>
                      <a:pt x="29273" y="1542"/>
                    </a:lnTo>
                    <a:lnTo>
                      <a:pt x="28853" y="1332"/>
                    </a:lnTo>
                    <a:lnTo>
                      <a:pt x="28432" y="1157"/>
                    </a:lnTo>
                    <a:lnTo>
                      <a:pt x="27994" y="982"/>
                    </a:lnTo>
                    <a:lnTo>
                      <a:pt x="27556" y="807"/>
                    </a:lnTo>
                    <a:lnTo>
                      <a:pt x="27101" y="666"/>
                    </a:lnTo>
                    <a:lnTo>
                      <a:pt x="26645" y="526"/>
                    </a:lnTo>
                    <a:lnTo>
                      <a:pt x="26173" y="404"/>
                    </a:lnTo>
                    <a:lnTo>
                      <a:pt x="25700" y="299"/>
                    </a:lnTo>
                    <a:lnTo>
                      <a:pt x="25209" y="211"/>
                    </a:lnTo>
                    <a:lnTo>
                      <a:pt x="24719" y="141"/>
                    </a:lnTo>
                    <a:lnTo>
                      <a:pt x="24210" y="88"/>
                    </a:lnTo>
                    <a:lnTo>
                      <a:pt x="23720" y="36"/>
                    </a:lnTo>
                    <a:lnTo>
                      <a:pt x="23194" y="18"/>
                    </a:lnTo>
                    <a:lnTo>
                      <a:pt x="22669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7" name="Google Shape;2817;p38"/>
            <p:cNvGrpSpPr/>
            <p:nvPr/>
          </p:nvGrpSpPr>
          <p:grpSpPr>
            <a:xfrm>
              <a:off x="7371195" y="2384873"/>
              <a:ext cx="334399" cy="956220"/>
              <a:chOff x="7371195" y="2384873"/>
              <a:chExt cx="334399" cy="956220"/>
            </a:xfrm>
          </p:grpSpPr>
          <p:sp>
            <p:nvSpPr>
              <p:cNvPr id="2818" name="Google Shape;2818;p38"/>
              <p:cNvSpPr/>
              <p:nvPr/>
            </p:nvSpPr>
            <p:spPr>
              <a:xfrm>
                <a:off x="7405316" y="2404947"/>
                <a:ext cx="300278" cy="936146"/>
              </a:xfrm>
              <a:custGeom>
                <a:avLst/>
                <a:gdLst/>
                <a:ahLst/>
                <a:cxnLst/>
                <a:rect l="l" t="t" r="r" b="b"/>
                <a:pathLst>
                  <a:path w="13104" h="40853" extrusionOk="0">
                    <a:moveTo>
                      <a:pt x="12631" y="1"/>
                    </a:moveTo>
                    <a:lnTo>
                      <a:pt x="12491" y="18"/>
                    </a:lnTo>
                    <a:lnTo>
                      <a:pt x="12333" y="88"/>
                    </a:lnTo>
                    <a:lnTo>
                      <a:pt x="771" y="6780"/>
                    </a:lnTo>
                    <a:lnTo>
                      <a:pt x="614" y="6885"/>
                    </a:lnTo>
                    <a:lnTo>
                      <a:pt x="473" y="7008"/>
                    </a:lnTo>
                    <a:lnTo>
                      <a:pt x="333" y="7166"/>
                    </a:lnTo>
                    <a:lnTo>
                      <a:pt x="228" y="7341"/>
                    </a:lnTo>
                    <a:lnTo>
                      <a:pt x="141" y="7534"/>
                    </a:lnTo>
                    <a:lnTo>
                      <a:pt x="70" y="7709"/>
                    </a:lnTo>
                    <a:lnTo>
                      <a:pt x="18" y="7901"/>
                    </a:lnTo>
                    <a:lnTo>
                      <a:pt x="0" y="8094"/>
                    </a:lnTo>
                    <a:lnTo>
                      <a:pt x="0" y="40310"/>
                    </a:lnTo>
                    <a:lnTo>
                      <a:pt x="18" y="40467"/>
                    </a:lnTo>
                    <a:lnTo>
                      <a:pt x="53" y="40607"/>
                    </a:lnTo>
                    <a:lnTo>
                      <a:pt x="123" y="40713"/>
                    </a:lnTo>
                    <a:lnTo>
                      <a:pt x="228" y="40800"/>
                    </a:lnTo>
                    <a:lnTo>
                      <a:pt x="333" y="40835"/>
                    </a:lnTo>
                    <a:lnTo>
                      <a:pt x="456" y="40853"/>
                    </a:lnTo>
                    <a:lnTo>
                      <a:pt x="596" y="40818"/>
                    </a:lnTo>
                    <a:lnTo>
                      <a:pt x="754" y="40748"/>
                    </a:lnTo>
                    <a:lnTo>
                      <a:pt x="12333" y="34056"/>
                    </a:lnTo>
                    <a:lnTo>
                      <a:pt x="12491" y="33951"/>
                    </a:lnTo>
                    <a:lnTo>
                      <a:pt x="12631" y="33828"/>
                    </a:lnTo>
                    <a:lnTo>
                      <a:pt x="12753" y="33670"/>
                    </a:lnTo>
                    <a:lnTo>
                      <a:pt x="12859" y="33495"/>
                    </a:lnTo>
                    <a:lnTo>
                      <a:pt x="12964" y="33302"/>
                    </a:lnTo>
                    <a:lnTo>
                      <a:pt x="13034" y="33127"/>
                    </a:lnTo>
                    <a:lnTo>
                      <a:pt x="13069" y="32935"/>
                    </a:lnTo>
                    <a:lnTo>
                      <a:pt x="13086" y="32742"/>
                    </a:lnTo>
                    <a:lnTo>
                      <a:pt x="13104" y="526"/>
                    </a:lnTo>
                    <a:lnTo>
                      <a:pt x="13086" y="369"/>
                    </a:lnTo>
                    <a:lnTo>
                      <a:pt x="13034" y="229"/>
                    </a:lnTo>
                    <a:lnTo>
                      <a:pt x="12964" y="123"/>
                    </a:lnTo>
                    <a:lnTo>
                      <a:pt x="12876" y="36"/>
                    </a:lnTo>
                    <a:lnTo>
                      <a:pt x="12753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8"/>
              <p:cNvSpPr/>
              <p:nvPr/>
            </p:nvSpPr>
            <p:spPr>
              <a:xfrm>
                <a:off x="7537790" y="2500894"/>
                <a:ext cx="60221" cy="41362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805" extrusionOk="0">
                    <a:moveTo>
                      <a:pt x="2523" y="1"/>
                    </a:moveTo>
                    <a:lnTo>
                      <a:pt x="2470" y="18"/>
                    </a:lnTo>
                    <a:lnTo>
                      <a:pt x="2383" y="53"/>
                    </a:lnTo>
                    <a:lnTo>
                      <a:pt x="246" y="1297"/>
                    </a:lnTo>
                    <a:lnTo>
                      <a:pt x="158" y="1385"/>
                    </a:lnTo>
                    <a:lnTo>
                      <a:pt x="70" y="1472"/>
                    </a:lnTo>
                    <a:lnTo>
                      <a:pt x="18" y="1577"/>
                    </a:lnTo>
                    <a:lnTo>
                      <a:pt x="0" y="1682"/>
                    </a:lnTo>
                    <a:lnTo>
                      <a:pt x="0" y="1735"/>
                    </a:lnTo>
                    <a:lnTo>
                      <a:pt x="18" y="1770"/>
                    </a:lnTo>
                    <a:lnTo>
                      <a:pt x="35" y="1787"/>
                    </a:lnTo>
                    <a:lnTo>
                      <a:pt x="70" y="1805"/>
                    </a:lnTo>
                    <a:lnTo>
                      <a:pt x="158" y="1805"/>
                    </a:lnTo>
                    <a:lnTo>
                      <a:pt x="246" y="1770"/>
                    </a:lnTo>
                    <a:lnTo>
                      <a:pt x="2383" y="526"/>
                    </a:lnTo>
                    <a:lnTo>
                      <a:pt x="2470" y="439"/>
                    </a:lnTo>
                    <a:lnTo>
                      <a:pt x="2558" y="351"/>
                    </a:lnTo>
                    <a:lnTo>
                      <a:pt x="2610" y="246"/>
                    </a:lnTo>
                    <a:lnTo>
                      <a:pt x="2628" y="141"/>
                    </a:lnTo>
                    <a:lnTo>
                      <a:pt x="2628" y="88"/>
                    </a:lnTo>
                    <a:lnTo>
                      <a:pt x="2610" y="53"/>
                    </a:lnTo>
                    <a:lnTo>
                      <a:pt x="2593" y="36"/>
                    </a:lnTo>
                    <a:lnTo>
                      <a:pt x="2558" y="18"/>
                    </a:lnTo>
                    <a:lnTo>
                      <a:pt x="2523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38"/>
              <p:cNvSpPr/>
              <p:nvPr/>
            </p:nvSpPr>
            <p:spPr>
              <a:xfrm>
                <a:off x="7549431" y="2491659"/>
                <a:ext cx="12053" cy="1567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684" extrusionOk="0">
                    <a:moveTo>
                      <a:pt x="316" y="1"/>
                    </a:moveTo>
                    <a:lnTo>
                      <a:pt x="263" y="36"/>
                    </a:lnTo>
                    <a:lnTo>
                      <a:pt x="158" y="123"/>
                    </a:lnTo>
                    <a:lnTo>
                      <a:pt x="70" y="228"/>
                    </a:lnTo>
                    <a:lnTo>
                      <a:pt x="18" y="351"/>
                    </a:lnTo>
                    <a:lnTo>
                      <a:pt x="0" y="491"/>
                    </a:lnTo>
                    <a:lnTo>
                      <a:pt x="0" y="544"/>
                    </a:lnTo>
                    <a:lnTo>
                      <a:pt x="18" y="596"/>
                    </a:lnTo>
                    <a:lnTo>
                      <a:pt x="35" y="631"/>
                    </a:lnTo>
                    <a:lnTo>
                      <a:pt x="70" y="666"/>
                    </a:lnTo>
                    <a:lnTo>
                      <a:pt x="105" y="684"/>
                    </a:lnTo>
                    <a:lnTo>
                      <a:pt x="158" y="684"/>
                    </a:lnTo>
                    <a:lnTo>
                      <a:pt x="211" y="666"/>
                    </a:lnTo>
                    <a:lnTo>
                      <a:pt x="263" y="649"/>
                    </a:lnTo>
                    <a:lnTo>
                      <a:pt x="368" y="561"/>
                    </a:lnTo>
                    <a:lnTo>
                      <a:pt x="456" y="439"/>
                    </a:lnTo>
                    <a:lnTo>
                      <a:pt x="508" y="316"/>
                    </a:lnTo>
                    <a:lnTo>
                      <a:pt x="526" y="176"/>
                    </a:lnTo>
                    <a:lnTo>
                      <a:pt x="526" y="123"/>
                    </a:lnTo>
                    <a:lnTo>
                      <a:pt x="508" y="71"/>
                    </a:lnTo>
                    <a:lnTo>
                      <a:pt x="473" y="36"/>
                    </a:lnTo>
                    <a:lnTo>
                      <a:pt x="456" y="18"/>
                    </a:ln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38"/>
              <p:cNvSpPr/>
              <p:nvPr/>
            </p:nvSpPr>
            <p:spPr>
              <a:xfrm>
                <a:off x="7522529" y="2538223"/>
                <a:ext cx="9258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404" h="527" extrusionOk="0">
                    <a:moveTo>
                      <a:pt x="281" y="1"/>
                    </a:moveTo>
                    <a:lnTo>
                      <a:pt x="211" y="18"/>
                    </a:lnTo>
                    <a:lnTo>
                      <a:pt x="123" y="88"/>
                    </a:lnTo>
                    <a:lnTo>
                      <a:pt x="53" y="176"/>
                    </a:lnTo>
                    <a:lnTo>
                      <a:pt x="18" y="281"/>
                    </a:lnTo>
                    <a:lnTo>
                      <a:pt x="1" y="386"/>
                    </a:lnTo>
                    <a:lnTo>
                      <a:pt x="18" y="456"/>
                    </a:lnTo>
                    <a:lnTo>
                      <a:pt x="36" y="491"/>
                    </a:lnTo>
                    <a:lnTo>
                      <a:pt x="53" y="509"/>
                    </a:lnTo>
                    <a:lnTo>
                      <a:pt x="88" y="526"/>
                    </a:lnTo>
                    <a:lnTo>
                      <a:pt x="123" y="526"/>
                    </a:lnTo>
                    <a:lnTo>
                      <a:pt x="211" y="491"/>
                    </a:lnTo>
                    <a:lnTo>
                      <a:pt x="281" y="439"/>
                    </a:lnTo>
                    <a:lnTo>
                      <a:pt x="351" y="351"/>
                    </a:lnTo>
                    <a:lnTo>
                      <a:pt x="386" y="246"/>
                    </a:lnTo>
                    <a:lnTo>
                      <a:pt x="404" y="141"/>
                    </a:lnTo>
                    <a:lnTo>
                      <a:pt x="386" y="53"/>
                    </a:lnTo>
                    <a:lnTo>
                      <a:pt x="369" y="36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38"/>
              <p:cNvSpPr/>
              <p:nvPr/>
            </p:nvSpPr>
            <p:spPr>
              <a:xfrm>
                <a:off x="7418951" y="2473189"/>
                <a:ext cx="272597" cy="785618"/>
              </a:xfrm>
              <a:custGeom>
                <a:avLst/>
                <a:gdLst/>
                <a:ahLst/>
                <a:cxnLst/>
                <a:rect l="l" t="t" r="r" b="b"/>
                <a:pathLst>
                  <a:path w="11896" h="34284" extrusionOk="0">
                    <a:moveTo>
                      <a:pt x="11598" y="1"/>
                    </a:moveTo>
                    <a:lnTo>
                      <a:pt x="11493" y="18"/>
                    </a:lnTo>
                    <a:lnTo>
                      <a:pt x="11405" y="71"/>
                    </a:lnTo>
                    <a:lnTo>
                      <a:pt x="509" y="6342"/>
                    </a:lnTo>
                    <a:lnTo>
                      <a:pt x="404" y="6412"/>
                    </a:lnTo>
                    <a:lnTo>
                      <a:pt x="316" y="6500"/>
                    </a:lnTo>
                    <a:lnTo>
                      <a:pt x="229" y="6605"/>
                    </a:lnTo>
                    <a:lnTo>
                      <a:pt x="159" y="6728"/>
                    </a:lnTo>
                    <a:lnTo>
                      <a:pt x="89" y="6850"/>
                    </a:lnTo>
                    <a:lnTo>
                      <a:pt x="36" y="6973"/>
                    </a:lnTo>
                    <a:lnTo>
                      <a:pt x="19" y="7113"/>
                    </a:lnTo>
                    <a:lnTo>
                      <a:pt x="1" y="7236"/>
                    </a:lnTo>
                    <a:lnTo>
                      <a:pt x="1" y="9846"/>
                    </a:lnTo>
                    <a:lnTo>
                      <a:pt x="1" y="33916"/>
                    </a:lnTo>
                    <a:lnTo>
                      <a:pt x="1" y="34038"/>
                    </a:lnTo>
                    <a:lnTo>
                      <a:pt x="36" y="34126"/>
                    </a:lnTo>
                    <a:lnTo>
                      <a:pt x="89" y="34196"/>
                    </a:lnTo>
                    <a:lnTo>
                      <a:pt x="141" y="34248"/>
                    </a:lnTo>
                    <a:lnTo>
                      <a:pt x="229" y="34284"/>
                    </a:lnTo>
                    <a:lnTo>
                      <a:pt x="299" y="34284"/>
                    </a:lnTo>
                    <a:lnTo>
                      <a:pt x="404" y="34266"/>
                    </a:lnTo>
                    <a:lnTo>
                      <a:pt x="509" y="34213"/>
                    </a:lnTo>
                    <a:lnTo>
                      <a:pt x="11388" y="27925"/>
                    </a:lnTo>
                    <a:lnTo>
                      <a:pt x="11493" y="27854"/>
                    </a:lnTo>
                    <a:lnTo>
                      <a:pt x="11598" y="27767"/>
                    </a:lnTo>
                    <a:lnTo>
                      <a:pt x="11685" y="27662"/>
                    </a:lnTo>
                    <a:lnTo>
                      <a:pt x="11756" y="27539"/>
                    </a:lnTo>
                    <a:lnTo>
                      <a:pt x="11808" y="27416"/>
                    </a:lnTo>
                    <a:lnTo>
                      <a:pt x="11861" y="27294"/>
                    </a:lnTo>
                    <a:lnTo>
                      <a:pt x="11896" y="27171"/>
                    </a:lnTo>
                    <a:lnTo>
                      <a:pt x="11896" y="27049"/>
                    </a:lnTo>
                    <a:lnTo>
                      <a:pt x="11896" y="2979"/>
                    </a:lnTo>
                    <a:lnTo>
                      <a:pt x="11896" y="351"/>
                    </a:lnTo>
                    <a:lnTo>
                      <a:pt x="11896" y="246"/>
                    </a:lnTo>
                    <a:lnTo>
                      <a:pt x="11861" y="159"/>
                    </a:lnTo>
                    <a:lnTo>
                      <a:pt x="11826" y="71"/>
                    </a:lnTo>
                    <a:lnTo>
                      <a:pt x="11756" y="36"/>
                    </a:lnTo>
                    <a:lnTo>
                      <a:pt x="11685" y="1"/>
                    </a:lnTo>
                    <a:close/>
                  </a:path>
                </a:pathLst>
              </a:custGeom>
              <a:solidFill>
                <a:srgbClr val="6DD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38"/>
              <p:cNvSpPr/>
              <p:nvPr/>
            </p:nvSpPr>
            <p:spPr>
              <a:xfrm>
                <a:off x="7419363" y="2473189"/>
                <a:ext cx="272597" cy="785618"/>
              </a:xfrm>
              <a:custGeom>
                <a:avLst/>
                <a:gdLst/>
                <a:ahLst/>
                <a:cxnLst/>
                <a:rect l="l" t="t" r="r" b="b"/>
                <a:pathLst>
                  <a:path w="11896" h="34284" extrusionOk="0">
                    <a:moveTo>
                      <a:pt x="11562" y="1"/>
                    </a:moveTo>
                    <a:lnTo>
                      <a:pt x="11475" y="18"/>
                    </a:lnTo>
                    <a:lnTo>
                      <a:pt x="11492" y="88"/>
                    </a:lnTo>
                    <a:lnTo>
                      <a:pt x="11492" y="176"/>
                    </a:lnTo>
                    <a:lnTo>
                      <a:pt x="11492" y="26856"/>
                    </a:lnTo>
                    <a:lnTo>
                      <a:pt x="11475" y="26996"/>
                    </a:lnTo>
                    <a:lnTo>
                      <a:pt x="11440" y="27119"/>
                    </a:lnTo>
                    <a:lnTo>
                      <a:pt x="11405" y="27241"/>
                    </a:lnTo>
                    <a:lnTo>
                      <a:pt x="11335" y="27364"/>
                    </a:lnTo>
                    <a:lnTo>
                      <a:pt x="11265" y="27487"/>
                    </a:lnTo>
                    <a:lnTo>
                      <a:pt x="11177" y="27574"/>
                    </a:lnTo>
                    <a:lnTo>
                      <a:pt x="11072" y="27679"/>
                    </a:lnTo>
                    <a:lnTo>
                      <a:pt x="10984" y="27749"/>
                    </a:lnTo>
                    <a:lnTo>
                      <a:pt x="88" y="34021"/>
                    </a:lnTo>
                    <a:lnTo>
                      <a:pt x="1" y="34073"/>
                    </a:lnTo>
                    <a:lnTo>
                      <a:pt x="36" y="34143"/>
                    </a:lnTo>
                    <a:lnTo>
                      <a:pt x="71" y="34196"/>
                    </a:lnTo>
                    <a:lnTo>
                      <a:pt x="123" y="34248"/>
                    </a:lnTo>
                    <a:lnTo>
                      <a:pt x="176" y="34266"/>
                    </a:lnTo>
                    <a:lnTo>
                      <a:pt x="246" y="34284"/>
                    </a:lnTo>
                    <a:lnTo>
                      <a:pt x="316" y="34284"/>
                    </a:lnTo>
                    <a:lnTo>
                      <a:pt x="403" y="34248"/>
                    </a:lnTo>
                    <a:lnTo>
                      <a:pt x="491" y="34213"/>
                    </a:lnTo>
                    <a:lnTo>
                      <a:pt x="11370" y="27925"/>
                    </a:lnTo>
                    <a:lnTo>
                      <a:pt x="11475" y="27854"/>
                    </a:lnTo>
                    <a:lnTo>
                      <a:pt x="11580" y="27767"/>
                    </a:lnTo>
                    <a:lnTo>
                      <a:pt x="11667" y="27662"/>
                    </a:lnTo>
                    <a:lnTo>
                      <a:pt x="11738" y="27539"/>
                    </a:lnTo>
                    <a:lnTo>
                      <a:pt x="11790" y="27416"/>
                    </a:lnTo>
                    <a:lnTo>
                      <a:pt x="11843" y="27294"/>
                    </a:lnTo>
                    <a:lnTo>
                      <a:pt x="11878" y="27171"/>
                    </a:lnTo>
                    <a:lnTo>
                      <a:pt x="11878" y="27049"/>
                    </a:lnTo>
                    <a:lnTo>
                      <a:pt x="11895" y="351"/>
                    </a:lnTo>
                    <a:lnTo>
                      <a:pt x="11878" y="246"/>
                    </a:lnTo>
                    <a:lnTo>
                      <a:pt x="11860" y="176"/>
                    </a:lnTo>
                    <a:lnTo>
                      <a:pt x="11825" y="106"/>
                    </a:lnTo>
                    <a:lnTo>
                      <a:pt x="11773" y="53"/>
                    </a:lnTo>
                    <a:lnTo>
                      <a:pt x="11703" y="18"/>
                    </a:lnTo>
                    <a:lnTo>
                      <a:pt x="11632" y="1"/>
                    </a:lnTo>
                    <a:close/>
                  </a:path>
                </a:pathLst>
              </a:custGeom>
              <a:solidFill>
                <a:srgbClr val="4387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38"/>
              <p:cNvSpPr/>
              <p:nvPr/>
            </p:nvSpPr>
            <p:spPr>
              <a:xfrm>
                <a:off x="7371195" y="2384873"/>
                <a:ext cx="328395" cy="955028"/>
              </a:xfrm>
              <a:custGeom>
                <a:avLst/>
                <a:gdLst/>
                <a:ahLst/>
                <a:cxnLst/>
                <a:rect l="l" t="t" r="r" b="b"/>
                <a:pathLst>
                  <a:path w="14331" h="41677" extrusionOk="0">
                    <a:moveTo>
                      <a:pt x="12631" y="1"/>
                    </a:moveTo>
                    <a:lnTo>
                      <a:pt x="12491" y="36"/>
                    </a:lnTo>
                    <a:lnTo>
                      <a:pt x="12333" y="106"/>
                    </a:lnTo>
                    <a:lnTo>
                      <a:pt x="771" y="6780"/>
                    </a:lnTo>
                    <a:lnTo>
                      <a:pt x="613" y="6903"/>
                    </a:lnTo>
                    <a:lnTo>
                      <a:pt x="473" y="7026"/>
                    </a:lnTo>
                    <a:lnTo>
                      <a:pt x="333" y="7183"/>
                    </a:lnTo>
                    <a:lnTo>
                      <a:pt x="228" y="7358"/>
                    </a:lnTo>
                    <a:lnTo>
                      <a:pt x="123" y="7534"/>
                    </a:lnTo>
                    <a:lnTo>
                      <a:pt x="53" y="7726"/>
                    </a:lnTo>
                    <a:lnTo>
                      <a:pt x="18" y="7919"/>
                    </a:lnTo>
                    <a:lnTo>
                      <a:pt x="0" y="8112"/>
                    </a:lnTo>
                    <a:lnTo>
                      <a:pt x="0" y="40327"/>
                    </a:lnTo>
                    <a:lnTo>
                      <a:pt x="18" y="40485"/>
                    </a:lnTo>
                    <a:lnTo>
                      <a:pt x="53" y="40625"/>
                    </a:lnTo>
                    <a:lnTo>
                      <a:pt x="141" y="40748"/>
                    </a:lnTo>
                    <a:lnTo>
                      <a:pt x="228" y="40818"/>
                    </a:lnTo>
                    <a:lnTo>
                      <a:pt x="246" y="40835"/>
                    </a:lnTo>
                    <a:lnTo>
                      <a:pt x="1700" y="41676"/>
                    </a:lnTo>
                    <a:lnTo>
                      <a:pt x="1612" y="41589"/>
                    </a:lnTo>
                    <a:lnTo>
                      <a:pt x="1542" y="41483"/>
                    </a:lnTo>
                    <a:lnTo>
                      <a:pt x="1507" y="41343"/>
                    </a:lnTo>
                    <a:lnTo>
                      <a:pt x="1489" y="41186"/>
                    </a:lnTo>
                    <a:lnTo>
                      <a:pt x="1489" y="8970"/>
                    </a:lnTo>
                    <a:lnTo>
                      <a:pt x="1507" y="8777"/>
                    </a:lnTo>
                    <a:lnTo>
                      <a:pt x="1559" y="8602"/>
                    </a:lnTo>
                    <a:lnTo>
                      <a:pt x="1630" y="8410"/>
                    </a:lnTo>
                    <a:lnTo>
                      <a:pt x="1717" y="8217"/>
                    </a:lnTo>
                    <a:lnTo>
                      <a:pt x="1822" y="8042"/>
                    </a:lnTo>
                    <a:lnTo>
                      <a:pt x="1962" y="7884"/>
                    </a:lnTo>
                    <a:lnTo>
                      <a:pt x="2103" y="7761"/>
                    </a:lnTo>
                    <a:lnTo>
                      <a:pt x="2260" y="7656"/>
                    </a:lnTo>
                    <a:lnTo>
                      <a:pt x="13209" y="1315"/>
                    </a:lnTo>
                    <a:lnTo>
                      <a:pt x="13402" y="1210"/>
                    </a:lnTo>
                    <a:lnTo>
                      <a:pt x="13822" y="964"/>
                    </a:lnTo>
                    <a:lnTo>
                      <a:pt x="13962" y="894"/>
                    </a:lnTo>
                    <a:lnTo>
                      <a:pt x="14102" y="877"/>
                    </a:lnTo>
                    <a:lnTo>
                      <a:pt x="14225" y="877"/>
                    </a:lnTo>
                    <a:lnTo>
                      <a:pt x="14330" y="894"/>
                    </a:lnTo>
                    <a:lnTo>
                      <a:pt x="14330" y="894"/>
                    </a:lnTo>
                    <a:lnTo>
                      <a:pt x="12876" y="53"/>
                    </a:lnTo>
                    <a:lnTo>
                      <a:pt x="12753" y="18"/>
                    </a:lnTo>
                    <a:lnTo>
                      <a:pt x="12631" y="1"/>
                    </a:lnTo>
                    <a:close/>
                  </a:path>
                </a:pathLst>
              </a:custGeom>
              <a:solidFill>
                <a:srgbClr val="DF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38"/>
              <p:cNvSpPr/>
              <p:nvPr/>
            </p:nvSpPr>
            <p:spPr>
              <a:xfrm>
                <a:off x="7371195" y="2553485"/>
                <a:ext cx="39368" cy="786420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34319" extrusionOk="0">
                    <a:moveTo>
                      <a:pt x="228" y="0"/>
                    </a:moveTo>
                    <a:lnTo>
                      <a:pt x="123" y="176"/>
                    </a:lnTo>
                    <a:lnTo>
                      <a:pt x="53" y="368"/>
                    </a:lnTo>
                    <a:lnTo>
                      <a:pt x="18" y="561"/>
                    </a:lnTo>
                    <a:lnTo>
                      <a:pt x="0" y="754"/>
                    </a:lnTo>
                    <a:lnTo>
                      <a:pt x="0" y="32969"/>
                    </a:lnTo>
                    <a:lnTo>
                      <a:pt x="18" y="33127"/>
                    </a:lnTo>
                    <a:lnTo>
                      <a:pt x="53" y="33267"/>
                    </a:lnTo>
                    <a:lnTo>
                      <a:pt x="141" y="33390"/>
                    </a:lnTo>
                    <a:lnTo>
                      <a:pt x="228" y="33460"/>
                    </a:lnTo>
                    <a:lnTo>
                      <a:pt x="246" y="33477"/>
                    </a:lnTo>
                    <a:lnTo>
                      <a:pt x="1700" y="34318"/>
                    </a:lnTo>
                    <a:lnTo>
                      <a:pt x="1612" y="34231"/>
                    </a:lnTo>
                    <a:lnTo>
                      <a:pt x="1542" y="34125"/>
                    </a:lnTo>
                    <a:lnTo>
                      <a:pt x="1507" y="33985"/>
                    </a:lnTo>
                    <a:lnTo>
                      <a:pt x="1489" y="33828"/>
                    </a:lnTo>
                    <a:lnTo>
                      <a:pt x="1489" y="1612"/>
                    </a:lnTo>
                    <a:lnTo>
                      <a:pt x="1507" y="1419"/>
                    </a:lnTo>
                    <a:lnTo>
                      <a:pt x="1559" y="1244"/>
                    </a:lnTo>
                    <a:lnTo>
                      <a:pt x="1630" y="1052"/>
                    </a:lnTo>
                    <a:lnTo>
                      <a:pt x="1717" y="859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38"/>
              <p:cNvSpPr/>
              <p:nvPr/>
            </p:nvSpPr>
            <p:spPr>
              <a:xfrm>
                <a:off x="7613664" y="2398118"/>
                <a:ext cx="60221" cy="35358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543" extrusionOk="0">
                    <a:moveTo>
                      <a:pt x="2225" y="1"/>
                    </a:moveTo>
                    <a:lnTo>
                      <a:pt x="2225" y="19"/>
                    </a:lnTo>
                    <a:lnTo>
                      <a:pt x="2067" y="19"/>
                    </a:lnTo>
                    <a:lnTo>
                      <a:pt x="1927" y="54"/>
                    </a:lnTo>
                    <a:lnTo>
                      <a:pt x="1770" y="106"/>
                    </a:lnTo>
                    <a:lnTo>
                      <a:pt x="1629" y="176"/>
                    </a:lnTo>
                    <a:lnTo>
                      <a:pt x="263" y="964"/>
                    </a:lnTo>
                    <a:lnTo>
                      <a:pt x="193" y="1000"/>
                    </a:lnTo>
                    <a:lnTo>
                      <a:pt x="0" y="1000"/>
                    </a:lnTo>
                    <a:lnTo>
                      <a:pt x="0" y="1280"/>
                    </a:lnTo>
                    <a:lnTo>
                      <a:pt x="18" y="1332"/>
                    </a:lnTo>
                    <a:lnTo>
                      <a:pt x="35" y="1385"/>
                    </a:lnTo>
                    <a:lnTo>
                      <a:pt x="70" y="1420"/>
                    </a:lnTo>
                    <a:lnTo>
                      <a:pt x="123" y="1472"/>
                    </a:lnTo>
                    <a:lnTo>
                      <a:pt x="210" y="1508"/>
                    </a:lnTo>
                    <a:lnTo>
                      <a:pt x="316" y="1525"/>
                    </a:lnTo>
                    <a:lnTo>
                      <a:pt x="421" y="1543"/>
                    </a:lnTo>
                    <a:lnTo>
                      <a:pt x="543" y="1525"/>
                    </a:lnTo>
                    <a:lnTo>
                      <a:pt x="666" y="1508"/>
                    </a:lnTo>
                    <a:lnTo>
                      <a:pt x="789" y="1490"/>
                    </a:lnTo>
                    <a:lnTo>
                      <a:pt x="911" y="1437"/>
                    </a:lnTo>
                    <a:lnTo>
                      <a:pt x="1016" y="1385"/>
                    </a:lnTo>
                    <a:lnTo>
                      <a:pt x="2383" y="597"/>
                    </a:lnTo>
                    <a:lnTo>
                      <a:pt x="2488" y="527"/>
                    </a:lnTo>
                    <a:lnTo>
                      <a:pt x="2575" y="439"/>
                    </a:lnTo>
                    <a:lnTo>
                      <a:pt x="2628" y="351"/>
                    </a:lnTo>
                    <a:lnTo>
                      <a:pt x="2628" y="264"/>
                    </a:lnTo>
                    <a:lnTo>
                      <a:pt x="2628" y="1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38"/>
              <p:cNvSpPr/>
              <p:nvPr/>
            </p:nvSpPr>
            <p:spPr>
              <a:xfrm>
                <a:off x="7613664" y="2392504"/>
                <a:ext cx="60221" cy="34556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508" extrusionOk="0">
                    <a:moveTo>
                      <a:pt x="2102" y="1"/>
                    </a:moveTo>
                    <a:lnTo>
                      <a:pt x="1980" y="18"/>
                    </a:lnTo>
                    <a:lnTo>
                      <a:pt x="1857" y="36"/>
                    </a:lnTo>
                    <a:lnTo>
                      <a:pt x="1734" y="88"/>
                    </a:lnTo>
                    <a:lnTo>
                      <a:pt x="1629" y="141"/>
                    </a:lnTo>
                    <a:lnTo>
                      <a:pt x="263" y="929"/>
                    </a:lnTo>
                    <a:lnTo>
                      <a:pt x="158" y="999"/>
                    </a:lnTo>
                    <a:lnTo>
                      <a:pt x="88" y="1052"/>
                    </a:lnTo>
                    <a:lnTo>
                      <a:pt x="35" y="1122"/>
                    </a:lnTo>
                    <a:lnTo>
                      <a:pt x="18" y="1192"/>
                    </a:lnTo>
                    <a:lnTo>
                      <a:pt x="0" y="1262"/>
                    </a:lnTo>
                    <a:lnTo>
                      <a:pt x="18" y="1332"/>
                    </a:lnTo>
                    <a:lnTo>
                      <a:pt x="70" y="1385"/>
                    </a:lnTo>
                    <a:lnTo>
                      <a:pt x="123" y="1437"/>
                    </a:lnTo>
                    <a:lnTo>
                      <a:pt x="210" y="1472"/>
                    </a:lnTo>
                    <a:lnTo>
                      <a:pt x="316" y="1507"/>
                    </a:lnTo>
                    <a:lnTo>
                      <a:pt x="543" y="1507"/>
                    </a:lnTo>
                    <a:lnTo>
                      <a:pt x="666" y="1490"/>
                    </a:lnTo>
                    <a:lnTo>
                      <a:pt x="789" y="1455"/>
                    </a:lnTo>
                    <a:lnTo>
                      <a:pt x="911" y="1420"/>
                    </a:lnTo>
                    <a:lnTo>
                      <a:pt x="1016" y="1367"/>
                    </a:lnTo>
                    <a:lnTo>
                      <a:pt x="2383" y="579"/>
                    </a:lnTo>
                    <a:lnTo>
                      <a:pt x="2470" y="509"/>
                    </a:lnTo>
                    <a:lnTo>
                      <a:pt x="2540" y="439"/>
                    </a:lnTo>
                    <a:lnTo>
                      <a:pt x="2593" y="369"/>
                    </a:lnTo>
                    <a:lnTo>
                      <a:pt x="2628" y="299"/>
                    </a:lnTo>
                    <a:lnTo>
                      <a:pt x="2628" y="228"/>
                    </a:lnTo>
                    <a:lnTo>
                      <a:pt x="2610" y="176"/>
                    </a:lnTo>
                    <a:lnTo>
                      <a:pt x="2575" y="106"/>
                    </a:lnTo>
                    <a:lnTo>
                      <a:pt x="2505" y="71"/>
                    </a:lnTo>
                    <a:lnTo>
                      <a:pt x="2418" y="18"/>
                    </a:lnTo>
                    <a:lnTo>
                      <a:pt x="2330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38"/>
              <p:cNvSpPr/>
              <p:nvPr/>
            </p:nvSpPr>
            <p:spPr>
              <a:xfrm>
                <a:off x="7547415" y="3191358"/>
                <a:ext cx="42989" cy="53804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2348" extrusionOk="0">
                    <a:moveTo>
                      <a:pt x="1385" y="246"/>
                    </a:moveTo>
                    <a:lnTo>
                      <a:pt x="1455" y="281"/>
                    </a:lnTo>
                    <a:lnTo>
                      <a:pt x="1542" y="351"/>
                    </a:lnTo>
                    <a:lnTo>
                      <a:pt x="1595" y="438"/>
                    </a:lnTo>
                    <a:lnTo>
                      <a:pt x="1630" y="561"/>
                    </a:lnTo>
                    <a:lnTo>
                      <a:pt x="1647" y="701"/>
                    </a:lnTo>
                    <a:lnTo>
                      <a:pt x="1630" y="894"/>
                    </a:lnTo>
                    <a:lnTo>
                      <a:pt x="1577" y="1087"/>
                    </a:lnTo>
                    <a:lnTo>
                      <a:pt x="1507" y="1279"/>
                    </a:lnTo>
                    <a:lnTo>
                      <a:pt x="1420" y="1454"/>
                    </a:lnTo>
                    <a:lnTo>
                      <a:pt x="1297" y="1630"/>
                    </a:lnTo>
                    <a:lnTo>
                      <a:pt x="1174" y="1787"/>
                    </a:lnTo>
                    <a:lnTo>
                      <a:pt x="1034" y="1910"/>
                    </a:lnTo>
                    <a:lnTo>
                      <a:pt x="877" y="2015"/>
                    </a:lnTo>
                    <a:lnTo>
                      <a:pt x="754" y="2085"/>
                    </a:lnTo>
                    <a:lnTo>
                      <a:pt x="631" y="2120"/>
                    </a:lnTo>
                    <a:lnTo>
                      <a:pt x="509" y="2120"/>
                    </a:lnTo>
                    <a:lnTo>
                      <a:pt x="421" y="2085"/>
                    </a:lnTo>
                    <a:lnTo>
                      <a:pt x="334" y="2015"/>
                    </a:lnTo>
                    <a:lnTo>
                      <a:pt x="281" y="1927"/>
                    </a:lnTo>
                    <a:lnTo>
                      <a:pt x="246" y="1805"/>
                    </a:lnTo>
                    <a:lnTo>
                      <a:pt x="228" y="1647"/>
                    </a:lnTo>
                    <a:lnTo>
                      <a:pt x="246" y="1472"/>
                    </a:lnTo>
                    <a:lnTo>
                      <a:pt x="299" y="1279"/>
                    </a:lnTo>
                    <a:lnTo>
                      <a:pt x="369" y="1087"/>
                    </a:lnTo>
                    <a:lnTo>
                      <a:pt x="456" y="894"/>
                    </a:lnTo>
                    <a:lnTo>
                      <a:pt x="579" y="736"/>
                    </a:lnTo>
                    <a:lnTo>
                      <a:pt x="701" y="579"/>
                    </a:lnTo>
                    <a:lnTo>
                      <a:pt x="842" y="438"/>
                    </a:lnTo>
                    <a:lnTo>
                      <a:pt x="999" y="333"/>
                    </a:lnTo>
                    <a:lnTo>
                      <a:pt x="1157" y="263"/>
                    </a:lnTo>
                    <a:lnTo>
                      <a:pt x="1227" y="246"/>
                    </a:lnTo>
                    <a:close/>
                    <a:moveTo>
                      <a:pt x="1245" y="1"/>
                    </a:moveTo>
                    <a:lnTo>
                      <a:pt x="1157" y="18"/>
                    </a:lnTo>
                    <a:lnTo>
                      <a:pt x="1069" y="36"/>
                    </a:lnTo>
                    <a:lnTo>
                      <a:pt x="877" y="123"/>
                    </a:lnTo>
                    <a:lnTo>
                      <a:pt x="701" y="246"/>
                    </a:lnTo>
                    <a:lnTo>
                      <a:pt x="526" y="403"/>
                    </a:lnTo>
                    <a:lnTo>
                      <a:pt x="386" y="579"/>
                    </a:lnTo>
                    <a:lnTo>
                      <a:pt x="264" y="789"/>
                    </a:lnTo>
                    <a:lnTo>
                      <a:pt x="141" y="999"/>
                    </a:lnTo>
                    <a:lnTo>
                      <a:pt x="71" y="1209"/>
                    </a:lnTo>
                    <a:lnTo>
                      <a:pt x="18" y="1437"/>
                    </a:lnTo>
                    <a:lnTo>
                      <a:pt x="1" y="1647"/>
                    </a:lnTo>
                    <a:lnTo>
                      <a:pt x="18" y="1857"/>
                    </a:lnTo>
                    <a:lnTo>
                      <a:pt x="53" y="1945"/>
                    </a:lnTo>
                    <a:lnTo>
                      <a:pt x="71" y="2033"/>
                    </a:lnTo>
                    <a:lnTo>
                      <a:pt x="123" y="2120"/>
                    </a:lnTo>
                    <a:lnTo>
                      <a:pt x="176" y="2173"/>
                    </a:lnTo>
                    <a:lnTo>
                      <a:pt x="228" y="2243"/>
                    </a:lnTo>
                    <a:lnTo>
                      <a:pt x="299" y="2278"/>
                    </a:lnTo>
                    <a:lnTo>
                      <a:pt x="421" y="2330"/>
                    </a:lnTo>
                    <a:lnTo>
                      <a:pt x="579" y="2348"/>
                    </a:lnTo>
                    <a:lnTo>
                      <a:pt x="666" y="2348"/>
                    </a:lnTo>
                    <a:lnTo>
                      <a:pt x="772" y="2330"/>
                    </a:lnTo>
                    <a:lnTo>
                      <a:pt x="894" y="2278"/>
                    </a:lnTo>
                    <a:lnTo>
                      <a:pt x="999" y="2225"/>
                    </a:lnTo>
                    <a:lnTo>
                      <a:pt x="1174" y="2103"/>
                    </a:lnTo>
                    <a:lnTo>
                      <a:pt x="1350" y="1945"/>
                    </a:lnTo>
                    <a:lnTo>
                      <a:pt x="1490" y="1770"/>
                    </a:lnTo>
                    <a:lnTo>
                      <a:pt x="1612" y="1577"/>
                    </a:lnTo>
                    <a:lnTo>
                      <a:pt x="1735" y="1367"/>
                    </a:lnTo>
                    <a:lnTo>
                      <a:pt x="1805" y="1139"/>
                    </a:lnTo>
                    <a:lnTo>
                      <a:pt x="1858" y="929"/>
                    </a:lnTo>
                    <a:lnTo>
                      <a:pt x="1875" y="701"/>
                    </a:lnTo>
                    <a:lnTo>
                      <a:pt x="1858" y="491"/>
                    </a:lnTo>
                    <a:lnTo>
                      <a:pt x="1823" y="403"/>
                    </a:lnTo>
                    <a:lnTo>
                      <a:pt x="1805" y="316"/>
                    </a:lnTo>
                    <a:lnTo>
                      <a:pt x="1753" y="246"/>
                    </a:lnTo>
                    <a:lnTo>
                      <a:pt x="1700" y="176"/>
                    </a:lnTo>
                    <a:lnTo>
                      <a:pt x="1647" y="123"/>
                    </a:lnTo>
                    <a:lnTo>
                      <a:pt x="1577" y="71"/>
                    </a:lnTo>
                    <a:lnTo>
                      <a:pt x="1507" y="36"/>
                    </a:lnTo>
                    <a:lnTo>
                      <a:pt x="1420" y="18"/>
                    </a:lnTo>
                    <a:lnTo>
                      <a:pt x="1332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38"/>
              <p:cNvSpPr/>
              <p:nvPr/>
            </p:nvSpPr>
            <p:spPr>
              <a:xfrm>
                <a:off x="7377222" y="2620123"/>
                <a:ext cx="21288" cy="56623"/>
              </a:xfrm>
              <a:custGeom>
                <a:avLst/>
                <a:gdLst/>
                <a:ahLst/>
                <a:cxnLst/>
                <a:rect l="l" t="t" r="r" b="b"/>
                <a:pathLst>
                  <a:path w="929" h="2471" extrusionOk="0">
                    <a:moveTo>
                      <a:pt x="105" y="0"/>
                    </a:moveTo>
                    <a:lnTo>
                      <a:pt x="53" y="18"/>
                    </a:lnTo>
                    <a:lnTo>
                      <a:pt x="35" y="35"/>
                    </a:lnTo>
                    <a:lnTo>
                      <a:pt x="18" y="88"/>
                    </a:lnTo>
                    <a:lnTo>
                      <a:pt x="0" y="141"/>
                    </a:lnTo>
                    <a:lnTo>
                      <a:pt x="0" y="1805"/>
                    </a:lnTo>
                    <a:lnTo>
                      <a:pt x="18" y="1910"/>
                    </a:lnTo>
                    <a:lnTo>
                      <a:pt x="53" y="1997"/>
                    </a:lnTo>
                    <a:lnTo>
                      <a:pt x="123" y="2085"/>
                    </a:lnTo>
                    <a:lnTo>
                      <a:pt x="193" y="2138"/>
                    </a:lnTo>
                    <a:lnTo>
                      <a:pt x="718" y="2453"/>
                    </a:lnTo>
                    <a:lnTo>
                      <a:pt x="771" y="2470"/>
                    </a:lnTo>
                    <a:lnTo>
                      <a:pt x="823" y="2470"/>
                    </a:lnTo>
                    <a:lnTo>
                      <a:pt x="859" y="2453"/>
                    </a:lnTo>
                    <a:lnTo>
                      <a:pt x="894" y="2435"/>
                    </a:lnTo>
                    <a:lnTo>
                      <a:pt x="911" y="2383"/>
                    </a:lnTo>
                    <a:lnTo>
                      <a:pt x="929" y="2330"/>
                    </a:lnTo>
                    <a:lnTo>
                      <a:pt x="929" y="666"/>
                    </a:lnTo>
                    <a:lnTo>
                      <a:pt x="911" y="579"/>
                    </a:lnTo>
                    <a:lnTo>
                      <a:pt x="859" y="473"/>
                    </a:lnTo>
                    <a:lnTo>
                      <a:pt x="806" y="386"/>
                    </a:lnTo>
                    <a:lnTo>
                      <a:pt x="718" y="333"/>
                    </a:lnTo>
                    <a:lnTo>
                      <a:pt x="193" y="35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38"/>
              <p:cNvSpPr/>
              <p:nvPr/>
            </p:nvSpPr>
            <p:spPr>
              <a:xfrm>
                <a:off x="7378826" y="2620123"/>
                <a:ext cx="19684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436" extrusionOk="0">
                    <a:moveTo>
                      <a:pt x="35" y="0"/>
                    </a:moveTo>
                    <a:lnTo>
                      <a:pt x="0" y="53"/>
                    </a:lnTo>
                    <a:lnTo>
                      <a:pt x="0" y="106"/>
                    </a:lnTo>
                    <a:lnTo>
                      <a:pt x="0" y="1770"/>
                    </a:lnTo>
                    <a:lnTo>
                      <a:pt x="18" y="1857"/>
                    </a:lnTo>
                    <a:lnTo>
                      <a:pt x="53" y="1962"/>
                    </a:lnTo>
                    <a:lnTo>
                      <a:pt x="123" y="2050"/>
                    </a:lnTo>
                    <a:lnTo>
                      <a:pt x="193" y="2103"/>
                    </a:lnTo>
                    <a:lnTo>
                      <a:pt x="718" y="2400"/>
                    </a:lnTo>
                    <a:lnTo>
                      <a:pt x="771" y="2435"/>
                    </a:lnTo>
                    <a:lnTo>
                      <a:pt x="824" y="2435"/>
                    </a:lnTo>
                    <a:lnTo>
                      <a:pt x="841" y="2383"/>
                    </a:lnTo>
                    <a:lnTo>
                      <a:pt x="859" y="2330"/>
                    </a:lnTo>
                    <a:lnTo>
                      <a:pt x="859" y="666"/>
                    </a:lnTo>
                    <a:lnTo>
                      <a:pt x="841" y="579"/>
                    </a:lnTo>
                    <a:lnTo>
                      <a:pt x="789" y="473"/>
                    </a:lnTo>
                    <a:lnTo>
                      <a:pt x="736" y="386"/>
                    </a:lnTo>
                    <a:lnTo>
                      <a:pt x="648" y="333"/>
                    </a:lnTo>
                    <a:lnTo>
                      <a:pt x="123" y="35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DF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38"/>
              <p:cNvSpPr/>
              <p:nvPr/>
            </p:nvSpPr>
            <p:spPr>
              <a:xfrm>
                <a:off x="7376809" y="2620925"/>
                <a:ext cx="2429" cy="242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06" extrusionOk="0">
                    <a:moveTo>
                      <a:pt x="106" y="0"/>
                    </a:moveTo>
                    <a:lnTo>
                      <a:pt x="1" y="71"/>
                    </a:lnTo>
                    <a:lnTo>
                      <a:pt x="106" y="106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38"/>
              <p:cNvSpPr/>
              <p:nvPr/>
            </p:nvSpPr>
            <p:spPr>
              <a:xfrm>
                <a:off x="7378024" y="2620925"/>
                <a:ext cx="10449" cy="494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156" extrusionOk="0">
                    <a:moveTo>
                      <a:pt x="53" y="0"/>
                    </a:moveTo>
                    <a:lnTo>
                      <a:pt x="18" y="53"/>
                    </a:lnTo>
                    <a:lnTo>
                      <a:pt x="0" y="123"/>
                    </a:lnTo>
                    <a:lnTo>
                      <a:pt x="0" y="1770"/>
                    </a:lnTo>
                    <a:lnTo>
                      <a:pt x="18" y="1857"/>
                    </a:lnTo>
                    <a:lnTo>
                      <a:pt x="53" y="1945"/>
                    </a:lnTo>
                    <a:lnTo>
                      <a:pt x="123" y="2033"/>
                    </a:lnTo>
                    <a:lnTo>
                      <a:pt x="193" y="2103"/>
                    </a:lnTo>
                    <a:lnTo>
                      <a:pt x="263" y="2138"/>
                    </a:lnTo>
                    <a:lnTo>
                      <a:pt x="333" y="2155"/>
                    </a:lnTo>
                    <a:lnTo>
                      <a:pt x="403" y="2138"/>
                    </a:lnTo>
                    <a:lnTo>
                      <a:pt x="438" y="2103"/>
                    </a:lnTo>
                    <a:lnTo>
                      <a:pt x="456" y="2015"/>
                    </a:lnTo>
                    <a:lnTo>
                      <a:pt x="456" y="386"/>
                    </a:lnTo>
                    <a:lnTo>
                      <a:pt x="438" y="298"/>
                    </a:lnTo>
                    <a:lnTo>
                      <a:pt x="403" y="193"/>
                    </a:lnTo>
                    <a:lnTo>
                      <a:pt x="333" y="123"/>
                    </a:lnTo>
                    <a:lnTo>
                      <a:pt x="263" y="53"/>
                    </a:lnTo>
                    <a:lnTo>
                      <a:pt x="193" y="18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38"/>
              <p:cNvSpPr/>
              <p:nvPr/>
            </p:nvSpPr>
            <p:spPr>
              <a:xfrm>
                <a:off x="7384440" y="2669505"/>
                <a:ext cx="2841" cy="2017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8" extrusionOk="0">
                    <a:moveTo>
                      <a:pt x="35" y="0"/>
                    </a:moveTo>
                    <a:lnTo>
                      <a:pt x="0" y="88"/>
                    </a:lnTo>
                    <a:lnTo>
                      <a:pt x="123" y="18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38"/>
              <p:cNvSpPr/>
              <p:nvPr/>
            </p:nvSpPr>
            <p:spPr>
              <a:xfrm>
                <a:off x="7375205" y="2622529"/>
                <a:ext cx="10449" cy="494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156" extrusionOk="0">
                    <a:moveTo>
                      <a:pt x="123" y="1"/>
                    </a:moveTo>
                    <a:lnTo>
                      <a:pt x="53" y="18"/>
                    </a:lnTo>
                    <a:lnTo>
                      <a:pt x="18" y="53"/>
                    </a:lnTo>
                    <a:lnTo>
                      <a:pt x="1" y="141"/>
                    </a:lnTo>
                    <a:lnTo>
                      <a:pt x="1" y="1770"/>
                    </a:lnTo>
                    <a:lnTo>
                      <a:pt x="18" y="1857"/>
                    </a:lnTo>
                    <a:lnTo>
                      <a:pt x="53" y="1963"/>
                    </a:lnTo>
                    <a:lnTo>
                      <a:pt x="123" y="2033"/>
                    </a:lnTo>
                    <a:lnTo>
                      <a:pt x="193" y="2103"/>
                    </a:lnTo>
                    <a:lnTo>
                      <a:pt x="263" y="2138"/>
                    </a:lnTo>
                    <a:lnTo>
                      <a:pt x="333" y="2155"/>
                    </a:lnTo>
                    <a:lnTo>
                      <a:pt x="403" y="2155"/>
                    </a:lnTo>
                    <a:lnTo>
                      <a:pt x="438" y="2103"/>
                    </a:lnTo>
                    <a:lnTo>
                      <a:pt x="456" y="2033"/>
                    </a:lnTo>
                    <a:lnTo>
                      <a:pt x="456" y="386"/>
                    </a:lnTo>
                    <a:lnTo>
                      <a:pt x="438" y="298"/>
                    </a:lnTo>
                    <a:lnTo>
                      <a:pt x="403" y="211"/>
                    </a:lnTo>
                    <a:lnTo>
                      <a:pt x="333" y="123"/>
                    </a:lnTo>
                    <a:lnTo>
                      <a:pt x="263" y="53"/>
                    </a:lnTo>
                    <a:lnTo>
                      <a:pt x="193" y="18"/>
                    </a:lnTo>
                    <a:lnTo>
                      <a:pt x="123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38"/>
              <p:cNvSpPr/>
              <p:nvPr/>
            </p:nvSpPr>
            <p:spPr>
              <a:xfrm>
                <a:off x="7392071" y="2631351"/>
                <a:ext cx="2429" cy="3978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736" extrusionOk="0">
                    <a:moveTo>
                      <a:pt x="18" y="1"/>
                    </a:moveTo>
                    <a:lnTo>
                      <a:pt x="0" y="53"/>
                    </a:lnTo>
                    <a:lnTo>
                      <a:pt x="0" y="1613"/>
                    </a:lnTo>
                    <a:lnTo>
                      <a:pt x="18" y="1683"/>
                    </a:lnTo>
                    <a:lnTo>
                      <a:pt x="53" y="1735"/>
                    </a:lnTo>
                    <a:lnTo>
                      <a:pt x="70" y="1735"/>
                    </a:lnTo>
                    <a:lnTo>
                      <a:pt x="88" y="1718"/>
                    </a:lnTo>
                    <a:lnTo>
                      <a:pt x="105" y="1665"/>
                    </a:lnTo>
                    <a:lnTo>
                      <a:pt x="105" y="124"/>
                    </a:lnTo>
                    <a:lnTo>
                      <a:pt x="88" y="53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7DFF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38"/>
              <p:cNvSpPr/>
              <p:nvPr/>
            </p:nvSpPr>
            <p:spPr>
              <a:xfrm>
                <a:off x="7378826" y="2704428"/>
                <a:ext cx="16063" cy="20486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94" extrusionOk="0">
                    <a:moveTo>
                      <a:pt x="193" y="0"/>
                    </a:moveTo>
                    <a:lnTo>
                      <a:pt x="158" y="18"/>
                    </a:lnTo>
                    <a:lnTo>
                      <a:pt x="0" y="105"/>
                    </a:lnTo>
                    <a:lnTo>
                      <a:pt x="70" y="140"/>
                    </a:lnTo>
                    <a:lnTo>
                      <a:pt x="70" y="175"/>
                    </a:lnTo>
                    <a:lnTo>
                      <a:pt x="53" y="228"/>
                    </a:lnTo>
                    <a:lnTo>
                      <a:pt x="70" y="298"/>
                    </a:lnTo>
                    <a:lnTo>
                      <a:pt x="88" y="386"/>
                    </a:lnTo>
                    <a:lnTo>
                      <a:pt x="158" y="543"/>
                    </a:lnTo>
                    <a:lnTo>
                      <a:pt x="263" y="683"/>
                    </a:lnTo>
                    <a:lnTo>
                      <a:pt x="316" y="736"/>
                    </a:lnTo>
                    <a:lnTo>
                      <a:pt x="386" y="789"/>
                    </a:lnTo>
                    <a:lnTo>
                      <a:pt x="438" y="806"/>
                    </a:lnTo>
                    <a:lnTo>
                      <a:pt x="491" y="824"/>
                    </a:lnTo>
                    <a:lnTo>
                      <a:pt x="456" y="894"/>
                    </a:lnTo>
                    <a:lnTo>
                      <a:pt x="613" y="806"/>
                    </a:lnTo>
                    <a:lnTo>
                      <a:pt x="648" y="771"/>
                    </a:lnTo>
                    <a:lnTo>
                      <a:pt x="683" y="736"/>
                    </a:lnTo>
                    <a:lnTo>
                      <a:pt x="701" y="666"/>
                    </a:lnTo>
                    <a:lnTo>
                      <a:pt x="701" y="596"/>
                    </a:lnTo>
                    <a:lnTo>
                      <a:pt x="701" y="526"/>
                    </a:lnTo>
                    <a:lnTo>
                      <a:pt x="683" y="438"/>
                    </a:lnTo>
                    <a:lnTo>
                      <a:pt x="613" y="280"/>
                    </a:lnTo>
                    <a:lnTo>
                      <a:pt x="508" y="140"/>
                    </a:lnTo>
                    <a:lnTo>
                      <a:pt x="456" y="88"/>
                    </a:lnTo>
                    <a:lnTo>
                      <a:pt x="386" y="35"/>
                    </a:lnTo>
                    <a:lnTo>
                      <a:pt x="316" y="18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38"/>
              <p:cNvSpPr/>
              <p:nvPr/>
            </p:nvSpPr>
            <p:spPr>
              <a:xfrm>
                <a:off x="7376420" y="2706422"/>
                <a:ext cx="14872" cy="1929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842" extrusionOk="0">
                    <a:moveTo>
                      <a:pt x="140" y="1"/>
                    </a:moveTo>
                    <a:lnTo>
                      <a:pt x="105" y="18"/>
                    </a:lnTo>
                    <a:lnTo>
                      <a:pt x="53" y="53"/>
                    </a:lnTo>
                    <a:lnTo>
                      <a:pt x="35" y="106"/>
                    </a:lnTo>
                    <a:lnTo>
                      <a:pt x="18" y="158"/>
                    </a:lnTo>
                    <a:lnTo>
                      <a:pt x="0" y="229"/>
                    </a:lnTo>
                    <a:lnTo>
                      <a:pt x="18" y="316"/>
                    </a:lnTo>
                    <a:lnTo>
                      <a:pt x="35" y="386"/>
                    </a:lnTo>
                    <a:lnTo>
                      <a:pt x="105" y="544"/>
                    </a:lnTo>
                    <a:lnTo>
                      <a:pt x="210" y="684"/>
                    </a:lnTo>
                    <a:lnTo>
                      <a:pt x="263" y="754"/>
                    </a:lnTo>
                    <a:lnTo>
                      <a:pt x="333" y="789"/>
                    </a:lnTo>
                    <a:lnTo>
                      <a:pt x="385" y="824"/>
                    </a:lnTo>
                    <a:lnTo>
                      <a:pt x="456" y="842"/>
                    </a:lnTo>
                    <a:lnTo>
                      <a:pt x="508" y="824"/>
                    </a:lnTo>
                    <a:lnTo>
                      <a:pt x="561" y="807"/>
                    </a:lnTo>
                    <a:lnTo>
                      <a:pt x="596" y="789"/>
                    </a:lnTo>
                    <a:lnTo>
                      <a:pt x="631" y="737"/>
                    </a:lnTo>
                    <a:lnTo>
                      <a:pt x="648" y="684"/>
                    </a:lnTo>
                    <a:lnTo>
                      <a:pt x="648" y="596"/>
                    </a:lnTo>
                    <a:lnTo>
                      <a:pt x="648" y="526"/>
                    </a:lnTo>
                    <a:lnTo>
                      <a:pt x="631" y="439"/>
                    </a:lnTo>
                    <a:lnTo>
                      <a:pt x="561" y="281"/>
                    </a:lnTo>
                    <a:lnTo>
                      <a:pt x="456" y="141"/>
                    </a:lnTo>
                    <a:lnTo>
                      <a:pt x="385" y="88"/>
                    </a:lnTo>
                    <a:lnTo>
                      <a:pt x="333" y="53"/>
                    </a:lnTo>
                    <a:lnTo>
                      <a:pt x="263" y="18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38"/>
              <p:cNvSpPr/>
              <p:nvPr/>
            </p:nvSpPr>
            <p:spPr>
              <a:xfrm>
                <a:off x="7382034" y="2709630"/>
                <a:ext cx="3621" cy="12466"/>
              </a:xfrm>
              <a:custGeom>
                <a:avLst/>
                <a:gdLst/>
                <a:ahLst/>
                <a:cxnLst/>
                <a:rect l="l" t="t" r="r" b="b"/>
                <a:pathLst>
                  <a:path w="158" h="544" extrusionOk="0">
                    <a:moveTo>
                      <a:pt x="88" y="1"/>
                    </a:moveTo>
                    <a:lnTo>
                      <a:pt x="53" y="18"/>
                    </a:lnTo>
                    <a:lnTo>
                      <a:pt x="35" y="36"/>
                    </a:lnTo>
                    <a:lnTo>
                      <a:pt x="18" y="53"/>
                    </a:lnTo>
                    <a:lnTo>
                      <a:pt x="0" y="89"/>
                    </a:lnTo>
                    <a:lnTo>
                      <a:pt x="0" y="474"/>
                    </a:lnTo>
                    <a:lnTo>
                      <a:pt x="18" y="509"/>
                    </a:lnTo>
                    <a:lnTo>
                      <a:pt x="35" y="526"/>
                    </a:lnTo>
                    <a:lnTo>
                      <a:pt x="53" y="544"/>
                    </a:lnTo>
                    <a:lnTo>
                      <a:pt x="105" y="544"/>
                    </a:lnTo>
                    <a:lnTo>
                      <a:pt x="140" y="526"/>
                    </a:lnTo>
                    <a:lnTo>
                      <a:pt x="158" y="509"/>
                    </a:lnTo>
                    <a:lnTo>
                      <a:pt x="158" y="474"/>
                    </a:lnTo>
                    <a:lnTo>
                      <a:pt x="158" y="89"/>
                    </a:lnTo>
                    <a:lnTo>
                      <a:pt x="158" y="53"/>
                    </a:lnTo>
                    <a:lnTo>
                      <a:pt x="140" y="36"/>
                    </a:lnTo>
                    <a:lnTo>
                      <a:pt x="105" y="18"/>
                    </a:lnTo>
                    <a:lnTo>
                      <a:pt x="88" y="1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38"/>
              <p:cNvSpPr/>
              <p:nvPr/>
            </p:nvSpPr>
            <p:spPr>
              <a:xfrm>
                <a:off x="7378413" y="2712059"/>
                <a:ext cx="11274" cy="8043"/>
              </a:xfrm>
              <a:custGeom>
                <a:avLst/>
                <a:gdLst/>
                <a:ahLst/>
                <a:cxnLst/>
                <a:rect l="l" t="t" r="r" b="b"/>
                <a:pathLst>
                  <a:path w="492" h="351" extrusionOk="0">
                    <a:moveTo>
                      <a:pt x="53" y="0"/>
                    </a:moveTo>
                    <a:lnTo>
                      <a:pt x="18" y="18"/>
                    </a:lnTo>
                    <a:lnTo>
                      <a:pt x="1" y="35"/>
                    </a:lnTo>
                    <a:lnTo>
                      <a:pt x="1" y="70"/>
                    </a:lnTo>
                    <a:lnTo>
                      <a:pt x="1" y="88"/>
                    </a:lnTo>
                    <a:lnTo>
                      <a:pt x="18" y="123"/>
                    </a:lnTo>
                    <a:lnTo>
                      <a:pt x="36" y="140"/>
                    </a:lnTo>
                    <a:lnTo>
                      <a:pt x="369" y="333"/>
                    </a:lnTo>
                    <a:lnTo>
                      <a:pt x="404" y="350"/>
                    </a:lnTo>
                    <a:lnTo>
                      <a:pt x="439" y="333"/>
                    </a:lnTo>
                    <a:lnTo>
                      <a:pt x="474" y="315"/>
                    </a:lnTo>
                    <a:lnTo>
                      <a:pt x="491" y="280"/>
                    </a:lnTo>
                    <a:lnTo>
                      <a:pt x="491" y="245"/>
                    </a:lnTo>
                    <a:lnTo>
                      <a:pt x="474" y="228"/>
                    </a:lnTo>
                    <a:lnTo>
                      <a:pt x="439" y="210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38"/>
              <p:cNvSpPr/>
              <p:nvPr/>
            </p:nvSpPr>
            <p:spPr>
              <a:xfrm>
                <a:off x="7378826" y="2757821"/>
                <a:ext cx="16063" cy="20898"/>
              </a:xfrm>
              <a:custGeom>
                <a:avLst/>
                <a:gdLst/>
                <a:ahLst/>
                <a:cxnLst/>
                <a:rect l="l" t="t" r="r" b="b"/>
                <a:pathLst>
                  <a:path w="701" h="912" extrusionOk="0">
                    <a:moveTo>
                      <a:pt x="193" y="0"/>
                    </a:moveTo>
                    <a:lnTo>
                      <a:pt x="158" y="18"/>
                    </a:lnTo>
                    <a:lnTo>
                      <a:pt x="0" y="123"/>
                    </a:lnTo>
                    <a:lnTo>
                      <a:pt x="70" y="140"/>
                    </a:lnTo>
                    <a:lnTo>
                      <a:pt x="70" y="175"/>
                    </a:lnTo>
                    <a:lnTo>
                      <a:pt x="53" y="228"/>
                    </a:lnTo>
                    <a:lnTo>
                      <a:pt x="70" y="315"/>
                    </a:lnTo>
                    <a:lnTo>
                      <a:pt x="88" y="385"/>
                    </a:lnTo>
                    <a:lnTo>
                      <a:pt x="158" y="543"/>
                    </a:lnTo>
                    <a:lnTo>
                      <a:pt x="263" y="683"/>
                    </a:lnTo>
                    <a:lnTo>
                      <a:pt x="316" y="753"/>
                    </a:lnTo>
                    <a:lnTo>
                      <a:pt x="386" y="788"/>
                    </a:lnTo>
                    <a:lnTo>
                      <a:pt x="438" y="823"/>
                    </a:lnTo>
                    <a:lnTo>
                      <a:pt x="491" y="823"/>
                    </a:lnTo>
                    <a:lnTo>
                      <a:pt x="456" y="911"/>
                    </a:lnTo>
                    <a:lnTo>
                      <a:pt x="456" y="911"/>
                    </a:lnTo>
                    <a:lnTo>
                      <a:pt x="613" y="823"/>
                    </a:lnTo>
                    <a:lnTo>
                      <a:pt x="648" y="788"/>
                    </a:lnTo>
                    <a:lnTo>
                      <a:pt x="683" y="736"/>
                    </a:lnTo>
                    <a:lnTo>
                      <a:pt x="701" y="683"/>
                    </a:lnTo>
                    <a:lnTo>
                      <a:pt x="701" y="613"/>
                    </a:lnTo>
                    <a:lnTo>
                      <a:pt x="701" y="526"/>
                    </a:lnTo>
                    <a:lnTo>
                      <a:pt x="683" y="438"/>
                    </a:lnTo>
                    <a:lnTo>
                      <a:pt x="613" y="280"/>
                    </a:lnTo>
                    <a:lnTo>
                      <a:pt x="508" y="158"/>
                    </a:lnTo>
                    <a:lnTo>
                      <a:pt x="456" y="88"/>
                    </a:lnTo>
                    <a:lnTo>
                      <a:pt x="386" y="53"/>
                    </a:lnTo>
                    <a:lnTo>
                      <a:pt x="316" y="18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38"/>
              <p:cNvSpPr/>
              <p:nvPr/>
            </p:nvSpPr>
            <p:spPr>
              <a:xfrm>
                <a:off x="7376420" y="2759815"/>
                <a:ext cx="14872" cy="1929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842" extrusionOk="0">
                    <a:moveTo>
                      <a:pt x="210" y="1"/>
                    </a:moveTo>
                    <a:lnTo>
                      <a:pt x="140" y="18"/>
                    </a:lnTo>
                    <a:lnTo>
                      <a:pt x="105" y="36"/>
                    </a:lnTo>
                    <a:lnTo>
                      <a:pt x="53" y="53"/>
                    </a:lnTo>
                    <a:lnTo>
                      <a:pt x="35" y="106"/>
                    </a:lnTo>
                    <a:lnTo>
                      <a:pt x="18" y="176"/>
                    </a:lnTo>
                    <a:lnTo>
                      <a:pt x="0" y="246"/>
                    </a:lnTo>
                    <a:lnTo>
                      <a:pt x="18" y="316"/>
                    </a:lnTo>
                    <a:lnTo>
                      <a:pt x="35" y="404"/>
                    </a:lnTo>
                    <a:lnTo>
                      <a:pt x="105" y="561"/>
                    </a:lnTo>
                    <a:lnTo>
                      <a:pt x="210" y="701"/>
                    </a:lnTo>
                    <a:lnTo>
                      <a:pt x="263" y="754"/>
                    </a:lnTo>
                    <a:lnTo>
                      <a:pt x="333" y="789"/>
                    </a:lnTo>
                    <a:lnTo>
                      <a:pt x="385" y="824"/>
                    </a:lnTo>
                    <a:lnTo>
                      <a:pt x="456" y="842"/>
                    </a:lnTo>
                    <a:lnTo>
                      <a:pt x="508" y="842"/>
                    </a:lnTo>
                    <a:lnTo>
                      <a:pt x="561" y="824"/>
                    </a:lnTo>
                    <a:lnTo>
                      <a:pt x="596" y="789"/>
                    </a:lnTo>
                    <a:lnTo>
                      <a:pt x="631" y="736"/>
                    </a:lnTo>
                    <a:lnTo>
                      <a:pt x="648" y="684"/>
                    </a:lnTo>
                    <a:lnTo>
                      <a:pt x="648" y="614"/>
                    </a:lnTo>
                    <a:lnTo>
                      <a:pt x="648" y="526"/>
                    </a:lnTo>
                    <a:lnTo>
                      <a:pt x="631" y="456"/>
                    </a:lnTo>
                    <a:lnTo>
                      <a:pt x="561" y="298"/>
                    </a:lnTo>
                    <a:lnTo>
                      <a:pt x="456" y="158"/>
                    </a:lnTo>
                    <a:lnTo>
                      <a:pt x="385" y="106"/>
                    </a:lnTo>
                    <a:lnTo>
                      <a:pt x="333" y="53"/>
                    </a:lnTo>
                    <a:lnTo>
                      <a:pt x="263" y="18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38"/>
              <p:cNvSpPr/>
              <p:nvPr/>
            </p:nvSpPr>
            <p:spPr>
              <a:xfrm>
                <a:off x="7378413" y="2765429"/>
                <a:ext cx="11274" cy="8066"/>
              </a:xfrm>
              <a:custGeom>
                <a:avLst/>
                <a:gdLst/>
                <a:ahLst/>
                <a:cxnLst/>
                <a:rect l="l" t="t" r="r" b="b"/>
                <a:pathLst>
                  <a:path w="492" h="352" extrusionOk="0">
                    <a:moveTo>
                      <a:pt x="53" y="1"/>
                    </a:moveTo>
                    <a:lnTo>
                      <a:pt x="18" y="18"/>
                    </a:lnTo>
                    <a:lnTo>
                      <a:pt x="1" y="36"/>
                    </a:lnTo>
                    <a:lnTo>
                      <a:pt x="1" y="71"/>
                    </a:lnTo>
                    <a:lnTo>
                      <a:pt x="1" y="106"/>
                    </a:lnTo>
                    <a:lnTo>
                      <a:pt x="18" y="124"/>
                    </a:lnTo>
                    <a:lnTo>
                      <a:pt x="36" y="159"/>
                    </a:lnTo>
                    <a:lnTo>
                      <a:pt x="369" y="351"/>
                    </a:lnTo>
                    <a:lnTo>
                      <a:pt x="439" y="351"/>
                    </a:lnTo>
                    <a:lnTo>
                      <a:pt x="474" y="316"/>
                    </a:lnTo>
                    <a:lnTo>
                      <a:pt x="491" y="281"/>
                    </a:lnTo>
                    <a:lnTo>
                      <a:pt x="491" y="264"/>
                    </a:lnTo>
                    <a:lnTo>
                      <a:pt x="474" y="229"/>
                    </a:lnTo>
                    <a:lnTo>
                      <a:pt x="439" y="211"/>
                    </a:lnTo>
                    <a:lnTo>
                      <a:pt x="106" y="18"/>
                    </a:lnTo>
                    <a:lnTo>
                      <a:pt x="88" y="1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38"/>
            <p:cNvGrpSpPr/>
            <p:nvPr/>
          </p:nvGrpSpPr>
          <p:grpSpPr>
            <a:xfrm>
              <a:off x="5431881" y="1852182"/>
              <a:ext cx="2478443" cy="2359642"/>
              <a:chOff x="5431881" y="1852182"/>
              <a:chExt cx="2478443" cy="2359642"/>
            </a:xfrm>
          </p:grpSpPr>
          <p:sp>
            <p:nvSpPr>
              <p:cNvPr id="2844" name="Google Shape;2844;p38"/>
              <p:cNvSpPr/>
              <p:nvPr/>
            </p:nvSpPr>
            <p:spPr>
              <a:xfrm>
                <a:off x="6837897" y="2475227"/>
                <a:ext cx="23" cy="610983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63" fill="none" extrusionOk="0">
                    <a:moveTo>
                      <a:pt x="0" y="26663"/>
                    </a:moveTo>
                    <a:lnTo>
                      <a:pt x="0" y="1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38"/>
              <p:cNvSpPr/>
              <p:nvPr/>
            </p:nvSpPr>
            <p:spPr>
              <a:xfrm>
                <a:off x="5545473" y="2887064"/>
                <a:ext cx="580895" cy="335613"/>
              </a:xfrm>
              <a:custGeom>
                <a:avLst/>
                <a:gdLst/>
                <a:ahLst/>
                <a:cxnLst/>
                <a:rect l="l" t="t" r="r" b="b"/>
                <a:pathLst>
                  <a:path w="25350" h="14646" fill="none" extrusionOk="0">
                    <a:moveTo>
                      <a:pt x="1" y="1"/>
                    </a:moveTo>
                    <a:lnTo>
                      <a:pt x="25349" y="14646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38"/>
              <p:cNvSpPr/>
              <p:nvPr/>
            </p:nvSpPr>
            <p:spPr>
              <a:xfrm>
                <a:off x="6870606" y="3717633"/>
                <a:ext cx="581285" cy="335613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46" fill="none" extrusionOk="0">
                    <a:moveTo>
                      <a:pt x="0" y="1"/>
                    </a:moveTo>
                    <a:lnTo>
                      <a:pt x="25366" y="14646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38"/>
              <p:cNvSpPr/>
              <p:nvPr/>
            </p:nvSpPr>
            <p:spPr>
              <a:xfrm>
                <a:off x="7004685" y="3047655"/>
                <a:ext cx="324362" cy="192303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8392" fill="none" extrusionOk="0">
                    <a:moveTo>
                      <a:pt x="0" y="8391"/>
                    </a:moveTo>
                    <a:lnTo>
                      <a:pt x="14155" y="0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38"/>
              <p:cNvSpPr/>
              <p:nvPr/>
            </p:nvSpPr>
            <p:spPr>
              <a:xfrm>
                <a:off x="5431881" y="4019910"/>
                <a:ext cx="324362" cy="191913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8375" fill="none" extrusionOk="0">
                    <a:moveTo>
                      <a:pt x="0" y="8374"/>
                    </a:moveTo>
                    <a:lnTo>
                      <a:pt x="14155" y="1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38"/>
              <p:cNvSpPr/>
              <p:nvPr/>
            </p:nvSpPr>
            <p:spPr>
              <a:xfrm>
                <a:off x="7736903" y="1852182"/>
                <a:ext cx="173421" cy="959841"/>
              </a:xfrm>
              <a:custGeom>
                <a:avLst/>
                <a:gdLst/>
                <a:ahLst/>
                <a:cxnLst/>
                <a:rect l="l" t="t" r="r" b="b"/>
                <a:pathLst>
                  <a:path w="7568" h="41887" fill="none" extrusionOk="0">
                    <a:moveTo>
                      <a:pt x="0" y="41886"/>
                    </a:moveTo>
                    <a:lnTo>
                      <a:pt x="7568" y="37524"/>
                    </a:lnTo>
                    <a:lnTo>
                      <a:pt x="7568" y="1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50" name="Google Shape;2850;p38"/>
          <p:cNvSpPr/>
          <p:nvPr/>
        </p:nvSpPr>
        <p:spPr>
          <a:xfrm>
            <a:off x="908130" y="4092292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1" name="Google Shape;2851;p38"/>
          <p:cNvSpPr/>
          <p:nvPr/>
        </p:nvSpPr>
        <p:spPr>
          <a:xfrm>
            <a:off x="908130" y="1522180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2" name="Google Shape;2852;p38"/>
          <p:cNvSpPr/>
          <p:nvPr/>
        </p:nvSpPr>
        <p:spPr>
          <a:xfrm>
            <a:off x="908130" y="3319205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3" name="Google Shape;2853;p38"/>
          <p:cNvSpPr txBox="1"/>
          <p:nvPr/>
        </p:nvSpPr>
        <p:spPr>
          <a:xfrm>
            <a:off x="2641213" y="1463600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54" name="Google Shape;2854;p38"/>
          <p:cNvSpPr txBox="1"/>
          <p:nvPr/>
        </p:nvSpPr>
        <p:spPr>
          <a:xfrm>
            <a:off x="1802313" y="1714900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a beautiful name and is the second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5" name="Google Shape;2855;p38"/>
          <p:cNvSpPr txBox="1"/>
          <p:nvPr/>
        </p:nvSpPr>
        <p:spPr>
          <a:xfrm>
            <a:off x="2641213" y="2306223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56" name="Google Shape;2856;p38"/>
          <p:cNvSpPr txBox="1"/>
          <p:nvPr/>
        </p:nvSpPr>
        <p:spPr>
          <a:xfrm>
            <a:off x="1802313" y="2557517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the Sun and the smallest o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7" name="Google Shape;2857;p38"/>
          <p:cNvSpPr txBox="1"/>
          <p:nvPr/>
        </p:nvSpPr>
        <p:spPr>
          <a:xfrm>
            <a:off x="2641213" y="3148852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58" name="Google Shape;2858;p38"/>
          <p:cNvSpPr txBox="1"/>
          <p:nvPr/>
        </p:nvSpPr>
        <p:spPr>
          <a:xfrm>
            <a:off x="1802313" y="3397944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 cold place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9" name="Google Shape;2859;p38"/>
          <p:cNvSpPr txBox="1"/>
          <p:nvPr/>
        </p:nvSpPr>
        <p:spPr>
          <a:xfrm>
            <a:off x="2731749" y="4005324"/>
            <a:ext cx="1644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60" name="Google Shape;2860;p38"/>
          <p:cNvSpPr txBox="1"/>
          <p:nvPr/>
        </p:nvSpPr>
        <p:spPr>
          <a:xfrm>
            <a:off x="1802313" y="4257925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1" name="Google Shape;2861;p38"/>
          <p:cNvSpPr/>
          <p:nvPr/>
        </p:nvSpPr>
        <p:spPr>
          <a:xfrm>
            <a:off x="908130" y="2420692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2" name="Google Shape;2862;p38"/>
          <p:cNvGrpSpPr/>
          <p:nvPr/>
        </p:nvGrpSpPr>
        <p:grpSpPr>
          <a:xfrm>
            <a:off x="1022090" y="4258223"/>
            <a:ext cx="366364" cy="262465"/>
            <a:chOff x="-60621600" y="4145650"/>
            <a:chExt cx="316650" cy="226850"/>
          </a:xfrm>
        </p:grpSpPr>
        <p:sp>
          <p:nvSpPr>
            <p:cNvPr id="2863" name="Google Shape;2863;p38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8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8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6" name="Google Shape;2866;p38"/>
          <p:cNvGrpSpPr/>
          <p:nvPr/>
        </p:nvGrpSpPr>
        <p:grpSpPr>
          <a:xfrm>
            <a:off x="1035648" y="3507021"/>
            <a:ext cx="339253" cy="218676"/>
            <a:chOff x="1492675" y="1520750"/>
            <a:chExt cx="481825" cy="310575"/>
          </a:xfrm>
        </p:grpSpPr>
        <p:sp>
          <p:nvSpPr>
            <p:cNvPr id="2867" name="Google Shape;2867;p38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68" name="Google Shape;2868;p38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869" name="Google Shape;2869;p38"/>
          <p:cNvGrpSpPr/>
          <p:nvPr/>
        </p:nvGrpSpPr>
        <p:grpSpPr>
          <a:xfrm>
            <a:off x="1066118" y="2548215"/>
            <a:ext cx="278296" cy="339253"/>
            <a:chOff x="3907325" y="2620775"/>
            <a:chExt cx="395250" cy="481825"/>
          </a:xfrm>
        </p:grpSpPr>
        <p:sp>
          <p:nvSpPr>
            <p:cNvPr id="2870" name="Google Shape;2870;p38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1" name="Google Shape;2871;p38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2" name="Google Shape;2872;p38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3" name="Google Shape;2873;p38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874" name="Google Shape;2874;p38"/>
          <p:cNvGrpSpPr/>
          <p:nvPr/>
        </p:nvGrpSpPr>
        <p:grpSpPr>
          <a:xfrm>
            <a:off x="1027877" y="1649695"/>
            <a:ext cx="354778" cy="339271"/>
            <a:chOff x="5045500" y="842250"/>
            <a:chExt cx="503875" cy="481850"/>
          </a:xfrm>
        </p:grpSpPr>
        <p:sp>
          <p:nvSpPr>
            <p:cNvPr id="2875" name="Google Shape;2875;p3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6" name="Google Shape;2876;p3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82" name="Google Shape;2882;p39"/>
          <p:cNvSpPr/>
          <p:nvPr/>
        </p:nvSpPr>
        <p:spPr>
          <a:xfrm>
            <a:off x="7114200" y="1435913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83" name="Google Shape;2883;p39"/>
          <p:cNvCxnSpPr>
            <a:stCxn id="2884" idx="3"/>
            <a:endCxn id="2882" idx="1"/>
          </p:cNvCxnSpPr>
          <p:nvPr/>
        </p:nvCxnSpPr>
        <p:spPr>
          <a:xfrm>
            <a:off x="6345599" y="1618925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5" name="Google Shape;2885;p39"/>
          <p:cNvSpPr/>
          <p:nvPr/>
        </p:nvSpPr>
        <p:spPr>
          <a:xfrm>
            <a:off x="7114200" y="2266838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86" name="Google Shape;2886;p39"/>
          <p:cNvCxnSpPr>
            <a:stCxn id="2887" idx="3"/>
            <a:endCxn id="2885" idx="1"/>
          </p:cNvCxnSpPr>
          <p:nvPr/>
        </p:nvCxnSpPr>
        <p:spPr>
          <a:xfrm>
            <a:off x="6354102" y="2449850"/>
            <a:ext cx="7602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8" name="Google Shape;2888;p39"/>
          <p:cNvSpPr/>
          <p:nvPr/>
        </p:nvSpPr>
        <p:spPr>
          <a:xfrm>
            <a:off x="7114200" y="3097763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89" name="Google Shape;2889;p39"/>
          <p:cNvCxnSpPr>
            <a:stCxn id="2890" idx="3"/>
            <a:endCxn id="2888" idx="1"/>
          </p:cNvCxnSpPr>
          <p:nvPr/>
        </p:nvCxnSpPr>
        <p:spPr>
          <a:xfrm>
            <a:off x="6345600" y="3280775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1" name="Google Shape;2891;p39"/>
          <p:cNvSpPr/>
          <p:nvPr/>
        </p:nvSpPr>
        <p:spPr>
          <a:xfrm>
            <a:off x="7114200" y="3928688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Saturn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92" name="Google Shape;2892;p39"/>
          <p:cNvCxnSpPr>
            <a:stCxn id="2893" idx="3"/>
            <a:endCxn id="2891" idx="1"/>
          </p:cNvCxnSpPr>
          <p:nvPr/>
        </p:nvCxnSpPr>
        <p:spPr>
          <a:xfrm>
            <a:off x="6345600" y="4111700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4" name="Google Shape;2894;p39"/>
          <p:cNvSpPr/>
          <p:nvPr/>
        </p:nvSpPr>
        <p:spPr>
          <a:xfrm>
            <a:off x="2932525" y="3815000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5" name="Google Shape;2895;p39"/>
          <p:cNvSpPr/>
          <p:nvPr/>
        </p:nvSpPr>
        <p:spPr>
          <a:xfrm>
            <a:off x="2932525" y="2984225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6" name="Google Shape;2896;p39"/>
          <p:cNvSpPr/>
          <p:nvPr/>
        </p:nvSpPr>
        <p:spPr>
          <a:xfrm>
            <a:off x="2932525" y="2153150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7" name="Google Shape;2897;p39"/>
          <p:cNvSpPr/>
          <p:nvPr/>
        </p:nvSpPr>
        <p:spPr>
          <a:xfrm>
            <a:off x="2932525" y="1322275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4" name="Google Shape;2884;p39"/>
          <p:cNvSpPr/>
          <p:nvPr/>
        </p:nvSpPr>
        <p:spPr>
          <a:xfrm>
            <a:off x="4003199" y="141387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98" name="Google Shape;2898;p39"/>
          <p:cNvCxnSpPr/>
          <p:nvPr/>
        </p:nvCxnSpPr>
        <p:spPr>
          <a:xfrm rot="10800000" flipH="1">
            <a:off x="1265713" y="1535213"/>
            <a:ext cx="1666800" cy="13305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9" name="Google Shape;2899;p39"/>
          <p:cNvSpPr/>
          <p:nvPr/>
        </p:nvSpPr>
        <p:spPr>
          <a:xfrm>
            <a:off x="2830825" y="1272725"/>
            <a:ext cx="692400" cy="692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87" name="Google Shape;2887;p39"/>
          <p:cNvSpPr/>
          <p:nvPr/>
        </p:nvSpPr>
        <p:spPr>
          <a:xfrm>
            <a:off x="4011702" y="2244800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0" name="Google Shape;2900;p39"/>
          <p:cNvCxnSpPr/>
          <p:nvPr/>
        </p:nvCxnSpPr>
        <p:spPr>
          <a:xfrm rot="10800000" flipH="1">
            <a:off x="1265713" y="2449838"/>
            <a:ext cx="1565100" cy="4206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1" name="Google Shape;2901;p39"/>
          <p:cNvSpPr/>
          <p:nvPr/>
        </p:nvSpPr>
        <p:spPr>
          <a:xfrm>
            <a:off x="2830825" y="2103650"/>
            <a:ext cx="692400" cy="692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90" name="Google Shape;2890;p39"/>
          <p:cNvSpPr/>
          <p:nvPr/>
        </p:nvSpPr>
        <p:spPr>
          <a:xfrm>
            <a:off x="4003200" y="307572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2" name="Google Shape;2902;p39"/>
          <p:cNvCxnSpPr/>
          <p:nvPr/>
        </p:nvCxnSpPr>
        <p:spPr>
          <a:xfrm>
            <a:off x="1265713" y="2870663"/>
            <a:ext cx="1565100" cy="4101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3" name="Google Shape;2903;p39"/>
          <p:cNvSpPr/>
          <p:nvPr/>
        </p:nvSpPr>
        <p:spPr>
          <a:xfrm>
            <a:off x="2830825" y="2934575"/>
            <a:ext cx="692400" cy="692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93" name="Google Shape;2893;p39"/>
          <p:cNvSpPr/>
          <p:nvPr/>
        </p:nvSpPr>
        <p:spPr>
          <a:xfrm>
            <a:off x="4003200" y="3901400"/>
            <a:ext cx="2342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Yes, this is the ringed one. It’s a gas giant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4" name="Google Shape;2904;p39"/>
          <p:cNvCxnSpPr/>
          <p:nvPr/>
        </p:nvCxnSpPr>
        <p:spPr>
          <a:xfrm>
            <a:off x="1260913" y="2865488"/>
            <a:ext cx="1569900" cy="12462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5" name="Google Shape;2905;p39"/>
          <p:cNvSpPr/>
          <p:nvPr/>
        </p:nvSpPr>
        <p:spPr>
          <a:xfrm>
            <a:off x="2830825" y="3765500"/>
            <a:ext cx="692400" cy="69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06" name="Google Shape;2906;p39"/>
          <p:cNvSpPr/>
          <p:nvPr/>
        </p:nvSpPr>
        <p:spPr>
          <a:xfrm>
            <a:off x="457100" y="1272725"/>
            <a:ext cx="1611600" cy="31851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39"/>
          <p:cNvSpPr/>
          <p:nvPr/>
        </p:nvSpPr>
        <p:spPr>
          <a:xfrm>
            <a:off x="585975" y="3074563"/>
            <a:ext cx="13542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Big Data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08" name="Google Shape;2908;p39"/>
          <p:cNvSpPr/>
          <p:nvPr/>
        </p:nvSpPr>
        <p:spPr>
          <a:xfrm>
            <a:off x="585950" y="1996575"/>
            <a:ext cx="1252245" cy="1091990"/>
          </a:xfrm>
          <a:custGeom>
            <a:avLst/>
            <a:gdLst/>
            <a:ahLst/>
            <a:cxnLst/>
            <a:rect l="l" t="t" r="r" b="b"/>
            <a:pathLst>
              <a:path w="44759" h="39031" extrusionOk="0">
                <a:moveTo>
                  <a:pt x="26470" y="0"/>
                </a:moveTo>
                <a:lnTo>
                  <a:pt x="26014" y="53"/>
                </a:lnTo>
                <a:lnTo>
                  <a:pt x="25559" y="123"/>
                </a:lnTo>
                <a:lnTo>
                  <a:pt x="25086" y="210"/>
                </a:lnTo>
                <a:lnTo>
                  <a:pt x="24595" y="333"/>
                </a:lnTo>
                <a:lnTo>
                  <a:pt x="24105" y="473"/>
                </a:lnTo>
                <a:lnTo>
                  <a:pt x="23614" y="666"/>
                </a:lnTo>
                <a:lnTo>
                  <a:pt x="23106" y="859"/>
                </a:lnTo>
                <a:lnTo>
                  <a:pt x="22598" y="1086"/>
                </a:lnTo>
                <a:lnTo>
                  <a:pt x="22090" y="1349"/>
                </a:lnTo>
                <a:lnTo>
                  <a:pt x="21565" y="1647"/>
                </a:lnTo>
                <a:lnTo>
                  <a:pt x="20987" y="1997"/>
                </a:lnTo>
                <a:lnTo>
                  <a:pt x="20408" y="2365"/>
                </a:lnTo>
                <a:lnTo>
                  <a:pt x="19848" y="2768"/>
                </a:lnTo>
                <a:lnTo>
                  <a:pt x="19287" y="3206"/>
                </a:lnTo>
                <a:lnTo>
                  <a:pt x="18744" y="3661"/>
                </a:lnTo>
                <a:lnTo>
                  <a:pt x="18201" y="4134"/>
                </a:lnTo>
                <a:lnTo>
                  <a:pt x="17676" y="4625"/>
                </a:lnTo>
                <a:lnTo>
                  <a:pt x="17150" y="5151"/>
                </a:lnTo>
                <a:lnTo>
                  <a:pt x="16642" y="5694"/>
                </a:lnTo>
                <a:lnTo>
                  <a:pt x="16152" y="6237"/>
                </a:lnTo>
                <a:lnTo>
                  <a:pt x="15661" y="6815"/>
                </a:lnTo>
                <a:lnTo>
                  <a:pt x="15206" y="7410"/>
                </a:lnTo>
                <a:lnTo>
                  <a:pt x="14750" y="8023"/>
                </a:lnTo>
                <a:lnTo>
                  <a:pt x="14295" y="8637"/>
                </a:lnTo>
                <a:lnTo>
                  <a:pt x="13874" y="9267"/>
                </a:lnTo>
                <a:lnTo>
                  <a:pt x="13471" y="9915"/>
                </a:lnTo>
                <a:lnTo>
                  <a:pt x="13068" y="10564"/>
                </a:lnTo>
                <a:lnTo>
                  <a:pt x="12701" y="11247"/>
                </a:lnTo>
                <a:lnTo>
                  <a:pt x="12333" y="11912"/>
                </a:lnTo>
                <a:lnTo>
                  <a:pt x="12000" y="12596"/>
                </a:lnTo>
                <a:lnTo>
                  <a:pt x="11684" y="13296"/>
                </a:lnTo>
                <a:lnTo>
                  <a:pt x="11369" y="13980"/>
                </a:lnTo>
                <a:lnTo>
                  <a:pt x="11089" y="14680"/>
                </a:lnTo>
                <a:lnTo>
                  <a:pt x="10826" y="15381"/>
                </a:lnTo>
                <a:lnTo>
                  <a:pt x="10598" y="16099"/>
                </a:lnTo>
                <a:lnTo>
                  <a:pt x="10371" y="16800"/>
                </a:lnTo>
                <a:lnTo>
                  <a:pt x="10178" y="17518"/>
                </a:lnTo>
                <a:lnTo>
                  <a:pt x="10003" y="18219"/>
                </a:lnTo>
                <a:lnTo>
                  <a:pt x="9863" y="18920"/>
                </a:lnTo>
                <a:lnTo>
                  <a:pt x="9740" y="19620"/>
                </a:lnTo>
                <a:lnTo>
                  <a:pt x="9635" y="20321"/>
                </a:lnTo>
                <a:lnTo>
                  <a:pt x="9565" y="21022"/>
                </a:lnTo>
                <a:lnTo>
                  <a:pt x="9249" y="21057"/>
                </a:lnTo>
                <a:lnTo>
                  <a:pt x="8934" y="21127"/>
                </a:lnTo>
                <a:lnTo>
                  <a:pt x="8619" y="21197"/>
                </a:lnTo>
                <a:lnTo>
                  <a:pt x="8286" y="21302"/>
                </a:lnTo>
                <a:lnTo>
                  <a:pt x="7953" y="21425"/>
                </a:lnTo>
                <a:lnTo>
                  <a:pt x="7620" y="21582"/>
                </a:lnTo>
                <a:lnTo>
                  <a:pt x="7287" y="21740"/>
                </a:lnTo>
                <a:lnTo>
                  <a:pt x="6937" y="21933"/>
                </a:lnTo>
                <a:lnTo>
                  <a:pt x="6569" y="22160"/>
                </a:lnTo>
                <a:lnTo>
                  <a:pt x="6219" y="22388"/>
                </a:lnTo>
                <a:lnTo>
                  <a:pt x="5886" y="22633"/>
                </a:lnTo>
                <a:lnTo>
                  <a:pt x="5536" y="22914"/>
                </a:lnTo>
                <a:lnTo>
                  <a:pt x="5203" y="23194"/>
                </a:lnTo>
                <a:lnTo>
                  <a:pt x="4870" y="23492"/>
                </a:lnTo>
                <a:lnTo>
                  <a:pt x="4555" y="23807"/>
                </a:lnTo>
                <a:lnTo>
                  <a:pt x="4239" y="24122"/>
                </a:lnTo>
                <a:lnTo>
                  <a:pt x="3924" y="24473"/>
                </a:lnTo>
                <a:lnTo>
                  <a:pt x="3626" y="24806"/>
                </a:lnTo>
                <a:lnTo>
                  <a:pt x="3328" y="25174"/>
                </a:lnTo>
                <a:lnTo>
                  <a:pt x="3048" y="25541"/>
                </a:lnTo>
                <a:lnTo>
                  <a:pt x="2785" y="25927"/>
                </a:lnTo>
                <a:lnTo>
                  <a:pt x="2523" y="26312"/>
                </a:lnTo>
                <a:lnTo>
                  <a:pt x="2277" y="26715"/>
                </a:lnTo>
                <a:lnTo>
                  <a:pt x="2032" y="27118"/>
                </a:lnTo>
                <a:lnTo>
                  <a:pt x="1804" y="27521"/>
                </a:lnTo>
                <a:lnTo>
                  <a:pt x="1577" y="27941"/>
                </a:lnTo>
                <a:lnTo>
                  <a:pt x="1366" y="28362"/>
                </a:lnTo>
                <a:lnTo>
                  <a:pt x="1174" y="28800"/>
                </a:lnTo>
                <a:lnTo>
                  <a:pt x="999" y="29220"/>
                </a:lnTo>
                <a:lnTo>
                  <a:pt x="841" y="29658"/>
                </a:lnTo>
                <a:lnTo>
                  <a:pt x="683" y="30079"/>
                </a:lnTo>
                <a:lnTo>
                  <a:pt x="543" y="30517"/>
                </a:lnTo>
                <a:lnTo>
                  <a:pt x="420" y="30954"/>
                </a:lnTo>
                <a:lnTo>
                  <a:pt x="315" y="31392"/>
                </a:lnTo>
                <a:lnTo>
                  <a:pt x="210" y="31830"/>
                </a:lnTo>
                <a:lnTo>
                  <a:pt x="140" y="32251"/>
                </a:lnTo>
                <a:lnTo>
                  <a:pt x="70" y="32689"/>
                </a:lnTo>
                <a:lnTo>
                  <a:pt x="35" y="33109"/>
                </a:lnTo>
                <a:lnTo>
                  <a:pt x="0" y="33530"/>
                </a:lnTo>
                <a:lnTo>
                  <a:pt x="0" y="33950"/>
                </a:lnTo>
                <a:lnTo>
                  <a:pt x="18" y="34283"/>
                </a:lnTo>
                <a:lnTo>
                  <a:pt x="0" y="34300"/>
                </a:lnTo>
                <a:lnTo>
                  <a:pt x="0" y="34686"/>
                </a:lnTo>
                <a:lnTo>
                  <a:pt x="35" y="35054"/>
                </a:lnTo>
                <a:lnTo>
                  <a:pt x="70" y="35422"/>
                </a:lnTo>
                <a:lnTo>
                  <a:pt x="123" y="35754"/>
                </a:lnTo>
                <a:lnTo>
                  <a:pt x="210" y="36087"/>
                </a:lnTo>
                <a:lnTo>
                  <a:pt x="298" y="36403"/>
                </a:lnTo>
                <a:lnTo>
                  <a:pt x="403" y="36700"/>
                </a:lnTo>
                <a:lnTo>
                  <a:pt x="526" y="36981"/>
                </a:lnTo>
                <a:lnTo>
                  <a:pt x="648" y="37243"/>
                </a:lnTo>
                <a:lnTo>
                  <a:pt x="788" y="37489"/>
                </a:lnTo>
                <a:lnTo>
                  <a:pt x="964" y="37716"/>
                </a:lnTo>
                <a:lnTo>
                  <a:pt x="1121" y="37927"/>
                </a:lnTo>
                <a:lnTo>
                  <a:pt x="1314" y="38119"/>
                </a:lnTo>
                <a:lnTo>
                  <a:pt x="1507" y="38295"/>
                </a:lnTo>
                <a:lnTo>
                  <a:pt x="1717" y="38452"/>
                </a:lnTo>
                <a:lnTo>
                  <a:pt x="1945" y="38592"/>
                </a:lnTo>
                <a:lnTo>
                  <a:pt x="2172" y="38715"/>
                </a:lnTo>
                <a:lnTo>
                  <a:pt x="2417" y="38820"/>
                </a:lnTo>
                <a:lnTo>
                  <a:pt x="2663" y="38908"/>
                </a:lnTo>
                <a:lnTo>
                  <a:pt x="2926" y="38960"/>
                </a:lnTo>
                <a:lnTo>
                  <a:pt x="3188" y="39013"/>
                </a:lnTo>
                <a:lnTo>
                  <a:pt x="3469" y="39030"/>
                </a:lnTo>
                <a:lnTo>
                  <a:pt x="3766" y="39030"/>
                </a:lnTo>
                <a:lnTo>
                  <a:pt x="4047" y="39013"/>
                </a:lnTo>
                <a:lnTo>
                  <a:pt x="4362" y="38978"/>
                </a:lnTo>
                <a:lnTo>
                  <a:pt x="4660" y="38925"/>
                </a:lnTo>
                <a:lnTo>
                  <a:pt x="4975" y="38855"/>
                </a:lnTo>
                <a:lnTo>
                  <a:pt x="5308" y="38750"/>
                </a:lnTo>
                <a:lnTo>
                  <a:pt x="5623" y="38627"/>
                </a:lnTo>
                <a:lnTo>
                  <a:pt x="5956" y="38487"/>
                </a:lnTo>
                <a:lnTo>
                  <a:pt x="6306" y="38312"/>
                </a:lnTo>
                <a:lnTo>
                  <a:pt x="6639" y="38137"/>
                </a:lnTo>
                <a:lnTo>
                  <a:pt x="38119" y="19953"/>
                </a:lnTo>
                <a:lnTo>
                  <a:pt x="38452" y="19743"/>
                </a:lnTo>
                <a:lnTo>
                  <a:pt x="38802" y="19533"/>
                </a:lnTo>
                <a:lnTo>
                  <a:pt x="39135" y="19288"/>
                </a:lnTo>
                <a:lnTo>
                  <a:pt x="39450" y="19025"/>
                </a:lnTo>
                <a:lnTo>
                  <a:pt x="39783" y="18762"/>
                </a:lnTo>
                <a:lnTo>
                  <a:pt x="40099" y="18464"/>
                </a:lnTo>
                <a:lnTo>
                  <a:pt x="40396" y="18166"/>
                </a:lnTo>
                <a:lnTo>
                  <a:pt x="40694" y="17869"/>
                </a:lnTo>
                <a:lnTo>
                  <a:pt x="40992" y="17536"/>
                </a:lnTo>
                <a:lnTo>
                  <a:pt x="41290" y="17203"/>
                </a:lnTo>
                <a:lnTo>
                  <a:pt x="41553" y="16853"/>
                </a:lnTo>
                <a:lnTo>
                  <a:pt x="41833" y="16502"/>
                </a:lnTo>
                <a:lnTo>
                  <a:pt x="42096" y="16134"/>
                </a:lnTo>
                <a:lnTo>
                  <a:pt x="42341" y="15766"/>
                </a:lnTo>
                <a:lnTo>
                  <a:pt x="42586" y="15381"/>
                </a:lnTo>
                <a:lnTo>
                  <a:pt x="42814" y="14996"/>
                </a:lnTo>
                <a:lnTo>
                  <a:pt x="43042" y="14610"/>
                </a:lnTo>
                <a:lnTo>
                  <a:pt x="43252" y="14207"/>
                </a:lnTo>
                <a:lnTo>
                  <a:pt x="43445" y="13804"/>
                </a:lnTo>
                <a:lnTo>
                  <a:pt x="43620" y="13401"/>
                </a:lnTo>
                <a:lnTo>
                  <a:pt x="43795" y="12981"/>
                </a:lnTo>
                <a:lnTo>
                  <a:pt x="43953" y="12561"/>
                </a:lnTo>
                <a:lnTo>
                  <a:pt x="44110" y="12158"/>
                </a:lnTo>
                <a:lnTo>
                  <a:pt x="44233" y="11737"/>
                </a:lnTo>
                <a:lnTo>
                  <a:pt x="44355" y="11317"/>
                </a:lnTo>
                <a:lnTo>
                  <a:pt x="44461" y="10896"/>
                </a:lnTo>
                <a:lnTo>
                  <a:pt x="44548" y="10493"/>
                </a:lnTo>
                <a:lnTo>
                  <a:pt x="44618" y="10073"/>
                </a:lnTo>
                <a:lnTo>
                  <a:pt x="44688" y="9653"/>
                </a:lnTo>
                <a:lnTo>
                  <a:pt x="44723" y="9250"/>
                </a:lnTo>
                <a:lnTo>
                  <a:pt x="44758" y="8847"/>
                </a:lnTo>
                <a:lnTo>
                  <a:pt x="44758" y="8444"/>
                </a:lnTo>
                <a:lnTo>
                  <a:pt x="44758" y="7095"/>
                </a:lnTo>
                <a:lnTo>
                  <a:pt x="44758" y="6885"/>
                </a:lnTo>
                <a:lnTo>
                  <a:pt x="44758" y="6412"/>
                </a:lnTo>
                <a:lnTo>
                  <a:pt x="44723" y="5956"/>
                </a:lnTo>
                <a:lnTo>
                  <a:pt x="44671" y="5518"/>
                </a:lnTo>
                <a:lnTo>
                  <a:pt x="44601" y="5115"/>
                </a:lnTo>
                <a:lnTo>
                  <a:pt x="44513" y="4713"/>
                </a:lnTo>
                <a:lnTo>
                  <a:pt x="44408" y="4345"/>
                </a:lnTo>
                <a:lnTo>
                  <a:pt x="44268" y="3977"/>
                </a:lnTo>
                <a:lnTo>
                  <a:pt x="44128" y="3644"/>
                </a:lnTo>
                <a:lnTo>
                  <a:pt x="43970" y="3329"/>
                </a:lnTo>
                <a:lnTo>
                  <a:pt x="43795" y="3031"/>
                </a:lnTo>
                <a:lnTo>
                  <a:pt x="43602" y="2751"/>
                </a:lnTo>
                <a:lnTo>
                  <a:pt x="43392" y="2505"/>
                </a:lnTo>
                <a:lnTo>
                  <a:pt x="43164" y="2278"/>
                </a:lnTo>
                <a:lnTo>
                  <a:pt x="42936" y="2050"/>
                </a:lnTo>
                <a:lnTo>
                  <a:pt x="42674" y="1875"/>
                </a:lnTo>
                <a:lnTo>
                  <a:pt x="42411" y="1699"/>
                </a:lnTo>
                <a:lnTo>
                  <a:pt x="42131" y="1559"/>
                </a:lnTo>
                <a:lnTo>
                  <a:pt x="41850" y="1437"/>
                </a:lnTo>
                <a:lnTo>
                  <a:pt x="41553" y="1332"/>
                </a:lnTo>
                <a:lnTo>
                  <a:pt x="41237" y="1262"/>
                </a:lnTo>
                <a:lnTo>
                  <a:pt x="40904" y="1209"/>
                </a:lnTo>
                <a:lnTo>
                  <a:pt x="40572" y="1174"/>
                </a:lnTo>
                <a:lnTo>
                  <a:pt x="40221" y="1174"/>
                </a:lnTo>
                <a:lnTo>
                  <a:pt x="39871" y="1191"/>
                </a:lnTo>
                <a:lnTo>
                  <a:pt x="39503" y="1226"/>
                </a:lnTo>
                <a:lnTo>
                  <a:pt x="39135" y="1297"/>
                </a:lnTo>
                <a:lnTo>
                  <a:pt x="38750" y="1402"/>
                </a:lnTo>
                <a:lnTo>
                  <a:pt x="38364" y="1524"/>
                </a:lnTo>
                <a:lnTo>
                  <a:pt x="37979" y="1664"/>
                </a:lnTo>
                <a:lnTo>
                  <a:pt x="37576" y="1840"/>
                </a:lnTo>
                <a:lnTo>
                  <a:pt x="37173" y="2032"/>
                </a:lnTo>
                <a:lnTo>
                  <a:pt x="36753" y="2260"/>
                </a:lnTo>
                <a:lnTo>
                  <a:pt x="36280" y="2558"/>
                </a:lnTo>
                <a:lnTo>
                  <a:pt x="35824" y="2873"/>
                </a:lnTo>
                <a:lnTo>
                  <a:pt x="35369" y="3206"/>
                </a:lnTo>
                <a:lnTo>
                  <a:pt x="34913" y="3574"/>
                </a:lnTo>
                <a:lnTo>
                  <a:pt x="34475" y="3959"/>
                </a:lnTo>
                <a:lnTo>
                  <a:pt x="34055" y="4380"/>
                </a:lnTo>
                <a:lnTo>
                  <a:pt x="33634" y="4800"/>
                </a:lnTo>
                <a:lnTo>
                  <a:pt x="33232" y="5256"/>
                </a:lnTo>
                <a:lnTo>
                  <a:pt x="33091" y="4783"/>
                </a:lnTo>
                <a:lnTo>
                  <a:pt x="32934" y="4327"/>
                </a:lnTo>
                <a:lnTo>
                  <a:pt x="32759" y="3889"/>
                </a:lnTo>
                <a:lnTo>
                  <a:pt x="32566" y="3486"/>
                </a:lnTo>
                <a:lnTo>
                  <a:pt x="32356" y="3101"/>
                </a:lnTo>
                <a:lnTo>
                  <a:pt x="32128" y="2733"/>
                </a:lnTo>
                <a:lnTo>
                  <a:pt x="31883" y="2383"/>
                </a:lnTo>
                <a:lnTo>
                  <a:pt x="31620" y="2050"/>
                </a:lnTo>
                <a:lnTo>
                  <a:pt x="31340" y="1752"/>
                </a:lnTo>
                <a:lnTo>
                  <a:pt x="31042" y="1472"/>
                </a:lnTo>
                <a:lnTo>
                  <a:pt x="30726" y="1226"/>
                </a:lnTo>
                <a:lnTo>
                  <a:pt x="30411" y="999"/>
                </a:lnTo>
                <a:lnTo>
                  <a:pt x="30078" y="789"/>
                </a:lnTo>
                <a:lnTo>
                  <a:pt x="29728" y="596"/>
                </a:lnTo>
                <a:lnTo>
                  <a:pt x="29360" y="438"/>
                </a:lnTo>
                <a:lnTo>
                  <a:pt x="28975" y="298"/>
                </a:lnTo>
                <a:lnTo>
                  <a:pt x="28589" y="193"/>
                </a:lnTo>
                <a:lnTo>
                  <a:pt x="28186" y="105"/>
                </a:lnTo>
                <a:lnTo>
                  <a:pt x="27766" y="35"/>
                </a:lnTo>
                <a:lnTo>
                  <a:pt x="27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39"/>
          <p:cNvSpPr/>
          <p:nvPr/>
        </p:nvSpPr>
        <p:spPr>
          <a:xfrm>
            <a:off x="1754411" y="2047050"/>
            <a:ext cx="119128" cy="88745"/>
          </a:xfrm>
          <a:custGeom>
            <a:avLst/>
            <a:gdLst/>
            <a:ahLst/>
            <a:cxnLst/>
            <a:rect l="l" t="t" r="r" b="b"/>
            <a:pathLst>
              <a:path w="4258" h="3172" extrusionOk="0">
                <a:moveTo>
                  <a:pt x="842" y="1"/>
                </a:moveTo>
                <a:lnTo>
                  <a:pt x="1" y="1875"/>
                </a:lnTo>
                <a:lnTo>
                  <a:pt x="3382" y="3171"/>
                </a:lnTo>
                <a:lnTo>
                  <a:pt x="4258" y="1945"/>
                </a:lnTo>
                <a:lnTo>
                  <a:pt x="84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39"/>
          <p:cNvSpPr/>
          <p:nvPr/>
        </p:nvSpPr>
        <p:spPr>
          <a:xfrm>
            <a:off x="1400532" y="2020581"/>
            <a:ext cx="121590" cy="85807"/>
          </a:xfrm>
          <a:custGeom>
            <a:avLst/>
            <a:gdLst/>
            <a:ahLst/>
            <a:cxnLst/>
            <a:rect l="l" t="t" r="r" b="b"/>
            <a:pathLst>
              <a:path w="4346" h="3067" extrusionOk="0">
                <a:moveTo>
                  <a:pt x="1087" y="1"/>
                </a:moveTo>
                <a:lnTo>
                  <a:pt x="1" y="1017"/>
                </a:lnTo>
                <a:lnTo>
                  <a:pt x="3417" y="3066"/>
                </a:lnTo>
                <a:lnTo>
                  <a:pt x="4345" y="1875"/>
                </a:lnTo>
                <a:lnTo>
                  <a:pt x="108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39"/>
          <p:cNvSpPr/>
          <p:nvPr/>
        </p:nvSpPr>
        <p:spPr>
          <a:xfrm>
            <a:off x="643279" y="2968514"/>
            <a:ext cx="105391" cy="163724"/>
          </a:xfrm>
          <a:custGeom>
            <a:avLst/>
            <a:gdLst/>
            <a:ahLst/>
            <a:cxnLst/>
            <a:rect l="l" t="t" r="r" b="b"/>
            <a:pathLst>
              <a:path w="3767" h="5852" extrusionOk="0">
                <a:moveTo>
                  <a:pt x="1" y="0"/>
                </a:moveTo>
                <a:lnTo>
                  <a:pt x="1" y="3924"/>
                </a:lnTo>
                <a:lnTo>
                  <a:pt x="3399" y="5851"/>
                </a:lnTo>
                <a:lnTo>
                  <a:pt x="3767" y="2260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39"/>
          <p:cNvSpPr/>
          <p:nvPr/>
        </p:nvSpPr>
        <p:spPr>
          <a:xfrm>
            <a:off x="687878" y="2054408"/>
            <a:ext cx="1252273" cy="1092465"/>
          </a:xfrm>
          <a:custGeom>
            <a:avLst/>
            <a:gdLst/>
            <a:ahLst/>
            <a:cxnLst/>
            <a:rect l="l" t="t" r="r" b="b"/>
            <a:pathLst>
              <a:path w="44760" h="39048" extrusionOk="0">
                <a:moveTo>
                  <a:pt x="26908" y="0"/>
                </a:moveTo>
                <a:lnTo>
                  <a:pt x="26470" y="18"/>
                </a:lnTo>
                <a:lnTo>
                  <a:pt x="26015" y="53"/>
                </a:lnTo>
                <a:lnTo>
                  <a:pt x="25559" y="123"/>
                </a:lnTo>
                <a:lnTo>
                  <a:pt x="25086" y="228"/>
                </a:lnTo>
                <a:lnTo>
                  <a:pt x="24596" y="351"/>
                </a:lnTo>
                <a:lnTo>
                  <a:pt x="24105" y="491"/>
                </a:lnTo>
                <a:lnTo>
                  <a:pt x="23615" y="666"/>
                </a:lnTo>
                <a:lnTo>
                  <a:pt x="23107" y="876"/>
                </a:lnTo>
                <a:lnTo>
                  <a:pt x="22599" y="1104"/>
                </a:lnTo>
                <a:lnTo>
                  <a:pt x="22091" y="1367"/>
                </a:lnTo>
                <a:lnTo>
                  <a:pt x="21565" y="1647"/>
                </a:lnTo>
                <a:lnTo>
                  <a:pt x="20987" y="1997"/>
                </a:lnTo>
                <a:lnTo>
                  <a:pt x="20409" y="2383"/>
                </a:lnTo>
                <a:lnTo>
                  <a:pt x="19849" y="2786"/>
                </a:lnTo>
                <a:lnTo>
                  <a:pt x="19288" y="3206"/>
                </a:lnTo>
                <a:lnTo>
                  <a:pt x="18727" y="3662"/>
                </a:lnTo>
                <a:lnTo>
                  <a:pt x="18202" y="4152"/>
                </a:lnTo>
                <a:lnTo>
                  <a:pt x="17659" y="4643"/>
                </a:lnTo>
                <a:lnTo>
                  <a:pt x="17151" y="5168"/>
                </a:lnTo>
                <a:lnTo>
                  <a:pt x="16643" y="5694"/>
                </a:lnTo>
                <a:lnTo>
                  <a:pt x="16152" y="6254"/>
                </a:lnTo>
                <a:lnTo>
                  <a:pt x="15662" y="6832"/>
                </a:lnTo>
                <a:lnTo>
                  <a:pt x="15189" y="7428"/>
                </a:lnTo>
                <a:lnTo>
                  <a:pt x="14733" y="8024"/>
                </a:lnTo>
                <a:lnTo>
                  <a:pt x="14295" y="8654"/>
                </a:lnTo>
                <a:lnTo>
                  <a:pt x="13875" y="9285"/>
                </a:lnTo>
                <a:lnTo>
                  <a:pt x="13472" y="9933"/>
                </a:lnTo>
                <a:lnTo>
                  <a:pt x="13069" y="10581"/>
                </a:lnTo>
                <a:lnTo>
                  <a:pt x="12701" y="11247"/>
                </a:lnTo>
                <a:lnTo>
                  <a:pt x="12333" y="11930"/>
                </a:lnTo>
                <a:lnTo>
                  <a:pt x="12001" y="12613"/>
                </a:lnTo>
                <a:lnTo>
                  <a:pt x="11685" y="13296"/>
                </a:lnTo>
                <a:lnTo>
                  <a:pt x="11370" y="13997"/>
                </a:lnTo>
                <a:lnTo>
                  <a:pt x="11090" y="14698"/>
                </a:lnTo>
                <a:lnTo>
                  <a:pt x="10827" y="15399"/>
                </a:lnTo>
                <a:lnTo>
                  <a:pt x="10599" y="16099"/>
                </a:lnTo>
                <a:lnTo>
                  <a:pt x="10371" y="16818"/>
                </a:lnTo>
                <a:lnTo>
                  <a:pt x="10179" y="17518"/>
                </a:lnTo>
                <a:lnTo>
                  <a:pt x="10003" y="18237"/>
                </a:lnTo>
                <a:lnTo>
                  <a:pt x="9863" y="18937"/>
                </a:lnTo>
                <a:lnTo>
                  <a:pt x="9741" y="19638"/>
                </a:lnTo>
                <a:lnTo>
                  <a:pt x="9636" y="20339"/>
                </a:lnTo>
                <a:lnTo>
                  <a:pt x="9566" y="21022"/>
                </a:lnTo>
                <a:lnTo>
                  <a:pt x="9250" y="21074"/>
                </a:lnTo>
                <a:lnTo>
                  <a:pt x="8935" y="21127"/>
                </a:lnTo>
                <a:lnTo>
                  <a:pt x="8620" y="21215"/>
                </a:lnTo>
                <a:lnTo>
                  <a:pt x="8287" y="21320"/>
                </a:lnTo>
                <a:lnTo>
                  <a:pt x="7954" y="21442"/>
                </a:lnTo>
                <a:lnTo>
                  <a:pt x="7621" y="21582"/>
                </a:lnTo>
                <a:lnTo>
                  <a:pt x="7288" y="21758"/>
                </a:lnTo>
                <a:lnTo>
                  <a:pt x="6938" y="21950"/>
                </a:lnTo>
                <a:lnTo>
                  <a:pt x="6570" y="22161"/>
                </a:lnTo>
                <a:lnTo>
                  <a:pt x="6220" y="22406"/>
                </a:lnTo>
                <a:lnTo>
                  <a:pt x="5869" y="22651"/>
                </a:lnTo>
                <a:lnTo>
                  <a:pt x="5536" y="22914"/>
                </a:lnTo>
                <a:lnTo>
                  <a:pt x="5204" y="23194"/>
                </a:lnTo>
                <a:lnTo>
                  <a:pt x="4871" y="23492"/>
                </a:lnTo>
                <a:lnTo>
                  <a:pt x="4555" y="23807"/>
                </a:lnTo>
                <a:lnTo>
                  <a:pt x="4240" y="24140"/>
                </a:lnTo>
                <a:lnTo>
                  <a:pt x="3925" y="24473"/>
                </a:lnTo>
                <a:lnTo>
                  <a:pt x="3627" y="24823"/>
                </a:lnTo>
                <a:lnTo>
                  <a:pt x="3329" y="25191"/>
                </a:lnTo>
                <a:lnTo>
                  <a:pt x="3049" y="25559"/>
                </a:lnTo>
                <a:lnTo>
                  <a:pt x="2786" y="25944"/>
                </a:lnTo>
                <a:lnTo>
                  <a:pt x="2523" y="26330"/>
                </a:lnTo>
                <a:lnTo>
                  <a:pt x="2261" y="26715"/>
                </a:lnTo>
                <a:lnTo>
                  <a:pt x="2033" y="27118"/>
                </a:lnTo>
                <a:lnTo>
                  <a:pt x="1805" y="27539"/>
                </a:lnTo>
                <a:lnTo>
                  <a:pt x="1577" y="27959"/>
                </a:lnTo>
                <a:lnTo>
                  <a:pt x="1367" y="28379"/>
                </a:lnTo>
                <a:lnTo>
                  <a:pt x="1174" y="28800"/>
                </a:lnTo>
                <a:lnTo>
                  <a:pt x="999" y="29238"/>
                </a:lnTo>
                <a:lnTo>
                  <a:pt x="842" y="29658"/>
                </a:lnTo>
                <a:lnTo>
                  <a:pt x="684" y="30096"/>
                </a:lnTo>
                <a:lnTo>
                  <a:pt x="544" y="30534"/>
                </a:lnTo>
                <a:lnTo>
                  <a:pt x="421" y="30972"/>
                </a:lnTo>
                <a:lnTo>
                  <a:pt x="316" y="31410"/>
                </a:lnTo>
                <a:lnTo>
                  <a:pt x="211" y="31831"/>
                </a:lnTo>
                <a:lnTo>
                  <a:pt x="141" y="32268"/>
                </a:lnTo>
                <a:lnTo>
                  <a:pt x="71" y="32706"/>
                </a:lnTo>
                <a:lnTo>
                  <a:pt x="36" y="33127"/>
                </a:lnTo>
                <a:lnTo>
                  <a:pt x="1" y="33547"/>
                </a:lnTo>
                <a:lnTo>
                  <a:pt x="1" y="33968"/>
                </a:lnTo>
                <a:lnTo>
                  <a:pt x="18" y="34301"/>
                </a:lnTo>
                <a:lnTo>
                  <a:pt x="1" y="34301"/>
                </a:lnTo>
                <a:lnTo>
                  <a:pt x="1" y="34686"/>
                </a:lnTo>
                <a:lnTo>
                  <a:pt x="36" y="35071"/>
                </a:lnTo>
                <a:lnTo>
                  <a:pt x="71" y="35422"/>
                </a:lnTo>
                <a:lnTo>
                  <a:pt x="123" y="35772"/>
                </a:lnTo>
                <a:lnTo>
                  <a:pt x="211" y="36105"/>
                </a:lnTo>
                <a:lnTo>
                  <a:pt x="299" y="36420"/>
                </a:lnTo>
                <a:lnTo>
                  <a:pt x="404" y="36700"/>
                </a:lnTo>
                <a:lnTo>
                  <a:pt x="509" y="36981"/>
                </a:lnTo>
                <a:lnTo>
                  <a:pt x="649" y="37244"/>
                </a:lnTo>
                <a:lnTo>
                  <a:pt x="789" y="37506"/>
                </a:lnTo>
                <a:lnTo>
                  <a:pt x="964" y="37734"/>
                </a:lnTo>
                <a:lnTo>
                  <a:pt x="1122" y="37944"/>
                </a:lnTo>
                <a:lnTo>
                  <a:pt x="1315" y="38137"/>
                </a:lnTo>
                <a:lnTo>
                  <a:pt x="1507" y="38312"/>
                </a:lnTo>
                <a:lnTo>
                  <a:pt x="1718" y="38470"/>
                </a:lnTo>
                <a:lnTo>
                  <a:pt x="1945" y="38610"/>
                </a:lnTo>
                <a:lnTo>
                  <a:pt x="2173" y="38733"/>
                </a:lnTo>
                <a:lnTo>
                  <a:pt x="2418" y="38820"/>
                </a:lnTo>
                <a:lnTo>
                  <a:pt x="2663" y="38908"/>
                </a:lnTo>
                <a:lnTo>
                  <a:pt x="2926" y="38978"/>
                </a:lnTo>
                <a:lnTo>
                  <a:pt x="3189" y="39013"/>
                </a:lnTo>
                <a:lnTo>
                  <a:pt x="3469" y="39048"/>
                </a:lnTo>
                <a:lnTo>
                  <a:pt x="3767" y="39048"/>
                </a:lnTo>
                <a:lnTo>
                  <a:pt x="4047" y="39030"/>
                </a:lnTo>
                <a:lnTo>
                  <a:pt x="4363" y="38995"/>
                </a:lnTo>
                <a:lnTo>
                  <a:pt x="4661" y="38943"/>
                </a:lnTo>
                <a:lnTo>
                  <a:pt x="4976" y="38855"/>
                </a:lnTo>
                <a:lnTo>
                  <a:pt x="5309" y="38750"/>
                </a:lnTo>
                <a:lnTo>
                  <a:pt x="5624" y="38627"/>
                </a:lnTo>
                <a:lnTo>
                  <a:pt x="5957" y="38487"/>
                </a:lnTo>
                <a:lnTo>
                  <a:pt x="6307" y="38330"/>
                </a:lnTo>
                <a:lnTo>
                  <a:pt x="6640" y="38137"/>
                </a:lnTo>
                <a:lnTo>
                  <a:pt x="38120" y="19971"/>
                </a:lnTo>
                <a:lnTo>
                  <a:pt x="38453" y="19761"/>
                </a:lnTo>
                <a:lnTo>
                  <a:pt x="38785" y="19533"/>
                </a:lnTo>
                <a:lnTo>
                  <a:pt x="39118" y="19288"/>
                </a:lnTo>
                <a:lnTo>
                  <a:pt x="39451" y="19042"/>
                </a:lnTo>
                <a:lnTo>
                  <a:pt x="39766" y="18762"/>
                </a:lnTo>
                <a:lnTo>
                  <a:pt x="40082" y="18482"/>
                </a:lnTo>
                <a:lnTo>
                  <a:pt x="40397" y="18184"/>
                </a:lnTo>
                <a:lnTo>
                  <a:pt x="40695" y="17869"/>
                </a:lnTo>
                <a:lnTo>
                  <a:pt x="40993" y="17553"/>
                </a:lnTo>
                <a:lnTo>
                  <a:pt x="41291" y="17221"/>
                </a:lnTo>
                <a:lnTo>
                  <a:pt x="41553" y="16870"/>
                </a:lnTo>
                <a:lnTo>
                  <a:pt x="41834" y="16520"/>
                </a:lnTo>
                <a:lnTo>
                  <a:pt x="42096" y="16152"/>
                </a:lnTo>
                <a:lnTo>
                  <a:pt x="42342" y="15784"/>
                </a:lnTo>
                <a:lnTo>
                  <a:pt x="42587" y="15399"/>
                </a:lnTo>
                <a:lnTo>
                  <a:pt x="42815" y="15013"/>
                </a:lnTo>
                <a:lnTo>
                  <a:pt x="43042" y="14610"/>
                </a:lnTo>
                <a:lnTo>
                  <a:pt x="43235" y="14207"/>
                </a:lnTo>
                <a:lnTo>
                  <a:pt x="43445" y="13805"/>
                </a:lnTo>
                <a:lnTo>
                  <a:pt x="43620" y="13402"/>
                </a:lnTo>
                <a:lnTo>
                  <a:pt x="43796" y="12999"/>
                </a:lnTo>
                <a:lnTo>
                  <a:pt x="43953" y="12578"/>
                </a:lnTo>
                <a:lnTo>
                  <a:pt x="44111" y="12158"/>
                </a:lnTo>
                <a:lnTo>
                  <a:pt x="44234" y="11737"/>
                </a:lnTo>
                <a:lnTo>
                  <a:pt x="44356" y="11334"/>
                </a:lnTo>
                <a:lnTo>
                  <a:pt x="44461" y="10914"/>
                </a:lnTo>
                <a:lnTo>
                  <a:pt x="44549" y="10494"/>
                </a:lnTo>
                <a:lnTo>
                  <a:pt x="44619" y="10073"/>
                </a:lnTo>
                <a:lnTo>
                  <a:pt x="44689" y="9670"/>
                </a:lnTo>
                <a:lnTo>
                  <a:pt x="44724" y="9267"/>
                </a:lnTo>
                <a:lnTo>
                  <a:pt x="44759" y="8864"/>
                </a:lnTo>
                <a:lnTo>
                  <a:pt x="44759" y="8462"/>
                </a:lnTo>
                <a:lnTo>
                  <a:pt x="44759" y="7095"/>
                </a:lnTo>
                <a:lnTo>
                  <a:pt x="44759" y="6885"/>
                </a:lnTo>
                <a:lnTo>
                  <a:pt x="44759" y="6429"/>
                </a:lnTo>
                <a:lnTo>
                  <a:pt x="44724" y="5974"/>
                </a:lnTo>
                <a:lnTo>
                  <a:pt x="44672" y="5536"/>
                </a:lnTo>
                <a:lnTo>
                  <a:pt x="44601" y="5116"/>
                </a:lnTo>
                <a:lnTo>
                  <a:pt x="44514" y="4730"/>
                </a:lnTo>
                <a:lnTo>
                  <a:pt x="44409" y="4345"/>
                </a:lnTo>
                <a:lnTo>
                  <a:pt x="44269" y="3994"/>
                </a:lnTo>
                <a:lnTo>
                  <a:pt x="44128" y="3662"/>
                </a:lnTo>
                <a:lnTo>
                  <a:pt x="43971" y="3346"/>
                </a:lnTo>
                <a:lnTo>
                  <a:pt x="43796" y="3048"/>
                </a:lnTo>
                <a:lnTo>
                  <a:pt x="43603" y="2768"/>
                </a:lnTo>
                <a:lnTo>
                  <a:pt x="43393" y="2505"/>
                </a:lnTo>
                <a:lnTo>
                  <a:pt x="43165" y="2278"/>
                </a:lnTo>
                <a:lnTo>
                  <a:pt x="42937" y="2067"/>
                </a:lnTo>
                <a:lnTo>
                  <a:pt x="42674" y="1875"/>
                </a:lnTo>
                <a:lnTo>
                  <a:pt x="42412" y="1717"/>
                </a:lnTo>
                <a:lnTo>
                  <a:pt x="42131" y="1559"/>
                </a:lnTo>
                <a:lnTo>
                  <a:pt x="41851" y="1437"/>
                </a:lnTo>
                <a:lnTo>
                  <a:pt x="41553" y="1349"/>
                </a:lnTo>
                <a:lnTo>
                  <a:pt x="41238" y="1262"/>
                </a:lnTo>
                <a:lnTo>
                  <a:pt x="40905" y="1209"/>
                </a:lnTo>
                <a:lnTo>
                  <a:pt x="40572" y="1192"/>
                </a:lnTo>
                <a:lnTo>
                  <a:pt x="40222" y="1174"/>
                </a:lnTo>
                <a:lnTo>
                  <a:pt x="39872" y="1192"/>
                </a:lnTo>
                <a:lnTo>
                  <a:pt x="39504" y="1244"/>
                </a:lnTo>
                <a:lnTo>
                  <a:pt x="39136" y="1314"/>
                </a:lnTo>
                <a:lnTo>
                  <a:pt x="38750" y="1402"/>
                </a:lnTo>
                <a:lnTo>
                  <a:pt x="38365" y="1524"/>
                </a:lnTo>
                <a:lnTo>
                  <a:pt x="37980" y="1665"/>
                </a:lnTo>
                <a:lnTo>
                  <a:pt x="37577" y="1840"/>
                </a:lnTo>
                <a:lnTo>
                  <a:pt x="37174" y="2050"/>
                </a:lnTo>
                <a:lnTo>
                  <a:pt x="36753" y="2278"/>
                </a:lnTo>
                <a:lnTo>
                  <a:pt x="36280" y="2558"/>
                </a:lnTo>
                <a:lnTo>
                  <a:pt x="35825" y="2873"/>
                </a:lnTo>
                <a:lnTo>
                  <a:pt x="35369" y="3224"/>
                </a:lnTo>
                <a:lnTo>
                  <a:pt x="34914" y="3592"/>
                </a:lnTo>
                <a:lnTo>
                  <a:pt x="34476" y="3977"/>
                </a:lnTo>
                <a:lnTo>
                  <a:pt x="34056" y="4380"/>
                </a:lnTo>
                <a:lnTo>
                  <a:pt x="33635" y="4818"/>
                </a:lnTo>
                <a:lnTo>
                  <a:pt x="33232" y="5273"/>
                </a:lnTo>
                <a:lnTo>
                  <a:pt x="33092" y="4800"/>
                </a:lnTo>
                <a:lnTo>
                  <a:pt x="32934" y="4345"/>
                </a:lnTo>
                <a:lnTo>
                  <a:pt x="32759" y="3907"/>
                </a:lnTo>
                <a:lnTo>
                  <a:pt x="32567" y="3504"/>
                </a:lnTo>
                <a:lnTo>
                  <a:pt x="32356" y="3101"/>
                </a:lnTo>
                <a:lnTo>
                  <a:pt x="32129" y="2733"/>
                </a:lnTo>
                <a:lnTo>
                  <a:pt x="31883" y="2400"/>
                </a:lnTo>
                <a:lnTo>
                  <a:pt x="31621" y="2067"/>
                </a:lnTo>
                <a:lnTo>
                  <a:pt x="31340" y="1770"/>
                </a:lnTo>
                <a:lnTo>
                  <a:pt x="31043" y="1489"/>
                </a:lnTo>
                <a:lnTo>
                  <a:pt x="30727" y="1227"/>
                </a:lnTo>
                <a:lnTo>
                  <a:pt x="30412" y="999"/>
                </a:lnTo>
                <a:lnTo>
                  <a:pt x="30079" y="789"/>
                </a:lnTo>
                <a:lnTo>
                  <a:pt x="29711" y="613"/>
                </a:lnTo>
                <a:lnTo>
                  <a:pt x="29361" y="438"/>
                </a:lnTo>
                <a:lnTo>
                  <a:pt x="28975" y="316"/>
                </a:lnTo>
                <a:lnTo>
                  <a:pt x="28590" y="193"/>
                </a:lnTo>
                <a:lnTo>
                  <a:pt x="28187" y="105"/>
                </a:lnTo>
                <a:lnTo>
                  <a:pt x="27767" y="53"/>
                </a:lnTo>
                <a:lnTo>
                  <a:pt x="27346" y="18"/>
                </a:lnTo>
                <a:lnTo>
                  <a:pt x="2690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3" name="Google Shape;2913;p39"/>
          <p:cNvGrpSpPr/>
          <p:nvPr/>
        </p:nvGrpSpPr>
        <p:grpSpPr>
          <a:xfrm>
            <a:off x="1111823" y="2240850"/>
            <a:ext cx="631800" cy="836507"/>
            <a:chOff x="1111823" y="2240850"/>
            <a:chExt cx="631800" cy="836507"/>
          </a:xfrm>
        </p:grpSpPr>
        <p:sp>
          <p:nvSpPr>
            <p:cNvPr id="2914" name="Google Shape;2914;p39"/>
            <p:cNvSpPr/>
            <p:nvPr/>
          </p:nvSpPr>
          <p:spPr>
            <a:xfrm rot="1741659">
              <a:off x="1241935" y="2291268"/>
              <a:ext cx="371575" cy="632365"/>
            </a:xfrm>
            <a:prstGeom prst="ellipse">
              <a:avLst/>
            </a:prstGeom>
            <a:solidFill>
              <a:srgbClr val="FFFFFF">
                <a:alpha val="48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15" name="Google Shape;2915;p39"/>
            <p:cNvGrpSpPr/>
            <p:nvPr/>
          </p:nvGrpSpPr>
          <p:grpSpPr>
            <a:xfrm>
              <a:off x="1114421" y="2255379"/>
              <a:ext cx="564156" cy="821979"/>
              <a:chOff x="1114421" y="2255379"/>
              <a:chExt cx="564156" cy="821979"/>
            </a:xfrm>
          </p:grpSpPr>
          <p:sp>
            <p:nvSpPr>
              <p:cNvPr id="2916" name="Google Shape;2916;p39"/>
              <p:cNvSpPr/>
              <p:nvPr/>
            </p:nvSpPr>
            <p:spPr>
              <a:xfrm>
                <a:off x="1435956" y="2734242"/>
                <a:ext cx="242621" cy="343116"/>
              </a:xfrm>
              <a:custGeom>
                <a:avLst/>
                <a:gdLst/>
                <a:ahLst/>
                <a:cxnLst/>
                <a:rect l="l" t="t" r="r" b="b"/>
                <a:pathLst>
                  <a:path w="8672" h="12264" extrusionOk="0">
                    <a:moveTo>
                      <a:pt x="2768" y="1"/>
                    </a:moveTo>
                    <a:lnTo>
                      <a:pt x="1437" y="2541"/>
                    </a:lnTo>
                    <a:lnTo>
                      <a:pt x="0" y="2593"/>
                    </a:lnTo>
                    <a:lnTo>
                      <a:pt x="5010" y="10319"/>
                    </a:lnTo>
                    <a:lnTo>
                      <a:pt x="5203" y="10599"/>
                    </a:lnTo>
                    <a:lnTo>
                      <a:pt x="5413" y="10862"/>
                    </a:lnTo>
                    <a:lnTo>
                      <a:pt x="5641" y="11142"/>
                    </a:lnTo>
                    <a:lnTo>
                      <a:pt x="5869" y="11388"/>
                    </a:lnTo>
                    <a:lnTo>
                      <a:pt x="6114" y="11633"/>
                    </a:lnTo>
                    <a:lnTo>
                      <a:pt x="6342" y="11843"/>
                    </a:lnTo>
                    <a:lnTo>
                      <a:pt x="6570" y="12018"/>
                    </a:lnTo>
                    <a:lnTo>
                      <a:pt x="6780" y="12158"/>
                    </a:lnTo>
                    <a:lnTo>
                      <a:pt x="6885" y="12211"/>
                    </a:lnTo>
                    <a:lnTo>
                      <a:pt x="6990" y="12246"/>
                    </a:lnTo>
                    <a:lnTo>
                      <a:pt x="7095" y="12263"/>
                    </a:lnTo>
                    <a:lnTo>
                      <a:pt x="7323" y="12263"/>
                    </a:lnTo>
                    <a:lnTo>
                      <a:pt x="7428" y="12228"/>
                    </a:lnTo>
                    <a:lnTo>
                      <a:pt x="7533" y="12193"/>
                    </a:lnTo>
                    <a:lnTo>
                      <a:pt x="7638" y="12141"/>
                    </a:lnTo>
                    <a:lnTo>
                      <a:pt x="7743" y="12088"/>
                    </a:lnTo>
                    <a:lnTo>
                      <a:pt x="7848" y="12001"/>
                    </a:lnTo>
                    <a:lnTo>
                      <a:pt x="7953" y="11913"/>
                    </a:lnTo>
                    <a:lnTo>
                      <a:pt x="8059" y="11825"/>
                    </a:lnTo>
                    <a:lnTo>
                      <a:pt x="8146" y="11720"/>
                    </a:lnTo>
                    <a:lnTo>
                      <a:pt x="8234" y="11598"/>
                    </a:lnTo>
                    <a:lnTo>
                      <a:pt x="8304" y="11458"/>
                    </a:lnTo>
                    <a:lnTo>
                      <a:pt x="8374" y="11317"/>
                    </a:lnTo>
                    <a:lnTo>
                      <a:pt x="8444" y="11177"/>
                    </a:lnTo>
                    <a:lnTo>
                      <a:pt x="8514" y="11037"/>
                    </a:lnTo>
                    <a:lnTo>
                      <a:pt x="8567" y="10879"/>
                    </a:lnTo>
                    <a:lnTo>
                      <a:pt x="8602" y="10704"/>
                    </a:lnTo>
                    <a:lnTo>
                      <a:pt x="8637" y="10529"/>
                    </a:lnTo>
                    <a:lnTo>
                      <a:pt x="8672" y="10179"/>
                    </a:lnTo>
                    <a:lnTo>
                      <a:pt x="8672" y="9811"/>
                    </a:lnTo>
                    <a:lnTo>
                      <a:pt x="8619" y="9461"/>
                    </a:lnTo>
                    <a:lnTo>
                      <a:pt x="8549" y="9110"/>
                    </a:lnTo>
                    <a:lnTo>
                      <a:pt x="8497" y="8953"/>
                    </a:lnTo>
                    <a:lnTo>
                      <a:pt x="8426" y="8795"/>
                    </a:lnTo>
                    <a:lnTo>
                      <a:pt x="8356" y="8637"/>
                    </a:lnTo>
                    <a:lnTo>
                      <a:pt x="8269" y="8497"/>
                    </a:lnTo>
                    <a:lnTo>
                      <a:pt x="27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39"/>
              <p:cNvSpPr/>
              <p:nvPr/>
            </p:nvSpPr>
            <p:spPr>
              <a:xfrm>
                <a:off x="1114421" y="2255379"/>
                <a:ext cx="488179" cy="644042"/>
              </a:xfrm>
              <a:custGeom>
                <a:avLst/>
                <a:gdLst/>
                <a:ahLst/>
                <a:cxnLst/>
                <a:rect l="l" t="t" r="r" b="b"/>
                <a:pathLst>
                  <a:path w="17449" h="23020" extrusionOk="0">
                    <a:moveTo>
                      <a:pt x="12333" y="1"/>
                    </a:moveTo>
                    <a:lnTo>
                      <a:pt x="11948" y="18"/>
                    </a:lnTo>
                    <a:lnTo>
                      <a:pt x="11545" y="53"/>
                    </a:lnTo>
                    <a:lnTo>
                      <a:pt x="11124" y="123"/>
                    </a:lnTo>
                    <a:lnTo>
                      <a:pt x="10704" y="229"/>
                    </a:lnTo>
                    <a:lnTo>
                      <a:pt x="10284" y="351"/>
                    </a:lnTo>
                    <a:lnTo>
                      <a:pt x="9846" y="509"/>
                    </a:lnTo>
                    <a:lnTo>
                      <a:pt x="9390" y="701"/>
                    </a:lnTo>
                    <a:lnTo>
                      <a:pt x="8935" y="912"/>
                    </a:lnTo>
                    <a:lnTo>
                      <a:pt x="8479" y="1157"/>
                    </a:lnTo>
                    <a:lnTo>
                      <a:pt x="8041" y="1437"/>
                    </a:lnTo>
                    <a:lnTo>
                      <a:pt x="7621" y="1718"/>
                    </a:lnTo>
                    <a:lnTo>
                      <a:pt x="7183" y="2015"/>
                    </a:lnTo>
                    <a:lnTo>
                      <a:pt x="6780" y="2348"/>
                    </a:lnTo>
                    <a:lnTo>
                      <a:pt x="6360" y="2699"/>
                    </a:lnTo>
                    <a:lnTo>
                      <a:pt x="5957" y="3066"/>
                    </a:lnTo>
                    <a:lnTo>
                      <a:pt x="5571" y="3434"/>
                    </a:lnTo>
                    <a:lnTo>
                      <a:pt x="5186" y="3837"/>
                    </a:lnTo>
                    <a:lnTo>
                      <a:pt x="4800" y="4258"/>
                    </a:lnTo>
                    <a:lnTo>
                      <a:pt x="4450" y="4678"/>
                    </a:lnTo>
                    <a:lnTo>
                      <a:pt x="4082" y="5116"/>
                    </a:lnTo>
                    <a:lnTo>
                      <a:pt x="3749" y="5571"/>
                    </a:lnTo>
                    <a:lnTo>
                      <a:pt x="3417" y="6027"/>
                    </a:lnTo>
                    <a:lnTo>
                      <a:pt x="3084" y="6517"/>
                    </a:lnTo>
                    <a:lnTo>
                      <a:pt x="2786" y="6990"/>
                    </a:lnTo>
                    <a:lnTo>
                      <a:pt x="2488" y="7498"/>
                    </a:lnTo>
                    <a:lnTo>
                      <a:pt x="2208" y="7989"/>
                    </a:lnTo>
                    <a:lnTo>
                      <a:pt x="1945" y="8497"/>
                    </a:lnTo>
                    <a:lnTo>
                      <a:pt x="1682" y="9023"/>
                    </a:lnTo>
                    <a:lnTo>
                      <a:pt x="1455" y="9531"/>
                    </a:lnTo>
                    <a:lnTo>
                      <a:pt x="1227" y="10056"/>
                    </a:lnTo>
                    <a:lnTo>
                      <a:pt x="1034" y="10582"/>
                    </a:lnTo>
                    <a:lnTo>
                      <a:pt x="841" y="11125"/>
                    </a:lnTo>
                    <a:lnTo>
                      <a:pt x="666" y="11650"/>
                    </a:lnTo>
                    <a:lnTo>
                      <a:pt x="526" y="12176"/>
                    </a:lnTo>
                    <a:lnTo>
                      <a:pt x="386" y="12719"/>
                    </a:lnTo>
                    <a:lnTo>
                      <a:pt x="281" y="13244"/>
                    </a:lnTo>
                    <a:lnTo>
                      <a:pt x="176" y="13770"/>
                    </a:lnTo>
                    <a:lnTo>
                      <a:pt x="106" y="14295"/>
                    </a:lnTo>
                    <a:lnTo>
                      <a:pt x="53" y="14821"/>
                    </a:lnTo>
                    <a:lnTo>
                      <a:pt x="18" y="15329"/>
                    </a:lnTo>
                    <a:lnTo>
                      <a:pt x="1" y="15837"/>
                    </a:lnTo>
                    <a:lnTo>
                      <a:pt x="18" y="16345"/>
                    </a:lnTo>
                    <a:lnTo>
                      <a:pt x="53" y="16818"/>
                    </a:lnTo>
                    <a:lnTo>
                      <a:pt x="106" y="17291"/>
                    </a:lnTo>
                    <a:lnTo>
                      <a:pt x="176" y="17729"/>
                    </a:lnTo>
                    <a:lnTo>
                      <a:pt x="281" y="18149"/>
                    </a:lnTo>
                    <a:lnTo>
                      <a:pt x="386" y="18552"/>
                    </a:lnTo>
                    <a:lnTo>
                      <a:pt x="526" y="18920"/>
                    </a:lnTo>
                    <a:lnTo>
                      <a:pt x="684" y="19288"/>
                    </a:lnTo>
                    <a:lnTo>
                      <a:pt x="859" y="19621"/>
                    </a:lnTo>
                    <a:lnTo>
                      <a:pt x="1034" y="19936"/>
                    </a:lnTo>
                    <a:lnTo>
                      <a:pt x="1244" y="20234"/>
                    </a:lnTo>
                    <a:lnTo>
                      <a:pt x="1472" y="20497"/>
                    </a:lnTo>
                    <a:lnTo>
                      <a:pt x="1717" y="20742"/>
                    </a:lnTo>
                    <a:lnTo>
                      <a:pt x="1963" y="20970"/>
                    </a:lnTo>
                    <a:lnTo>
                      <a:pt x="2243" y="21180"/>
                    </a:lnTo>
                    <a:lnTo>
                      <a:pt x="2523" y="21355"/>
                    </a:lnTo>
                    <a:lnTo>
                      <a:pt x="4976" y="23019"/>
                    </a:lnTo>
                    <a:lnTo>
                      <a:pt x="4800" y="22634"/>
                    </a:lnTo>
                    <a:lnTo>
                      <a:pt x="4625" y="22284"/>
                    </a:lnTo>
                    <a:lnTo>
                      <a:pt x="4415" y="21881"/>
                    </a:lnTo>
                    <a:lnTo>
                      <a:pt x="4135" y="21460"/>
                    </a:lnTo>
                    <a:lnTo>
                      <a:pt x="3995" y="21250"/>
                    </a:lnTo>
                    <a:lnTo>
                      <a:pt x="3837" y="21057"/>
                    </a:lnTo>
                    <a:lnTo>
                      <a:pt x="3662" y="20882"/>
                    </a:lnTo>
                    <a:lnTo>
                      <a:pt x="3504" y="20725"/>
                    </a:lnTo>
                    <a:lnTo>
                      <a:pt x="3329" y="20602"/>
                    </a:lnTo>
                    <a:lnTo>
                      <a:pt x="3154" y="20497"/>
                    </a:lnTo>
                    <a:lnTo>
                      <a:pt x="3066" y="20199"/>
                    </a:lnTo>
                    <a:lnTo>
                      <a:pt x="2979" y="19866"/>
                    </a:lnTo>
                    <a:lnTo>
                      <a:pt x="2909" y="19533"/>
                    </a:lnTo>
                    <a:lnTo>
                      <a:pt x="2838" y="19183"/>
                    </a:lnTo>
                    <a:lnTo>
                      <a:pt x="2803" y="18833"/>
                    </a:lnTo>
                    <a:lnTo>
                      <a:pt x="2768" y="18465"/>
                    </a:lnTo>
                    <a:lnTo>
                      <a:pt x="2733" y="18079"/>
                    </a:lnTo>
                    <a:lnTo>
                      <a:pt x="2733" y="17676"/>
                    </a:lnTo>
                    <a:lnTo>
                      <a:pt x="2751" y="17168"/>
                    </a:lnTo>
                    <a:lnTo>
                      <a:pt x="2786" y="16660"/>
                    </a:lnTo>
                    <a:lnTo>
                      <a:pt x="2838" y="16135"/>
                    </a:lnTo>
                    <a:lnTo>
                      <a:pt x="2909" y="15609"/>
                    </a:lnTo>
                    <a:lnTo>
                      <a:pt x="2996" y="15084"/>
                    </a:lnTo>
                    <a:lnTo>
                      <a:pt x="3119" y="14541"/>
                    </a:lnTo>
                    <a:lnTo>
                      <a:pt x="3241" y="14015"/>
                    </a:lnTo>
                    <a:lnTo>
                      <a:pt x="3399" y="13490"/>
                    </a:lnTo>
                    <a:lnTo>
                      <a:pt x="3574" y="12947"/>
                    </a:lnTo>
                    <a:lnTo>
                      <a:pt x="3749" y="12421"/>
                    </a:lnTo>
                    <a:lnTo>
                      <a:pt x="3960" y="11895"/>
                    </a:lnTo>
                    <a:lnTo>
                      <a:pt x="4187" y="11370"/>
                    </a:lnTo>
                    <a:lnTo>
                      <a:pt x="4415" y="10844"/>
                    </a:lnTo>
                    <a:lnTo>
                      <a:pt x="4660" y="10336"/>
                    </a:lnTo>
                    <a:lnTo>
                      <a:pt x="4941" y="9828"/>
                    </a:lnTo>
                    <a:lnTo>
                      <a:pt x="5221" y="9320"/>
                    </a:lnTo>
                    <a:lnTo>
                      <a:pt x="5501" y="8830"/>
                    </a:lnTo>
                    <a:lnTo>
                      <a:pt x="5817" y="8339"/>
                    </a:lnTo>
                    <a:lnTo>
                      <a:pt x="6132" y="7866"/>
                    </a:lnTo>
                    <a:lnTo>
                      <a:pt x="6465" y="7411"/>
                    </a:lnTo>
                    <a:lnTo>
                      <a:pt x="6815" y="6955"/>
                    </a:lnTo>
                    <a:lnTo>
                      <a:pt x="7165" y="6517"/>
                    </a:lnTo>
                    <a:lnTo>
                      <a:pt x="7533" y="6080"/>
                    </a:lnTo>
                    <a:lnTo>
                      <a:pt x="7901" y="5677"/>
                    </a:lnTo>
                    <a:lnTo>
                      <a:pt x="8287" y="5274"/>
                    </a:lnTo>
                    <a:lnTo>
                      <a:pt x="8689" y="4888"/>
                    </a:lnTo>
                    <a:lnTo>
                      <a:pt x="9092" y="4538"/>
                    </a:lnTo>
                    <a:lnTo>
                      <a:pt x="9495" y="4188"/>
                    </a:lnTo>
                    <a:lnTo>
                      <a:pt x="9916" y="3855"/>
                    </a:lnTo>
                    <a:lnTo>
                      <a:pt x="10336" y="3557"/>
                    </a:lnTo>
                    <a:lnTo>
                      <a:pt x="10774" y="3259"/>
                    </a:lnTo>
                    <a:lnTo>
                      <a:pt x="11212" y="2996"/>
                    </a:lnTo>
                    <a:lnTo>
                      <a:pt x="11632" y="2769"/>
                    </a:lnTo>
                    <a:lnTo>
                      <a:pt x="12053" y="2558"/>
                    </a:lnTo>
                    <a:lnTo>
                      <a:pt x="12473" y="2383"/>
                    </a:lnTo>
                    <a:lnTo>
                      <a:pt x="12876" y="2226"/>
                    </a:lnTo>
                    <a:lnTo>
                      <a:pt x="13279" y="2103"/>
                    </a:lnTo>
                    <a:lnTo>
                      <a:pt x="13665" y="1998"/>
                    </a:lnTo>
                    <a:lnTo>
                      <a:pt x="14050" y="1928"/>
                    </a:lnTo>
                    <a:lnTo>
                      <a:pt x="14435" y="1875"/>
                    </a:lnTo>
                    <a:lnTo>
                      <a:pt x="14751" y="1980"/>
                    </a:lnTo>
                    <a:lnTo>
                      <a:pt x="15136" y="2085"/>
                    </a:lnTo>
                    <a:lnTo>
                      <a:pt x="15592" y="2191"/>
                    </a:lnTo>
                    <a:lnTo>
                      <a:pt x="16135" y="2313"/>
                    </a:lnTo>
                    <a:lnTo>
                      <a:pt x="16748" y="2436"/>
                    </a:lnTo>
                    <a:lnTo>
                      <a:pt x="17448" y="2558"/>
                    </a:lnTo>
                    <a:lnTo>
                      <a:pt x="17448" y="2558"/>
                    </a:lnTo>
                    <a:lnTo>
                      <a:pt x="14786" y="772"/>
                    </a:lnTo>
                    <a:lnTo>
                      <a:pt x="14716" y="719"/>
                    </a:lnTo>
                    <a:lnTo>
                      <a:pt x="14418" y="544"/>
                    </a:lnTo>
                    <a:lnTo>
                      <a:pt x="14103" y="386"/>
                    </a:lnTo>
                    <a:lnTo>
                      <a:pt x="13787" y="264"/>
                    </a:lnTo>
                    <a:lnTo>
                      <a:pt x="13437" y="158"/>
                    </a:lnTo>
                    <a:lnTo>
                      <a:pt x="13086" y="71"/>
                    </a:lnTo>
                    <a:lnTo>
                      <a:pt x="12719" y="36"/>
                    </a:lnTo>
                    <a:lnTo>
                      <a:pt x="123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39"/>
              <p:cNvSpPr/>
              <p:nvPr/>
            </p:nvSpPr>
            <p:spPr>
              <a:xfrm>
                <a:off x="1190887" y="2306860"/>
                <a:ext cx="473967" cy="612176"/>
              </a:xfrm>
              <a:custGeom>
                <a:avLst/>
                <a:gdLst/>
                <a:ahLst/>
                <a:cxnLst/>
                <a:rect l="l" t="t" r="r" b="b"/>
                <a:pathLst>
                  <a:path w="16941" h="21881" extrusionOk="0">
                    <a:moveTo>
                      <a:pt x="12526" y="1051"/>
                    </a:moveTo>
                    <a:lnTo>
                      <a:pt x="12911" y="1104"/>
                    </a:lnTo>
                    <a:lnTo>
                      <a:pt x="13104" y="1139"/>
                    </a:lnTo>
                    <a:lnTo>
                      <a:pt x="13279" y="1191"/>
                    </a:lnTo>
                    <a:lnTo>
                      <a:pt x="13454" y="1244"/>
                    </a:lnTo>
                    <a:lnTo>
                      <a:pt x="13629" y="1314"/>
                    </a:lnTo>
                    <a:lnTo>
                      <a:pt x="13787" y="1384"/>
                    </a:lnTo>
                    <a:lnTo>
                      <a:pt x="13945" y="1472"/>
                    </a:lnTo>
                    <a:lnTo>
                      <a:pt x="14102" y="1559"/>
                    </a:lnTo>
                    <a:lnTo>
                      <a:pt x="14242" y="1664"/>
                    </a:lnTo>
                    <a:lnTo>
                      <a:pt x="14400" y="1787"/>
                    </a:lnTo>
                    <a:lnTo>
                      <a:pt x="14523" y="1910"/>
                    </a:lnTo>
                    <a:lnTo>
                      <a:pt x="14786" y="2172"/>
                    </a:lnTo>
                    <a:lnTo>
                      <a:pt x="15013" y="2470"/>
                    </a:lnTo>
                    <a:lnTo>
                      <a:pt x="15223" y="2821"/>
                    </a:lnTo>
                    <a:lnTo>
                      <a:pt x="15399" y="3188"/>
                    </a:lnTo>
                    <a:lnTo>
                      <a:pt x="15556" y="3591"/>
                    </a:lnTo>
                    <a:lnTo>
                      <a:pt x="15679" y="4029"/>
                    </a:lnTo>
                    <a:lnTo>
                      <a:pt x="15784" y="4485"/>
                    </a:lnTo>
                    <a:lnTo>
                      <a:pt x="15854" y="4975"/>
                    </a:lnTo>
                    <a:lnTo>
                      <a:pt x="15889" y="5501"/>
                    </a:lnTo>
                    <a:lnTo>
                      <a:pt x="15907" y="6061"/>
                    </a:lnTo>
                    <a:lnTo>
                      <a:pt x="15907" y="6534"/>
                    </a:lnTo>
                    <a:lnTo>
                      <a:pt x="15872" y="7007"/>
                    </a:lnTo>
                    <a:lnTo>
                      <a:pt x="15819" y="7498"/>
                    </a:lnTo>
                    <a:lnTo>
                      <a:pt x="15749" y="7988"/>
                    </a:lnTo>
                    <a:lnTo>
                      <a:pt x="15661" y="8496"/>
                    </a:lnTo>
                    <a:lnTo>
                      <a:pt x="15556" y="8987"/>
                    </a:lnTo>
                    <a:lnTo>
                      <a:pt x="15416" y="9495"/>
                    </a:lnTo>
                    <a:lnTo>
                      <a:pt x="15276" y="9985"/>
                    </a:lnTo>
                    <a:lnTo>
                      <a:pt x="15118" y="10493"/>
                    </a:lnTo>
                    <a:lnTo>
                      <a:pt x="14943" y="10984"/>
                    </a:lnTo>
                    <a:lnTo>
                      <a:pt x="14750" y="11474"/>
                    </a:lnTo>
                    <a:lnTo>
                      <a:pt x="14540" y="11965"/>
                    </a:lnTo>
                    <a:lnTo>
                      <a:pt x="14330" y="12455"/>
                    </a:lnTo>
                    <a:lnTo>
                      <a:pt x="14085" y="12946"/>
                    </a:lnTo>
                    <a:lnTo>
                      <a:pt x="13840" y="13419"/>
                    </a:lnTo>
                    <a:lnTo>
                      <a:pt x="13577" y="13892"/>
                    </a:lnTo>
                    <a:lnTo>
                      <a:pt x="13296" y="14347"/>
                    </a:lnTo>
                    <a:lnTo>
                      <a:pt x="13016" y="14803"/>
                    </a:lnTo>
                    <a:lnTo>
                      <a:pt x="12701" y="15258"/>
                    </a:lnTo>
                    <a:lnTo>
                      <a:pt x="12403" y="15696"/>
                    </a:lnTo>
                    <a:lnTo>
                      <a:pt x="12070" y="16117"/>
                    </a:lnTo>
                    <a:lnTo>
                      <a:pt x="11737" y="16537"/>
                    </a:lnTo>
                    <a:lnTo>
                      <a:pt x="11405" y="16940"/>
                    </a:lnTo>
                    <a:lnTo>
                      <a:pt x="11037" y="17325"/>
                    </a:lnTo>
                    <a:lnTo>
                      <a:pt x="10686" y="17693"/>
                    </a:lnTo>
                    <a:lnTo>
                      <a:pt x="10318" y="18044"/>
                    </a:lnTo>
                    <a:lnTo>
                      <a:pt x="9933" y="18394"/>
                    </a:lnTo>
                    <a:lnTo>
                      <a:pt x="9548" y="18709"/>
                    </a:lnTo>
                    <a:lnTo>
                      <a:pt x="9162" y="19025"/>
                    </a:lnTo>
                    <a:lnTo>
                      <a:pt x="8759" y="19305"/>
                    </a:lnTo>
                    <a:lnTo>
                      <a:pt x="8356" y="19585"/>
                    </a:lnTo>
                    <a:lnTo>
                      <a:pt x="7954" y="19831"/>
                    </a:lnTo>
                    <a:lnTo>
                      <a:pt x="7516" y="20058"/>
                    </a:lnTo>
                    <a:lnTo>
                      <a:pt x="7095" y="20268"/>
                    </a:lnTo>
                    <a:lnTo>
                      <a:pt x="6675" y="20444"/>
                    </a:lnTo>
                    <a:lnTo>
                      <a:pt x="6254" y="20584"/>
                    </a:lnTo>
                    <a:lnTo>
                      <a:pt x="5851" y="20706"/>
                    </a:lnTo>
                    <a:lnTo>
                      <a:pt x="5448" y="20776"/>
                    </a:lnTo>
                    <a:lnTo>
                      <a:pt x="5063" y="20829"/>
                    </a:lnTo>
                    <a:lnTo>
                      <a:pt x="4695" y="20847"/>
                    </a:lnTo>
                    <a:lnTo>
                      <a:pt x="4485" y="20847"/>
                    </a:lnTo>
                    <a:lnTo>
                      <a:pt x="4275" y="20829"/>
                    </a:lnTo>
                    <a:lnTo>
                      <a:pt x="4065" y="20794"/>
                    </a:lnTo>
                    <a:lnTo>
                      <a:pt x="3872" y="20759"/>
                    </a:lnTo>
                    <a:lnTo>
                      <a:pt x="3679" y="20706"/>
                    </a:lnTo>
                    <a:lnTo>
                      <a:pt x="3504" y="20654"/>
                    </a:lnTo>
                    <a:lnTo>
                      <a:pt x="3329" y="20584"/>
                    </a:lnTo>
                    <a:lnTo>
                      <a:pt x="3154" y="20496"/>
                    </a:lnTo>
                    <a:lnTo>
                      <a:pt x="2996" y="20409"/>
                    </a:lnTo>
                    <a:lnTo>
                      <a:pt x="2838" y="20321"/>
                    </a:lnTo>
                    <a:lnTo>
                      <a:pt x="2681" y="20198"/>
                    </a:lnTo>
                    <a:lnTo>
                      <a:pt x="2523" y="20093"/>
                    </a:lnTo>
                    <a:lnTo>
                      <a:pt x="2383" y="19953"/>
                    </a:lnTo>
                    <a:lnTo>
                      <a:pt x="2260" y="19813"/>
                    </a:lnTo>
                    <a:lnTo>
                      <a:pt x="2138" y="19673"/>
                    </a:lnTo>
                    <a:lnTo>
                      <a:pt x="2015" y="19515"/>
                    </a:lnTo>
                    <a:lnTo>
                      <a:pt x="1840" y="19270"/>
                    </a:lnTo>
                    <a:lnTo>
                      <a:pt x="1700" y="19007"/>
                    </a:lnTo>
                    <a:lnTo>
                      <a:pt x="1542" y="18674"/>
                    </a:lnTo>
                    <a:lnTo>
                      <a:pt x="1419" y="18341"/>
                    </a:lnTo>
                    <a:lnTo>
                      <a:pt x="1297" y="17974"/>
                    </a:lnTo>
                    <a:lnTo>
                      <a:pt x="1209" y="17588"/>
                    </a:lnTo>
                    <a:lnTo>
                      <a:pt x="1139" y="17185"/>
                    </a:lnTo>
                    <a:lnTo>
                      <a:pt x="1086" y="16747"/>
                    </a:lnTo>
                    <a:lnTo>
                      <a:pt x="1051" y="16309"/>
                    </a:lnTo>
                    <a:lnTo>
                      <a:pt x="1051" y="15836"/>
                    </a:lnTo>
                    <a:lnTo>
                      <a:pt x="1051" y="15363"/>
                    </a:lnTo>
                    <a:lnTo>
                      <a:pt x="1086" y="14873"/>
                    </a:lnTo>
                    <a:lnTo>
                      <a:pt x="1139" y="14382"/>
                    </a:lnTo>
                    <a:lnTo>
                      <a:pt x="1209" y="13892"/>
                    </a:lnTo>
                    <a:lnTo>
                      <a:pt x="1297" y="13401"/>
                    </a:lnTo>
                    <a:lnTo>
                      <a:pt x="1402" y="12911"/>
                    </a:lnTo>
                    <a:lnTo>
                      <a:pt x="1524" y="12403"/>
                    </a:lnTo>
                    <a:lnTo>
                      <a:pt x="1665" y="11912"/>
                    </a:lnTo>
                    <a:lnTo>
                      <a:pt x="1822" y="11404"/>
                    </a:lnTo>
                    <a:lnTo>
                      <a:pt x="1997" y="10914"/>
                    </a:lnTo>
                    <a:lnTo>
                      <a:pt x="2190" y="10406"/>
                    </a:lnTo>
                    <a:lnTo>
                      <a:pt x="2400" y="9915"/>
                    </a:lnTo>
                    <a:lnTo>
                      <a:pt x="2628" y="9442"/>
                    </a:lnTo>
                    <a:lnTo>
                      <a:pt x="2856" y="8952"/>
                    </a:lnTo>
                    <a:lnTo>
                      <a:pt x="3119" y="8479"/>
                    </a:lnTo>
                    <a:lnTo>
                      <a:pt x="3381" y="8006"/>
                    </a:lnTo>
                    <a:lnTo>
                      <a:pt x="3644" y="7533"/>
                    </a:lnTo>
                    <a:lnTo>
                      <a:pt x="3942" y="7077"/>
                    </a:lnTo>
                    <a:lnTo>
                      <a:pt x="4240" y="6639"/>
                    </a:lnTo>
                    <a:lnTo>
                      <a:pt x="4555" y="6202"/>
                    </a:lnTo>
                    <a:lnTo>
                      <a:pt x="4870" y="5781"/>
                    </a:lnTo>
                    <a:lnTo>
                      <a:pt x="5203" y="5361"/>
                    </a:lnTo>
                    <a:lnTo>
                      <a:pt x="5554" y="4958"/>
                    </a:lnTo>
                    <a:lnTo>
                      <a:pt x="5904" y="4572"/>
                    </a:lnTo>
                    <a:lnTo>
                      <a:pt x="6272" y="4204"/>
                    </a:lnTo>
                    <a:lnTo>
                      <a:pt x="6640" y="3837"/>
                    </a:lnTo>
                    <a:lnTo>
                      <a:pt x="7008" y="3504"/>
                    </a:lnTo>
                    <a:lnTo>
                      <a:pt x="7393" y="3171"/>
                    </a:lnTo>
                    <a:lnTo>
                      <a:pt x="7796" y="2873"/>
                    </a:lnTo>
                    <a:lnTo>
                      <a:pt x="8181" y="2575"/>
                    </a:lnTo>
                    <a:lnTo>
                      <a:pt x="8584" y="2313"/>
                    </a:lnTo>
                    <a:lnTo>
                      <a:pt x="9005" y="2067"/>
                    </a:lnTo>
                    <a:lnTo>
                      <a:pt x="9425" y="1822"/>
                    </a:lnTo>
                    <a:lnTo>
                      <a:pt x="9863" y="1629"/>
                    </a:lnTo>
                    <a:lnTo>
                      <a:pt x="10283" y="1454"/>
                    </a:lnTo>
                    <a:lnTo>
                      <a:pt x="10686" y="1314"/>
                    </a:lnTo>
                    <a:lnTo>
                      <a:pt x="11107" y="1191"/>
                    </a:lnTo>
                    <a:lnTo>
                      <a:pt x="11492" y="1104"/>
                    </a:lnTo>
                    <a:lnTo>
                      <a:pt x="11878" y="1069"/>
                    </a:lnTo>
                    <a:lnTo>
                      <a:pt x="12263" y="1051"/>
                    </a:lnTo>
                    <a:close/>
                    <a:moveTo>
                      <a:pt x="12315" y="0"/>
                    </a:moveTo>
                    <a:lnTo>
                      <a:pt x="12035" y="18"/>
                    </a:lnTo>
                    <a:lnTo>
                      <a:pt x="11755" y="35"/>
                    </a:lnTo>
                    <a:lnTo>
                      <a:pt x="11370" y="70"/>
                    </a:lnTo>
                    <a:lnTo>
                      <a:pt x="10984" y="140"/>
                    </a:lnTo>
                    <a:lnTo>
                      <a:pt x="10581" y="245"/>
                    </a:lnTo>
                    <a:lnTo>
                      <a:pt x="10178" y="368"/>
                    </a:lnTo>
                    <a:lnTo>
                      <a:pt x="9758" y="526"/>
                    </a:lnTo>
                    <a:lnTo>
                      <a:pt x="9337" y="718"/>
                    </a:lnTo>
                    <a:lnTo>
                      <a:pt x="8917" y="929"/>
                    </a:lnTo>
                    <a:lnTo>
                      <a:pt x="8479" y="1156"/>
                    </a:lnTo>
                    <a:lnTo>
                      <a:pt x="8041" y="1419"/>
                    </a:lnTo>
                    <a:lnTo>
                      <a:pt x="7603" y="1717"/>
                    </a:lnTo>
                    <a:lnTo>
                      <a:pt x="7183" y="2015"/>
                    </a:lnTo>
                    <a:lnTo>
                      <a:pt x="6762" y="2348"/>
                    </a:lnTo>
                    <a:lnTo>
                      <a:pt x="6359" y="2698"/>
                    </a:lnTo>
                    <a:lnTo>
                      <a:pt x="5956" y="3048"/>
                    </a:lnTo>
                    <a:lnTo>
                      <a:pt x="5554" y="3434"/>
                    </a:lnTo>
                    <a:lnTo>
                      <a:pt x="5168" y="3837"/>
                    </a:lnTo>
                    <a:lnTo>
                      <a:pt x="4800" y="4240"/>
                    </a:lnTo>
                    <a:lnTo>
                      <a:pt x="4432" y="4677"/>
                    </a:lnTo>
                    <a:lnTo>
                      <a:pt x="4082" y="5115"/>
                    </a:lnTo>
                    <a:lnTo>
                      <a:pt x="3732" y="5571"/>
                    </a:lnTo>
                    <a:lnTo>
                      <a:pt x="3399" y="6026"/>
                    </a:lnTo>
                    <a:lnTo>
                      <a:pt x="3084" y="6499"/>
                    </a:lnTo>
                    <a:lnTo>
                      <a:pt x="2768" y="6990"/>
                    </a:lnTo>
                    <a:lnTo>
                      <a:pt x="2488" y="7480"/>
                    </a:lnTo>
                    <a:lnTo>
                      <a:pt x="2208" y="7988"/>
                    </a:lnTo>
                    <a:lnTo>
                      <a:pt x="1927" y="8496"/>
                    </a:lnTo>
                    <a:lnTo>
                      <a:pt x="1682" y="9004"/>
                    </a:lnTo>
                    <a:lnTo>
                      <a:pt x="1454" y="9530"/>
                    </a:lnTo>
                    <a:lnTo>
                      <a:pt x="1227" y="10055"/>
                    </a:lnTo>
                    <a:lnTo>
                      <a:pt x="1016" y="10581"/>
                    </a:lnTo>
                    <a:lnTo>
                      <a:pt x="841" y="11107"/>
                    </a:lnTo>
                    <a:lnTo>
                      <a:pt x="666" y="11650"/>
                    </a:lnTo>
                    <a:lnTo>
                      <a:pt x="508" y="12175"/>
                    </a:lnTo>
                    <a:lnTo>
                      <a:pt x="386" y="12701"/>
                    </a:lnTo>
                    <a:lnTo>
                      <a:pt x="263" y="13244"/>
                    </a:lnTo>
                    <a:lnTo>
                      <a:pt x="176" y="13769"/>
                    </a:lnTo>
                    <a:lnTo>
                      <a:pt x="105" y="14295"/>
                    </a:lnTo>
                    <a:lnTo>
                      <a:pt x="53" y="14820"/>
                    </a:lnTo>
                    <a:lnTo>
                      <a:pt x="18" y="15328"/>
                    </a:lnTo>
                    <a:lnTo>
                      <a:pt x="0" y="15836"/>
                    </a:lnTo>
                    <a:lnTo>
                      <a:pt x="0" y="16239"/>
                    </a:lnTo>
                    <a:lnTo>
                      <a:pt x="35" y="16625"/>
                    </a:lnTo>
                    <a:lnTo>
                      <a:pt x="70" y="16993"/>
                    </a:lnTo>
                    <a:lnTo>
                      <a:pt x="105" y="17343"/>
                    </a:lnTo>
                    <a:lnTo>
                      <a:pt x="176" y="17693"/>
                    </a:lnTo>
                    <a:lnTo>
                      <a:pt x="246" y="18026"/>
                    </a:lnTo>
                    <a:lnTo>
                      <a:pt x="333" y="18359"/>
                    </a:lnTo>
                    <a:lnTo>
                      <a:pt x="421" y="18657"/>
                    </a:lnTo>
                    <a:lnTo>
                      <a:pt x="543" y="18955"/>
                    </a:lnTo>
                    <a:lnTo>
                      <a:pt x="666" y="19252"/>
                    </a:lnTo>
                    <a:lnTo>
                      <a:pt x="789" y="19515"/>
                    </a:lnTo>
                    <a:lnTo>
                      <a:pt x="946" y="19778"/>
                    </a:lnTo>
                    <a:lnTo>
                      <a:pt x="1104" y="20023"/>
                    </a:lnTo>
                    <a:lnTo>
                      <a:pt x="1262" y="20251"/>
                    </a:lnTo>
                    <a:lnTo>
                      <a:pt x="1437" y="20461"/>
                    </a:lnTo>
                    <a:lnTo>
                      <a:pt x="1630" y="20671"/>
                    </a:lnTo>
                    <a:lnTo>
                      <a:pt x="1822" y="20847"/>
                    </a:lnTo>
                    <a:lnTo>
                      <a:pt x="2032" y="21022"/>
                    </a:lnTo>
                    <a:lnTo>
                      <a:pt x="2243" y="21179"/>
                    </a:lnTo>
                    <a:lnTo>
                      <a:pt x="2470" y="21320"/>
                    </a:lnTo>
                    <a:lnTo>
                      <a:pt x="2716" y="21442"/>
                    </a:lnTo>
                    <a:lnTo>
                      <a:pt x="2961" y="21547"/>
                    </a:lnTo>
                    <a:lnTo>
                      <a:pt x="3206" y="21652"/>
                    </a:lnTo>
                    <a:lnTo>
                      <a:pt x="3469" y="21722"/>
                    </a:lnTo>
                    <a:lnTo>
                      <a:pt x="3732" y="21793"/>
                    </a:lnTo>
                    <a:lnTo>
                      <a:pt x="4012" y="21845"/>
                    </a:lnTo>
                    <a:lnTo>
                      <a:pt x="4292" y="21880"/>
                    </a:lnTo>
                    <a:lnTo>
                      <a:pt x="4870" y="21880"/>
                    </a:lnTo>
                    <a:lnTo>
                      <a:pt x="5168" y="21863"/>
                    </a:lnTo>
                    <a:lnTo>
                      <a:pt x="5483" y="21828"/>
                    </a:lnTo>
                    <a:lnTo>
                      <a:pt x="5799" y="21775"/>
                    </a:lnTo>
                    <a:lnTo>
                      <a:pt x="6114" y="21705"/>
                    </a:lnTo>
                    <a:lnTo>
                      <a:pt x="6429" y="21617"/>
                    </a:lnTo>
                    <a:lnTo>
                      <a:pt x="6762" y="21512"/>
                    </a:lnTo>
                    <a:lnTo>
                      <a:pt x="7095" y="21390"/>
                    </a:lnTo>
                    <a:lnTo>
                      <a:pt x="7428" y="21249"/>
                    </a:lnTo>
                    <a:lnTo>
                      <a:pt x="7778" y="21092"/>
                    </a:lnTo>
                    <a:lnTo>
                      <a:pt x="8129" y="20917"/>
                    </a:lnTo>
                    <a:lnTo>
                      <a:pt x="8479" y="20724"/>
                    </a:lnTo>
                    <a:lnTo>
                      <a:pt x="8917" y="20461"/>
                    </a:lnTo>
                    <a:lnTo>
                      <a:pt x="9337" y="20181"/>
                    </a:lnTo>
                    <a:lnTo>
                      <a:pt x="9758" y="19866"/>
                    </a:lnTo>
                    <a:lnTo>
                      <a:pt x="10178" y="19550"/>
                    </a:lnTo>
                    <a:lnTo>
                      <a:pt x="10599" y="19200"/>
                    </a:lnTo>
                    <a:lnTo>
                      <a:pt x="11002" y="18832"/>
                    </a:lnTo>
                    <a:lnTo>
                      <a:pt x="11387" y="18447"/>
                    </a:lnTo>
                    <a:lnTo>
                      <a:pt x="11772" y="18061"/>
                    </a:lnTo>
                    <a:lnTo>
                      <a:pt x="12140" y="17641"/>
                    </a:lnTo>
                    <a:lnTo>
                      <a:pt x="12508" y="17220"/>
                    </a:lnTo>
                    <a:lnTo>
                      <a:pt x="12876" y="16782"/>
                    </a:lnTo>
                    <a:lnTo>
                      <a:pt x="13209" y="16327"/>
                    </a:lnTo>
                    <a:lnTo>
                      <a:pt x="13542" y="15854"/>
                    </a:lnTo>
                    <a:lnTo>
                      <a:pt x="13857" y="15381"/>
                    </a:lnTo>
                    <a:lnTo>
                      <a:pt x="14172" y="14890"/>
                    </a:lnTo>
                    <a:lnTo>
                      <a:pt x="14470" y="14400"/>
                    </a:lnTo>
                    <a:lnTo>
                      <a:pt x="14750" y="13909"/>
                    </a:lnTo>
                    <a:lnTo>
                      <a:pt x="15013" y="13401"/>
                    </a:lnTo>
                    <a:lnTo>
                      <a:pt x="15258" y="12876"/>
                    </a:lnTo>
                    <a:lnTo>
                      <a:pt x="15504" y="12350"/>
                    </a:lnTo>
                    <a:lnTo>
                      <a:pt x="15714" y="11842"/>
                    </a:lnTo>
                    <a:lnTo>
                      <a:pt x="15924" y="11299"/>
                    </a:lnTo>
                    <a:lnTo>
                      <a:pt x="16117" y="10774"/>
                    </a:lnTo>
                    <a:lnTo>
                      <a:pt x="16275" y="10248"/>
                    </a:lnTo>
                    <a:lnTo>
                      <a:pt x="16432" y="9705"/>
                    </a:lnTo>
                    <a:lnTo>
                      <a:pt x="16572" y="9180"/>
                    </a:lnTo>
                    <a:lnTo>
                      <a:pt x="16677" y="8654"/>
                    </a:lnTo>
                    <a:lnTo>
                      <a:pt x="16783" y="8128"/>
                    </a:lnTo>
                    <a:lnTo>
                      <a:pt x="16853" y="7603"/>
                    </a:lnTo>
                    <a:lnTo>
                      <a:pt x="16905" y="7077"/>
                    </a:lnTo>
                    <a:lnTo>
                      <a:pt x="16940" y="6569"/>
                    </a:lnTo>
                    <a:lnTo>
                      <a:pt x="16940" y="6061"/>
                    </a:lnTo>
                    <a:lnTo>
                      <a:pt x="16940" y="5676"/>
                    </a:lnTo>
                    <a:lnTo>
                      <a:pt x="16923" y="5308"/>
                    </a:lnTo>
                    <a:lnTo>
                      <a:pt x="16888" y="4958"/>
                    </a:lnTo>
                    <a:lnTo>
                      <a:pt x="16853" y="4607"/>
                    </a:lnTo>
                    <a:lnTo>
                      <a:pt x="16800" y="4292"/>
                    </a:lnTo>
                    <a:lnTo>
                      <a:pt x="16730" y="3959"/>
                    </a:lnTo>
                    <a:lnTo>
                      <a:pt x="16660" y="3661"/>
                    </a:lnTo>
                    <a:lnTo>
                      <a:pt x="16572" y="3364"/>
                    </a:lnTo>
                    <a:lnTo>
                      <a:pt x="16467" y="3066"/>
                    </a:lnTo>
                    <a:lnTo>
                      <a:pt x="16362" y="2803"/>
                    </a:lnTo>
                    <a:lnTo>
                      <a:pt x="16240" y="2540"/>
                    </a:lnTo>
                    <a:lnTo>
                      <a:pt x="16117" y="2295"/>
                    </a:lnTo>
                    <a:lnTo>
                      <a:pt x="15977" y="2050"/>
                    </a:lnTo>
                    <a:lnTo>
                      <a:pt x="15819" y="1822"/>
                    </a:lnTo>
                    <a:lnTo>
                      <a:pt x="15661" y="1612"/>
                    </a:lnTo>
                    <a:lnTo>
                      <a:pt x="15504" y="1419"/>
                    </a:lnTo>
                    <a:lnTo>
                      <a:pt x="15329" y="1226"/>
                    </a:lnTo>
                    <a:lnTo>
                      <a:pt x="15136" y="1051"/>
                    </a:lnTo>
                    <a:lnTo>
                      <a:pt x="14943" y="894"/>
                    </a:lnTo>
                    <a:lnTo>
                      <a:pt x="14733" y="736"/>
                    </a:lnTo>
                    <a:lnTo>
                      <a:pt x="14523" y="596"/>
                    </a:lnTo>
                    <a:lnTo>
                      <a:pt x="14313" y="491"/>
                    </a:lnTo>
                    <a:lnTo>
                      <a:pt x="14085" y="368"/>
                    </a:lnTo>
                    <a:lnTo>
                      <a:pt x="13857" y="280"/>
                    </a:lnTo>
                    <a:lnTo>
                      <a:pt x="13612" y="193"/>
                    </a:lnTo>
                    <a:lnTo>
                      <a:pt x="13367" y="123"/>
                    </a:lnTo>
                    <a:lnTo>
                      <a:pt x="13121" y="70"/>
                    </a:lnTo>
                    <a:lnTo>
                      <a:pt x="12859" y="35"/>
                    </a:lnTo>
                    <a:lnTo>
                      <a:pt x="12578" y="18"/>
                    </a:lnTo>
                    <a:lnTo>
                      <a:pt x="1231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39"/>
              <p:cNvSpPr/>
              <p:nvPr/>
            </p:nvSpPr>
            <p:spPr>
              <a:xfrm>
                <a:off x="1238424" y="2336266"/>
                <a:ext cx="397504" cy="553843"/>
              </a:xfrm>
              <a:custGeom>
                <a:avLst/>
                <a:gdLst/>
                <a:ahLst/>
                <a:cxnLst/>
                <a:rect l="l" t="t" r="r" b="b"/>
                <a:pathLst>
                  <a:path w="14208" h="19796" extrusionOk="0">
                    <a:moveTo>
                      <a:pt x="10827" y="0"/>
                    </a:moveTo>
                    <a:lnTo>
                      <a:pt x="10984" y="316"/>
                    </a:lnTo>
                    <a:lnTo>
                      <a:pt x="11107" y="666"/>
                    </a:lnTo>
                    <a:lnTo>
                      <a:pt x="11230" y="1034"/>
                    </a:lnTo>
                    <a:lnTo>
                      <a:pt x="11317" y="1419"/>
                    </a:lnTo>
                    <a:lnTo>
                      <a:pt x="11387" y="1822"/>
                    </a:lnTo>
                    <a:lnTo>
                      <a:pt x="11440" y="2243"/>
                    </a:lnTo>
                    <a:lnTo>
                      <a:pt x="11475" y="2698"/>
                    </a:lnTo>
                    <a:lnTo>
                      <a:pt x="11475" y="3171"/>
                    </a:lnTo>
                    <a:lnTo>
                      <a:pt x="11475" y="3644"/>
                    </a:lnTo>
                    <a:lnTo>
                      <a:pt x="11440" y="4134"/>
                    </a:lnTo>
                    <a:lnTo>
                      <a:pt x="11387" y="4607"/>
                    </a:lnTo>
                    <a:lnTo>
                      <a:pt x="11317" y="5115"/>
                    </a:lnTo>
                    <a:lnTo>
                      <a:pt x="11230" y="5606"/>
                    </a:lnTo>
                    <a:lnTo>
                      <a:pt x="11125" y="6096"/>
                    </a:lnTo>
                    <a:lnTo>
                      <a:pt x="11002" y="6605"/>
                    </a:lnTo>
                    <a:lnTo>
                      <a:pt x="10862" y="7095"/>
                    </a:lnTo>
                    <a:lnTo>
                      <a:pt x="10704" y="7603"/>
                    </a:lnTo>
                    <a:lnTo>
                      <a:pt x="10529" y="8094"/>
                    </a:lnTo>
                    <a:lnTo>
                      <a:pt x="10336" y="8584"/>
                    </a:lnTo>
                    <a:lnTo>
                      <a:pt x="10126" y="9075"/>
                    </a:lnTo>
                    <a:lnTo>
                      <a:pt x="9898" y="9565"/>
                    </a:lnTo>
                    <a:lnTo>
                      <a:pt x="9671" y="10056"/>
                    </a:lnTo>
                    <a:lnTo>
                      <a:pt x="9408" y="10529"/>
                    </a:lnTo>
                    <a:lnTo>
                      <a:pt x="9145" y="11002"/>
                    </a:lnTo>
                    <a:lnTo>
                      <a:pt x="8882" y="11475"/>
                    </a:lnTo>
                    <a:lnTo>
                      <a:pt x="8584" y="11930"/>
                    </a:lnTo>
                    <a:lnTo>
                      <a:pt x="8287" y="12368"/>
                    </a:lnTo>
                    <a:lnTo>
                      <a:pt x="7971" y="12806"/>
                    </a:lnTo>
                    <a:lnTo>
                      <a:pt x="7656" y="13226"/>
                    </a:lnTo>
                    <a:lnTo>
                      <a:pt x="7323" y="13647"/>
                    </a:lnTo>
                    <a:lnTo>
                      <a:pt x="6973" y="14050"/>
                    </a:lnTo>
                    <a:lnTo>
                      <a:pt x="6622" y="14435"/>
                    </a:lnTo>
                    <a:lnTo>
                      <a:pt x="6255" y="14803"/>
                    </a:lnTo>
                    <a:lnTo>
                      <a:pt x="5887" y="15171"/>
                    </a:lnTo>
                    <a:lnTo>
                      <a:pt x="5519" y="15504"/>
                    </a:lnTo>
                    <a:lnTo>
                      <a:pt x="5133" y="15836"/>
                    </a:lnTo>
                    <a:lnTo>
                      <a:pt x="4730" y="16134"/>
                    </a:lnTo>
                    <a:lnTo>
                      <a:pt x="4345" y="16432"/>
                    </a:lnTo>
                    <a:lnTo>
                      <a:pt x="3942" y="16695"/>
                    </a:lnTo>
                    <a:lnTo>
                      <a:pt x="3522" y="16940"/>
                    </a:lnTo>
                    <a:lnTo>
                      <a:pt x="3101" y="17168"/>
                    </a:lnTo>
                    <a:lnTo>
                      <a:pt x="2663" y="17378"/>
                    </a:lnTo>
                    <a:lnTo>
                      <a:pt x="2243" y="17553"/>
                    </a:lnTo>
                    <a:lnTo>
                      <a:pt x="1840" y="17693"/>
                    </a:lnTo>
                    <a:lnTo>
                      <a:pt x="1420" y="17816"/>
                    </a:lnTo>
                    <a:lnTo>
                      <a:pt x="1034" y="17886"/>
                    </a:lnTo>
                    <a:lnTo>
                      <a:pt x="631" y="17939"/>
                    </a:lnTo>
                    <a:lnTo>
                      <a:pt x="263" y="17956"/>
                    </a:lnTo>
                    <a:lnTo>
                      <a:pt x="1" y="17956"/>
                    </a:lnTo>
                    <a:lnTo>
                      <a:pt x="141" y="18219"/>
                    </a:lnTo>
                    <a:lnTo>
                      <a:pt x="316" y="18464"/>
                    </a:lnTo>
                    <a:lnTo>
                      <a:pt x="439" y="18622"/>
                    </a:lnTo>
                    <a:lnTo>
                      <a:pt x="561" y="18762"/>
                    </a:lnTo>
                    <a:lnTo>
                      <a:pt x="684" y="18902"/>
                    </a:lnTo>
                    <a:lnTo>
                      <a:pt x="824" y="19042"/>
                    </a:lnTo>
                    <a:lnTo>
                      <a:pt x="982" y="19147"/>
                    </a:lnTo>
                    <a:lnTo>
                      <a:pt x="1139" y="19270"/>
                    </a:lnTo>
                    <a:lnTo>
                      <a:pt x="1297" y="19358"/>
                    </a:lnTo>
                    <a:lnTo>
                      <a:pt x="1455" y="19445"/>
                    </a:lnTo>
                    <a:lnTo>
                      <a:pt x="1630" y="19533"/>
                    </a:lnTo>
                    <a:lnTo>
                      <a:pt x="1805" y="19603"/>
                    </a:lnTo>
                    <a:lnTo>
                      <a:pt x="1980" y="19655"/>
                    </a:lnTo>
                    <a:lnTo>
                      <a:pt x="2173" y="19708"/>
                    </a:lnTo>
                    <a:lnTo>
                      <a:pt x="2366" y="19743"/>
                    </a:lnTo>
                    <a:lnTo>
                      <a:pt x="2576" y="19778"/>
                    </a:lnTo>
                    <a:lnTo>
                      <a:pt x="2786" y="19796"/>
                    </a:lnTo>
                    <a:lnTo>
                      <a:pt x="2996" y="19796"/>
                    </a:lnTo>
                    <a:lnTo>
                      <a:pt x="3364" y="19778"/>
                    </a:lnTo>
                    <a:lnTo>
                      <a:pt x="3749" y="19725"/>
                    </a:lnTo>
                    <a:lnTo>
                      <a:pt x="4152" y="19655"/>
                    </a:lnTo>
                    <a:lnTo>
                      <a:pt x="4555" y="19533"/>
                    </a:lnTo>
                    <a:lnTo>
                      <a:pt x="4976" y="19393"/>
                    </a:lnTo>
                    <a:lnTo>
                      <a:pt x="5396" y="19217"/>
                    </a:lnTo>
                    <a:lnTo>
                      <a:pt x="5817" y="19007"/>
                    </a:lnTo>
                    <a:lnTo>
                      <a:pt x="6255" y="18780"/>
                    </a:lnTo>
                    <a:lnTo>
                      <a:pt x="6657" y="18534"/>
                    </a:lnTo>
                    <a:lnTo>
                      <a:pt x="7060" y="18254"/>
                    </a:lnTo>
                    <a:lnTo>
                      <a:pt x="7463" y="17974"/>
                    </a:lnTo>
                    <a:lnTo>
                      <a:pt x="7849" y="17658"/>
                    </a:lnTo>
                    <a:lnTo>
                      <a:pt x="8234" y="17343"/>
                    </a:lnTo>
                    <a:lnTo>
                      <a:pt x="8619" y="16993"/>
                    </a:lnTo>
                    <a:lnTo>
                      <a:pt x="8987" y="16642"/>
                    </a:lnTo>
                    <a:lnTo>
                      <a:pt x="9338" y="16274"/>
                    </a:lnTo>
                    <a:lnTo>
                      <a:pt x="9706" y="15889"/>
                    </a:lnTo>
                    <a:lnTo>
                      <a:pt x="10038" y="15486"/>
                    </a:lnTo>
                    <a:lnTo>
                      <a:pt x="10371" y="15066"/>
                    </a:lnTo>
                    <a:lnTo>
                      <a:pt x="10704" y="14645"/>
                    </a:lnTo>
                    <a:lnTo>
                      <a:pt x="11002" y="14207"/>
                    </a:lnTo>
                    <a:lnTo>
                      <a:pt x="11317" y="13752"/>
                    </a:lnTo>
                    <a:lnTo>
                      <a:pt x="11597" y="13296"/>
                    </a:lnTo>
                    <a:lnTo>
                      <a:pt x="11878" y="12841"/>
                    </a:lnTo>
                    <a:lnTo>
                      <a:pt x="12141" y="12368"/>
                    </a:lnTo>
                    <a:lnTo>
                      <a:pt x="12386" y="11895"/>
                    </a:lnTo>
                    <a:lnTo>
                      <a:pt x="12631" y="11404"/>
                    </a:lnTo>
                    <a:lnTo>
                      <a:pt x="12841" y="10914"/>
                    </a:lnTo>
                    <a:lnTo>
                      <a:pt x="13051" y="10423"/>
                    </a:lnTo>
                    <a:lnTo>
                      <a:pt x="13244" y="9933"/>
                    </a:lnTo>
                    <a:lnTo>
                      <a:pt x="13419" y="9442"/>
                    </a:lnTo>
                    <a:lnTo>
                      <a:pt x="13577" y="8934"/>
                    </a:lnTo>
                    <a:lnTo>
                      <a:pt x="13717" y="8444"/>
                    </a:lnTo>
                    <a:lnTo>
                      <a:pt x="13857" y="7936"/>
                    </a:lnTo>
                    <a:lnTo>
                      <a:pt x="13962" y="7445"/>
                    </a:lnTo>
                    <a:lnTo>
                      <a:pt x="14050" y="6937"/>
                    </a:lnTo>
                    <a:lnTo>
                      <a:pt x="14120" y="6447"/>
                    </a:lnTo>
                    <a:lnTo>
                      <a:pt x="14173" y="5956"/>
                    </a:lnTo>
                    <a:lnTo>
                      <a:pt x="14208" y="5483"/>
                    </a:lnTo>
                    <a:lnTo>
                      <a:pt x="14208" y="5010"/>
                    </a:lnTo>
                    <a:lnTo>
                      <a:pt x="14190" y="4450"/>
                    </a:lnTo>
                    <a:lnTo>
                      <a:pt x="14155" y="3924"/>
                    </a:lnTo>
                    <a:lnTo>
                      <a:pt x="14085" y="3434"/>
                    </a:lnTo>
                    <a:lnTo>
                      <a:pt x="13980" y="2978"/>
                    </a:lnTo>
                    <a:lnTo>
                      <a:pt x="13857" y="2540"/>
                    </a:lnTo>
                    <a:lnTo>
                      <a:pt x="13700" y="2137"/>
                    </a:lnTo>
                    <a:lnTo>
                      <a:pt x="13524" y="1770"/>
                    </a:lnTo>
                    <a:lnTo>
                      <a:pt x="13314" y="1419"/>
                    </a:lnTo>
                    <a:lnTo>
                      <a:pt x="13087" y="1121"/>
                    </a:lnTo>
                    <a:lnTo>
                      <a:pt x="12824" y="859"/>
                    </a:lnTo>
                    <a:lnTo>
                      <a:pt x="12701" y="736"/>
                    </a:lnTo>
                    <a:lnTo>
                      <a:pt x="12543" y="613"/>
                    </a:lnTo>
                    <a:lnTo>
                      <a:pt x="12403" y="508"/>
                    </a:lnTo>
                    <a:lnTo>
                      <a:pt x="12246" y="421"/>
                    </a:lnTo>
                    <a:lnTo>
                      <a:pt x="12088" y="333"/>
                    </a:lnTo>
                    <a:lnTo>
                      <a:pt x="11930" y="263"/>
                    </a:lnTo>
                    <a:lnTo>
                      <a:pt x="11755" y="193"/>
                    </a:lnTo>
                    <a:lnTo>
                      <a:pt x="11580" y="140"/>
                    </a:lnTo>
                    <a:lnTo>
                      <a:pt x="11405" y="88"/>
                    </a:lnTo>
                    <a:lnTo>
                      <a:pt x="11212" y="53"/>
                    </a:lnTo>
                    <a:lnTo>
                      <a:pt x="10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25" name="Google Shape;2925;p40"/>
          <p:cNvSpPr/>
          <p:nvPr/>
        </p:nvSpPr>
        <p:spPr>
          <a:xfrm>
            <a:off x="3010488" y="1360338"/>
            <a:ext cx="3091200" cy="30912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40"/>
          <p:cNvSpPr txBox="1"/>
          <p:nvPr/>
        </p:nvSpPr>
        <p:spPr>
          <a:xfrm>
            <a:off x="609600" y="135255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7" name="Google Shape;2927;p40"/>
          <p:cNvSpPr txBox="1"/>
          <p:nvPr/>
        </p:nvSpPr>
        <p:spPr>
          <a:xfrm>
            <a:off x="609600" y="362810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8" name="Google Shape;2928;p40"/>
          <p:cNvSpPr txBox="1"/>
          <p:nvPr/>
        </p:nvSpPr>
        <p:spPr>
          <a:xfrm>
            <a:off x="6707400" y="135255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9" name="Google Shape;2929;p40"/>
          <p:cNvSpPr txBox="1"/>
          <p:nvPr/>
        </p:nvSpPr>
        <p:spPr>
          <a:xfrm>
            <a:off x="6707400" y="362810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0" name="Google Shape;2930;p40"/>
          <p:cNvSpPr txBox="1"/>
          <p:nvPr/>
        </p:nvSpPr>
        <p:spPr>
          <a:xfrm>
            <a:off x="609600" y="163965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1" name="Google Shape;2931;p40"/>
          <p:cNvSpPr txBox="1"/>
          <p:nvPr/>
        </p:nvSpPr>
        <p:spPr>
          <a:xfrm>
            <a:off x="609600" y="391520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smallest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2" name="Google Shape;2932;p40"/>
          <p:cNvSpPr txBox="1"/>
          <p:nvPr/>
        </p:nvSpPr>
        <p:spPr>
          <a:xfrm>
            <a:off x="6844500" y="163963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3" name="Google Shape;2933;p40"/>
          <p:cNvSpPr txBox="1"/>
          <p:nvPr/>
        </p:nvSpPr>
        <p:spPr>
          <a:xfrm>
            <a:off x="6844500" y="391520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Yes, this is the ringed one and a gas giant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4" name="Google Shape;2934;p40"/>
          <p:cNvSpPr txBox="1"/>
          <p:nvPr/>
        </p:nvSpPr>
        <p:spPr>
          <a:xfrm>
            <a:off x="609600" y="2490325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5" name="Google Shape;2935;p40"/>
          <p:cNvSpPr txBox="1"/>
          <p:nvPr/>
        </p:nvSpPr>
        <p:spPr>
          <a:xfrm>
            <a:off x="6707400" y="2490325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6" name="Google Shape;2936;p40"/>
          <p:cNvSpPr txBox="1"/>
          <p:nvPr/>
        </p:nvSpPr>
        <p:spPr>
          <a:xfrm>
            <a:off x="609600" y="277742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it’s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7" name="Google Shape;2937;p40"/>
          <p:cNvSpPr txBox="1"/>
          <p:nvPr/>
        </p:nvSpPr>
        <p:spPr>
          <a:xfrm>
            <a:off x="6844500" y="277742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38" name="Google Shape;2938;p40"/>
          <p:cNvCxnSpPr/>
          <p:nvPr/>
        </p:nvCxnSpPr>
        <p:spPr>
          <a:xfrm>
            <a:off x="476250" y="13716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39" name="Google Shape;2939;p40"/>
          <p:cNvCxnSpPr/>
          <p:nvPr/>
        </p:nvCxnSpPr>
        <p:spPr>
          <a:xfrm>
            <a:off x="476250" y="253365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0" name="Google Shape;2940;p40"/>
          <p:cNvCxnSpPr/>
          <p:nvPr/>
        </p:nvCxnSpPr>
        <p:spPr>
          <a:xfrm>
            <a:off x="476250" y="36957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1" name="Google Shape;2941;p40"/>
          <p:cNvCxnSpPr/>
          <p:nvPr/>
        </p:nvCxnSpPr>
        <p:spPr>
          <a:xfrm>
            <a:off x="8686800" y="13716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2" name="Google Shape;2942;p40"/>
          <p:cNvCxnSpPr/>
          <p:nvPr/>
        </p:nvCxnSpPr>
        <p:spPr>
          <a:xfrm>
            <a:off x="8686800" y="253365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3" name="Google Shape;2943;p40"/>
          <p:cNvCxnSpPr/>
          <p:nvPr/>
        </p:nvCxnSpPr>
        <p:spPr>
          <a:xfrm>
            <a:off x="8686800" y="36957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44" name="Google Shape;2944;p40"/>
          <p:cNvSpPr/>
          <p:nvPr/>
        </p:nvSpPr>
        <p:spPr>
          <a:xfrm>
            <a:off x="3267659" y="1332349"/>
            <a:ext cx="692700" cy="69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40"/>
          <p:cNvSpPr/>
          <p:nvPr/>
        </p:nvSpPr>
        <p:spPr>
          <a:xfrm>
            <a:off x="2640578" y="2559667"/>
            <a:ext cx="692700" cy="69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40"/>
          <p:cNvSpPr/>
          <p:nvPr/>
        </p:nvSpPr>
        <p:spPr>
          <a:xfrm>
            <a:off x="3267659" y="3786962"/>
            <a:ext cx="692700" cy="69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40"/>
          <p:cNvSpPr/>
          <p:nvPr/>
        </p:nvSpPr>
        <p:spPr>
          <a:xfrm>
            <a:off x="5137206" y="1332349"/>
            <a:ext cx="692700" cy="69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40"/>
          <p:cNvSpPr/>
          <p:nvPr/>
        </p:nvSpPr>
        <p:spPr>
          <a:xfrm>
            <a:off x="5137206" y="3786962"/>
            <a:ext cx="692700" cy="69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40"/>
          <p:cNvSpPr/>
          <p:nvPr/>
        </p:nvSpPr>
        <p:spPr>
          <a:xfrm>
            <a:off x="5810706" y="2559667"/>
            <a:ext cx="692700" cy="69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0" name="Google Shape;2950;p40"/>
          <p:cNvGrpSpPr/>
          <p:nvPr/>
        </p:nvGrpSpPr>
        <p:grpSpPr>
          <a:xfrm>
            <a:off x="3688031" y="2155143"/>
            <a:ext cx="1767909" cy="1501714"/>
            <a:chOff x="3963450" y="2320450"/>
            <a:chExt cx="1354201" cy="1150298"/>
          </a:xfrm>
        </p:grpSpPr>
        <p:sp>
          <p:nvSpPr>
            <p:cNvPr id="2951" name="Google Shape;2951;p40"/>
            <p:cNvSpPr/>
            <p:nvPr/>
          </p:nvSpPr>
          <p:spPr>
            <a:xfrm>
              <a:off x="4020779" y="3292389"/>
              <a:ext cx="105391" cy="163724"/>
            </a:xfrm>
            <a:custGeom>
              <a:avLst/>
              <a:gdLst/>
              <a:ahLst/>
              <a:cxnLst/>
              <a:rect l="l" t="t" r="r" b="b"/>
              <a:pathLst>
                <a:path w="3767" h="5852" extrusionOk="0">
                  <a:moveTo>
                    <a:pt x="1" y="0"/>
                  </a:moveTo>
                  <a:lnTo>
                    <a:pt x="1" y="3924"/>
                  </a:lnTo>
                  <a:lnTo>
                    <a:pt x="3399" y="5851"/>
                  </a:lnTo>
                  <a:lnTo>
                    <a:pt x="3767" y="22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2" name="Google Shape;2952;p40"/>
            <p:cNvGrpSpPr/>
            <p:nvPr/>
          </p:nvGrpSpPr>
          <p:grpSpPr>
            <a:xfrm>
              <a:off x="3963450" y="2320450"/>
              <a:ext cx="1354201" cy="1150298"/>
              <a:chOff x="-3205000" y="1996575"/>
              <a:chExt cx="1354201" cy="1150298"/>
            </a:xfrm>
          </p:grpSpPr>
          <p:sp>
            <p:nvSpPr>
              <p:cNvPr id="2953" name="Google Shape;2953;p40"/>
              <p:cNvSpPr/>
              <p:nvPr/>
            </p:nvSpPr>
            <p:spPr>
              <a:xfrm>
                <a:off x="-3205000" y="1996575"/>
                <a:ext cx="1252245" cy="1091990"/>
              </a:xfrm>
              <a:custGeom>
                <a:avLst/>
                <a:gdLst/>
                <a:ahLst/>
                <a:cxnLst/>
                <a:rect l="l" t="t" r="r" b="b"/>
                <a:pathLst>
                  <a:path w="44759" h="39031" extrusionOk="0">
                    <a:moveTo>
                      <a:pt x="26470" y="0"/>
                    </a:moveTo>
                    <a:lnTo>
                      <a:pt x="26014" y="53"/>
                    </a:lnTo>
                    <a:lnTo>
                      <a:pt x="25559" y="123"/>
                    </a:lnTo>
                    <a:lnTo>
                      <a:pt x="25086" y="210"/>
                    </a:lnTo>
                    <a:lnTo>
                      <a:pt x="24595" y="333"/>
                    </a:lnTo>
                    <a:lnTo>
                      <a:pt x="24105" y="473"/>
                    </a:lnTo>
                    <a:lnTo>
                      <a:pt x="23614" y="666"/>
                    </a:lnTo>
                    <a:lnTo>
                      <a:pt x="23106" y="859"/>
                    </a:lnTo>
                    <a:lnTo>
                      <a:pt x="22598" y="1086"/>
                    </a:lnTo>
                    <a:lnTo>
                      <a:pt x="22090" y="1349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8" y="2365"/>
                    </a:lnTo>
                    <a:lnTo>
                      <a:pt x="19848" y="2768"/>
                    </a:lnTo>
                    <a:lnTo>
                      <a:pt x="19287" y="3206"/>
                    </a:lnTo>
                    <a:lnTo>
                      <a:pt x="18744" y="3661"/>
                    </a:lnTo>
                    <a:lnTo>
                      <a:pt x="18201" y="4134"/>
                    </a:lnTo>
                    <a:lnTo>
                      <a:pt x="17676" y="4625"/>
                    </a:lnTo>
                    <a:lnTo>
                      <a:pt x="17150" y="5151"/>
                    </a:lnTo>
                    <a:lnTo>
                      <a:pt x="16642" y="5694"/>
                    </a:lnTo>
                    <a:lnTo>
                      <a:pt x="16152" y="6237"/>
                    </a:lnTo>
                    <a:lnTo>
                      <a:pt x="15661" y="6815"/>
                    </a:lnTo>
                    <a:lnTo>
                      <a:pt x="15206" y="7410"/>
                    </a:lnTo>
                    <a:lnTo>
                      <a:pt x="14750" y="8023"/>
                    </a:lnTo>
                    <a:lnTo>
                      <a:pt x="14295" y="8637"/>
                    </a:lnTo>
                    <a:lnTo>
                      <a:pt x="13874" y="9267"/>
                    </a:lnTo>
                    <a:lnTo>
                      <a:pt x="13471" y="9915"/>
                    </a:lnTo>
                    <a:lnTo>
                      <a:pt x="13068" y="10564"/>
                    </a:lnTo>
                    <a:lnTo>
                      <a:pt x="12701" y="11247"/>
                    </a:lnTo>
                    <a:lnTo>
                      <a:pt x="12333" y="11912"/>
                    </a:lnTo>
                    <a:lnTo>
                      <a:pt x="12000" y="12596"/>
                    </a:lnTo>
                    <a:lnTo>
                      <a:pt x="11684" y="13296"/>
                    </a:lnTo>
                    <a:lnTo>
                      <a:pt x="11369" y="13980"/>
                    </a:lnTo>
                    <a:lnTo>
                      <a:pt x="11089" y="14680"/>
                    </a:lnTo>
                    <a:lnTo>
                      <a:pt x="10826" y="15381"/>
                    </a:lnTo>
                    <a:lnTo>
                      <a:pt x="10598" y="16099"/>
                    </a:lnTo>
                    <a:lnTo>
                      <a:pt x="10371" y="16800"/>
                    </a:lnTo>
                    <a:lnTo>
                      <a:pt x="10178" y="17518"/>
                    </a:lnTo>
                    <a:lnTo>
                      <a:pt x="10003" y="18219"/>
                    </a:lnTo>
                    <a:lnTo>
                      <a:pt x="9863" y="18920"/>
                    </a:lnTo>
                    <a:lnTo>
                      <a:pt x="9740" y="19620"/>
                    </a:lnTo>
                    <a:lnTo>
                      <a:pt x="9635" y="20321"/>
                    </a:lnTo>
                    <a:lnTo>
                      <a:pt x="9565" y="21022"/>
                    </a:lnTo>
                    <a:lnTo>
                      <a:pt x="9249" y="21057"/>
                    </a:lnTo>
                    <a:lnTo>
                      <a:pt x="8934" y="21127"/>
                    </a:lnTo>
                    <a:lnTo>
                      <a:pt x="8619" y="21197"/>
                    </a:lnTo>
                    <a:lnTo>
                      <a:pt x="8286" y="21302"/>
                    </a:lnTo>
                    <a:lnTo>
                      <a:pt x="7953" y="21425"/>
                    </a:lnTo>
                    <a:lnTo>
                      <a:pt x="7620" y="21582"/>
                    </a:lnTo>
                    <a:lnTo>
                      <a:pt x="7287" y="21740"/>
                    </a:lnTo>
                    <a:lnTo>
                      <a:pt x="6937" y="21933"/>
                    </a:lnTo>
                    <a:lnTo>
                      <a:pt x="6569" y="22160"/>
                    </a:lnTo>
                    <a:lnTo>
                      <a:pt x="6219" y="22388"/>
                    </a:lnTo>
                    <a:lnTo>
                      <a:pt x="5886" y="22633"/>
                    </a:lnTo>
                    <a:lnTo>
                      <a:pt x="5536" y="22914"/>
                    </a:lnTo>
                    <a:lnTo>
                      <a:pt x="5203" y="23194"/>
                    </a:lnTo>
                    <a:lnTo>
                      <a:pt x="4870" y="23492"/>
                    </a:lnTo>
                    <a:lnTo>
                      <a:pt x="4555" y="23807"/>
                    </a:lnTo>
                    <a:lnTo>
                      <a:pt x="4239" y="24122"/>
                    </a:lnTo>
                    <a:lnTo>
                      <a:pt x="3924" y="24473"/>
                    </a:lnTo>
                    <a:lnTo>
                      <a:pt x="3626" y="24806"/>
                    </a:lnTo>
                    <a:lnTo>
                      <a:pt x="3328" y="25174"/>
                    </a:lnTo>
                    <a:lnTo>
                      <a:pt x="3048" y="25541"/>
                    </a:lnTo>
                    <a:lnTo>
                      <a:pt x="2785" y="25927"/>
                    </a:lnTo>
                    <a:lnTo>
                      <a:pt x="2523" y="26312"/>
                    </a:lnTo>
                    <a:lnTo>
                      <a:pt x="2277" y="26715"/>
                    </a:lnTo>
                    <a:lnTo>
                      <a:pt x="2032" y="27118"/>
                    </a:lnTo>
                    <a:lnTo>
                      <a:pt x="1804" y="27521"/>
                    </a:lnTo>
                    <a:lnTo>
                      <a:pt x="1577" y="27941"/>
                    </a:lnTo>
                    <a:lnTo>
                      <a:pt x="1366" y="28362"/>
                    </a:lnTo>
                    <a:lnTo>
                      <a:pt x="1174" y="28800"/>
                    </a:lnTo>
                    <a:lnTo>
                      <a:pt x="999" y="29220"/>
                    </a:lnTo>
                    <a:lnTo>
                      <a:pt x="841" y="29658"/>
                    </a:lnTo>
                    <a:lnTo>
                      <a:pt x="683" y="30079"/>
                    </a:lnTo>
                    <a:lnTo>
                      <a:pt x="543" y="30517"/>
                    </a:lnTo>
                    <a:lnTo>
                      <a:pt x="420" y="30954"/>
                    </a:lnTo>
                    <a:lnTo>
                      <a:pt x="315" y="31392"/>
                    </a:lnTo>
                    <a:lnTo>
                      <a:pt x="210" y="31830"/>
                    </a:lnTo>
                    <a:lnTo>
                      <a:pt x="140" y="32251"/>
                    </a:lnTo>
                    <a:lnTo>
                      <a:pt x="70" y="32689"/>
                    </a:lnTo>
                    <a:lnTo>
                      <a:pt x="35" y="33109"/>
                    </a:lnTo>
                    <a:lnTo>
                      <a:pt x="0" y="33530"/>
                    </a:lnTo>
                    <a:lnTo>
                      <a:pt x="0" y="33950"/>
                    </a:lnTo>
                    <a:lnTo>
                      <a:pt x="18" y="34283"/>
                    </a:lnTo>
                    <a:lnTo>
                      <a:pt x="0" y="34300"/>
                    </a:lnTo>
                    <a:lnTo>
                      <a:pt x="0" y="34686"/>
                    </a:lnTo>
                    <a:lnTo>
                      <a:pt x="35" y="35054"/>
                    </a:lnTo>
                    <a:lnTo>
                      <a:pt x="70" y="35422"/>
                    </a:lnTo>
                    <a:lnTo>
                      <a:pt x="123" y="35754"/>
                    </a:lnTo>
                    <a:lnTo>
                      <a:pt x="210" y="36087"/>
                    </a:lnTo>
                    <a:lnTo>
                      <a:pt x="298" y="36403"/>
                    </a:lnTo>
                    <a:lnTo>
                      <a:pt x="403" y="36700"/>
                    </a:lnTo>
                    <a:lnTo>
                      <a:pt x="526" y="36981"/>
                    </a:lnTo>
                    <a:lnTo>
                      <a:pt x="648" y="37243"/>
                    </a:lnTo>
                    <a:lnTo>
                      <a:pt x="788" y="37489"/>
                    </a:lnTo>
                    <a:lnTo>
                      <a:pt x="964" y="37716"/>
                    </a:lnTo>
                    <a:lnTo>
                      <a:pt x="1121" y="37927"/>
                    </a:lnTo>
                    <a:lnTo>
                      <a:pt x="1314" y="38119"/>
                    </a:lnTo>
                    <a:lnTo>
                      <a:pt x="1507" y="38295"/>
                    </a:lnTo>
                    <a:lnTo>
                      <a:pt x="1717" y="38452"/>
                    </a:lnTo>
                    <a:lnTo>
                      <a:pt x="1945" y="38592"/>
                    </a:lnTo>
                    <a:lnTo>
                      <a:pt x="2172" y="38715"/>
                    </a:lnTo>
                    <a:lnTo>
                      <a:pt x="2417" y="38820"/>
                    </a:lnTo>
                    <a:lnTo>
                      <a:pt x="2663" y="38908"/>
                    </a:lnTo>
                    <a:lnTo>
                      <a:pt x="2926" y="38960"/>
                    </a:lnTo>
                    <a:lnTo>
                      <a:pt x="3188" y="39013"/>
                    </a:lnTo>
                    <a:lnTo>
                      <a:pt x="3469" y="39030"/>
                    </a:lnTo>
                    <a:lnTo>
                      <a:pt x="3766" y="39030"/>
                    </a:lnTo>
                    <a:lnTo>
                      <a:pt x="4047" y="39013"/>
                    </a:lnTo>
                    <a:lnTo>
                      <a:pt x="4362" y="38978"/>
                    </a:lnTo>
                    <a:lnTo>
                      <a:pt x="4660" y="38925"/>
                    </a:lnTo>
                    <a:lnTo>
                      <a:pt x="4975" y="38855"/>
                    </a:lnTo>
                    <a:lnTo>
                      <a:pt x="5308" y="38750"/>
                    </a:lnTo>
                    <a:lnTo>
                      <a:pt x="5623" y="38627"/>
                    </a:lnTo>
                    <a:lnTo>
                      <a:pt x="5956" y="38487"/>
                    </a:lnTo>
                    <a:lnTo>
                      <a:pt x="6306" y="38312"/>
                    </a:lnTo>
                    <a:lnTo>
                      <a:pt x="6639" y="38137"/>
                    </a:lnTo>
                    <a:lnTo>
                      <a:pt x="38119" y="19953"/>
                    </a:lnTo>
                    <a:lnTo>
                      <a:pt x="38452" y="19743"/>
                    </a:lnTo>
                    <a:lnTo>
                      <a:pt x="38802" y="19533"/>
                    </a:lnTo>
                    <a:lnTo>
                      <a:pt x="39135" y="19288"/>
                    </a:lnTo>
                    <a:lnTo>
                      <a:pt x="39450" y="19025"/>
                    </a:lnTo>
                    <a:lnTo>
                      <a:pt x="39783" y="18762"/>
                    </a:lnTo>
                    <a:lnTo>
                      <a:pt x="40099" y="18464"/>
                    </a:lnTo>
                    <a:lnTo>
                      <a:pt x="40396" y="18166"/>
                    </a:lnTo>
                    <a:lnTo>
                      <a:pt x="40694" y="17869"/>
                    </a:lnTo>
                    <a:lnTo>
                      <a:pt x="40992" y="17536"/>
                    </a:lnTo>
                    <a:lnTo>
                      <a:pt x="41290" y="17203"/>
                    </a:lnTo>
                    <a:lnTo>
                      <a:pt x="41553" y="16853"/>
                    </a:lnTo>
                    <a:lnTo>
                      <a:pt x="41833" y="16502"/>
                    </a:lnTo>
                    <a:lnTo>
                      <a:pt x="42096" y="16134"/>
                    </a:lnTo>
                    <a:lnTo>
                      <a:pt x="42341" y="15766"/>
                    </a:lnTo>
                    <a:lnTo>
                      <a:pt x="42586" y="15381"/>
                    </a:lnTo>
                    <a:lnTo>
                      <a:pt x="42814" y="14996"/>
                    </a:lnTo>
                    <a:lnTo>
                      <a:pt x="43042" y="14610"/>
                    </a:lnTo>
                    <a:lnTo>
                      <a:pt x="43252" y="14207"/>
                    </a:lnTo>
                    <a:lnTo>
                      <a:pt x="43445" y="13804"/>
                    </a:lnTo>
                    <a:lnTo>
                      <a:pt x="43620" y="13401"/>
                    </a:lnTo>
                    <a:lnTo>
                      <a:pt x="43795" y="12981"/>
                    </a:lnTo>
                    <a:lnTo>
                      <a:pt x="43953" y="12561"/>
                    </a:lnTo>
                    <a:lnTo>
                      <a:pt x="44110" y="12158"/>
                    </a:lnTo>
                    <a:lnTo>
                      <a:pt x="44233" y="11737"/>
                    </a:lnTo>
                    <a:lnTo>
                      <a:pt x="44355" y="11317"/>
                    </a:lnTo>
                    <a:lnTo>
                      <a:pt x="44461" y="10896"/>
                    </a:lnTo>
                    <a:lnTo>
                      <a:pt x="44548" y="10493"/>
                    </a:lnTo>
                    <a:lnTo>
                      <a:pt x="44618" y="10073"/>
                    </a:lnTo>
                    <a:lnTo>
                      <a:pt x="44688" y="9653"/>
                    </a:lnTo>
                    <a:lnTo>
                      <a:pt x="44723" y="9250"/>
                    </a:lnTo>
                    <a:lnTo>
                      <a:pt x="44758" y="8847"/>
                    </a:lnTo>
                    <a:lnTo>
                      <a:pt x="44758" y="8444"/>
                    </a:lnTo>
                    <a:lnTo>
                      <a:pt x="44758" y="7095"/>
                    </a:lnTo>
                    <a:lnTo>
                      <a:pt x="44758" y="6885"/>
                    </a:lnTo>
                    <a:lnTo>
                      <a:pt x="44758" y="6412"/>
                    </a:lnTo>
                    <a:lnTo>
                      <a:pt x="44723" y="5956"/>
                    </a:lnTo>
                    <a:lnTo>
                      <a:pt x="44671" y="5518"/>
                    </a:lnTo>
                    <a:lnTo>
                      <a:pt x="44601" y="5115"/>
                    </a:lnTo>
                    <a:lnTo>
                      <a:pt x="44513" y="4713"/>
                    </a:lnTo>
                    <a:lnTo>
                      <a:pt x="44408" y="4345"/>
                    </a:lnTo>
                    <a:lnTo>
                      <a:pt x="44268" y="3977"/>
                    </a:lnTo>
                    <a:lnTo>
                      <a:pt x="44128" y="3644"/>
                    </a:lnTo>
                    <a:lnTo>
                      <a:pt x="43970" y="3329"/>
                    </a:lnTo>
                    <a:lnTo>
                      <a:pt x="43795" y="3031"/>
                    </a:lnTo>
                    <a:lnTo>
                      <a:pt x="43602" y="2751"/>
                    </a:lnTo>
                    <a:lnTo>
                      <a:pt x="43392" y="2505"/>
                    </a:lnTo>
                    <a:lnTo>
                      <a:pt x="43164" y="2278"/>
                    </a:lnTo>
                    <a:lnTo>
                      <a:pt x="42936" y="2050"/>
                    </a:lnTo>
                    <a:lnTo>
                      <a:pt x="42674" y="1875"/>
                    </a:lnTo>
                    <a:lnTo>
                      <a:pt x="42411" y="1699"/>
                    </a:lnTo>
                    <a:lnTo>
                      <a:pt x="42131" y="1559"/>
                    </a:lnTo>
                    <a:lnTo>
                      <a:pt x="41850" y="1437"/>
                    </a:lnTo>
                    <a:lnTo>
                      <a:pt x="41553" y="1332"/>
                    </a:lnTo>
                    <a:lnTo>
                      <a:pt x="41237" y="1262"/>
                    </a:lnTo>
                    <a:lnTo>
                      <a:pt x="40904" y="1209"/>
                    </a:lnTo>
                    <a:lnTo>
                      <a:pt x="40572" y="1174"/>
                    </a:lnTo>
                    <a:lnTo>
                      <a:pt x="40221" y="1174"/>
                    </a:lnTo>
                    <a:lnTo>
                      <a:pt x="39871" y="1191"/>
                    </a:lnTo>
                    <a:lnTo>
                      <a:pt x="39503" y="1226"/>
                    </a:lnTo>
                    <a:lnTo>
                      <a:pt x="39135" y="1297"/>
                    </a:lnTo>
                    <a:lnTo>
                      <a:pt x="38750" y="1402"/>
                    </a:lnTo>
                    <a:lnTo>
                      <a:pt x="38364" y="1524"/>
                    </a:lnTo>
                    <a:lnTo>
                      <a:pt x="37979" y="1664"/>
                    </a:lnTo>
                    <a:lnTo>
                      <a:pt x="37576" y="1840"/>
                    </a:lnTo>
                    <a:lnTo>
                      <a:pt x="37173" y="2032"/>
                    </a:lnTo>
                    <a:lnTo>
                      <a:pt x="36753" y="2260"/>
                    </a:lnTo>
                    <a:lnTo>
                      <a:pt x="36280" y="2558"/>
                    </a:lnTo>
                    <a:lnTo>
                      <a:pt x="35824" y="2873"/>
                    </a:lnTo>
                    <a:lnTo>
                      <a:pt x="35369" y="3206"/>
                    </a:lnTo>
                    <a:lnTo>
                      <a:pt x="34913" y="3574"/>
                    </a:lnTo>
                    <a:lnTo>
                      <a:pt x="34475" y="3959"/>
                    </a:lnTo>
                    <a:lnTo>
                      <a:pt x="34055" y="4380"/>
                    </a:lnTo>
                    <a:lnTo>
                      <a:pt x="33634" y="4800"/>
                    </a:lnTo>
                    <a:lnTo>
                      <a:pt x="33232" y="5256"/>
                    </a:lnTo>
                    <a:lnTo>
                      <a:pt x="33091" y="4783"/>
                    </a:lnTo>
                    <a:lnTo>
                      <a:pt x="32934" y="4327"/>
                    </a:lnTo>
                    <a:lnTo>
                      <a:pt x="32759" y="3889"/>
                    </a:lnTo>
                    <a:lnTo>
                      <a:pt x="32566" y="3486"/>
                    </a:lnTo>
                    <a:lnTo>
                      <a:pt x="32356" y="3101"/>
                    </a:lnTo>
                    <a:lnTo>
                      <a:pt x="32128" y="2733"/>
                    </a:lnTo>
                    <a:lnTo>
                      <a:pt x="31883" y="2383"/>
                    </a:lnTo>
                    <a:lnTo>
                      <a:pt x="31620" y="2050"/>
                    </a:lnTo>
                    <a:lnTo>
                      <a:pt x="31340" y="1752"/>
                    </a:lnTo>
                    <a:lnTo>
                      <a:pt x="31042" y="1472"/>
                    </a:lnTo>
                    <a:lnTo>
                      <a:pt x="30726" y="1226"/>
                    </a:lnTo>
                    <a:lnTo>
                      <a:pt x="30411" y="999"/>
                    </a:lnTo>
                    <a:lnTo>
                      <a:pt x="30078" y="789"/>
                    </a:lnTo>
                    <a:lnTo>
                      <a:pt x="29728" y="596"/>
                    </a:lnTo>
                    <a:lnTo>
                      <a:pt x="29360" y="438"/>
                    </a:lnTo>
                    <a:lnTo>
                      <a:pt x="28975" y="298"/>
                    </a:lnTo>
                    <a:lnTo>
                      <a:pt x="28589" y="193"/>
                    </a:lnTo>
                    <a:lnTo>
                      <a:pt x="28186" y="105"/>
                    </a:lnTo>
                    <a:lnTo>
                      <a:pt x="27766" y="35"/>
                    </a:lnTo>
                    <a:lnTo>
                      <a:pt x="273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0"/>
              <p:cNvSpPr/>
              <p:nvPr/>
            </p:nvSpPr>
            <p:spPr>
              <a:xfrm>
                <a:off x="-2036539" y="2047050"/>
                <a:ext cx="119128" cy="88745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172" extrusionOk="0">
                    <a:moveTo>
                      <a:pt x="842" y="1"/>
                    </a:moveTo>
                    <a:lnTo>
                      <a:pt x="1" y="1875"/>
                    </a:lnTo>
                    <a:lnTo>
                      <a:pt x="3382" y="3171"/>
                    </a:lnTo>
                    <a:lnTo>
                      <a:pt x="4258" y="1945"/>
                    </a:lnTo>
                    <a:lnTo>
                      <a:pt x="84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0"/>
              <p:cNvSpPr/>
              <p:nvPr/>
            </p:nvSpPr>
            <p:spPr>
              <a:xfrm>
                <a:off x="-2390418" y="2020581"/>
                <a:ext cx="121590" cy="85807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3067" extrusionOk="0">
                    <a:moveTo>
                      <a:pt x="1087" y="1"/>
                    </a:moveTo>
                    <a:lnTo>
                      <a:pt x="1" y="1017"/>
                    </a:lnTo>
                    <a:lnTo>
                      <a:pt x="3417" y="3066"/>
                    </a:lnTo>
                    <a:lnTo>
                      <a:pt x="4345" y="1875"/>
                    </a:lnTo>
                    <a:lnTo>
                      <a:pt x="10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0"/>
              <p:cNvSpPr/>
              <p:nvPr/>
            </p:nvSpPr>
            <p:spPr>
              <a:xfrm>
                <a:off x="-3103072" y="2054408"/>
                <a:ext cx="1252273" cy="1092465"/>
              </a:xfrm>
              <a:custGeom>
                <a:avLst/>
                <a:gdLst/>
                <a:ahLst/>
                <a:cxnLst/>
                <a:rect l="l" t="t" r="r" b="b"/>
                <a:pathLst>
                  <a:path w="44760" h="39048" extrusionOk="0">
                    <a:moveTo>
                      <a:pt x="26908" y="0"/>
                    </a:moveTo>
                    <a:lnTo>
                      <a:pt x="26470" y="18"/>
                    </a:lnTo>
                    <a:lnTo>
                      <a:pt x="26015" y="53"/>
                    </a:lnTo>
                    <a:lnTo>
                      <a:pt x="25559" y="123"/>
                    </a:lnTo>
                    <a:lnTo>
                      <a:pt x="25086" y="228"/>
                    </a:lnTo>
                    <a:lnTo>
                      <a:pt x="24596" y="351"/>
                    </a:lnTo>
                    <a:lnTo>
                      <a:pt x="24105" y="491"/>
                    </a:lnTo>
                    <a:lnTo>
                      <a:pt x="23615" y="666"/>
                    </a:lnTo>
                    <a:lnTo>
                      <a:pt x="23107" y="876"/>
                    </a:lnTo>
                    <a:lnTo>
                      <a:pt x="22599" y="1104"/>
                    </a:lnTo>
                    <a:lnTo>
                      <a:pt x="22091" y="1367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9" y="2383"/>
                    </a:lnTo>
                    <a:lnTo>
                      <a:pt x="19849" y="2786"/>
                    </a:lnTo>
                    <a:lnTo>
                      <a:pt x="19288" y="3206"/>
                    </a:lnTo>
                    <a:lnTo>
                      <a:pt x="18727" y="3662"/>
                    </a:lnTo>
                    <a:lnTo>
                      <a:pt x="18202" y="4152"/>
                    </a:lnTo>
                    <a:lnTo>
                      <a:pt x="17659" y="4643"/>
                    </a:lnTo>
                    <a:lnTo>
                      <a:pt x="17151" y="5168"/>
                    </a:lnTo>
                    <a:lnTo>
                      <a:pt x="16643" y="5694"/>
                    </a:lnTo>
                    <a:lnTo>
                      <a:pt x="16152" y="6254"/>
                    </a:lnTo>
                    <a:lnTo>
                      <a:pt x="15662" y="6832"/>
                    </a:lnTo>
                    <a:lnTo>
                      <a:pt x="15189" y="7428"/>
                    </a:lnTo>
                    <a:lnTo>
                      <a:pt x="14733" y="8024"/>
                    </a:lnTo>
                    <a:lnTo>
                      <a:pt x="14295" y="8654"/>
                    </a:lnTo>
                    <a:lnTo>
                      <a:pt x="13875" y="9285"/>
                    </a:lnTo>
                    <a:lnTo>
                      <a:pt x="13472" y="9933"/>
                    </a:lnTo>
                    <a:lnTo>
                      <a:pt x="13069" y="10581"/>
                    </a:lnTo>
                    <a:lnTo>
                      <a:pt x="12701" y="11247"/>
                    </a:lnTo>
                    <a:lnTo>
                      <a:pt x="12333" y="11930"/>
                    </a:lnTo>
                    <a:lnTo>
                      <a:pt x="12001" y="12613"/>
                    </a:lnTo>
                    <a:lnTo>
                      <a:pt x="11685" y="13296"/>
                    </a:lnTo>
                    <a:lnTo>
                      <a:pt x="11370" y="13997"/>
                    </a:lnTo>
                    <a:lnTo>
                      <a:pt x="11090" y="14698"/>
                    </a:lnTo>
                    <a:lnTo>
                      <a:pt x="10827" y="15399"/>
                    </a:lnTo>
                    <a:lnTo>
                      <a:pt x="10599" y="16099"/>
                    </a:lnTo>
                    <a:lnTo>
                      <a:pt x="10371" y="16818"/>
                    </a:lnTo>
                    <a:lnTo>
                      <a:pt x="10179" y="17518"/>
                    </a:lnTo>
                    <a:lnTo>
                      <a:pt x="10003" y="18237"/>
                    </a:lnTo>
                    <a:lnTo>
                      <a:pt x="9863" y="18937"/>
                    </a:lnTo>
                    <a:lnTo>
                      <a:pt x="9741" y="19638"/>
                    </a:lnTo>
                    <a:lnTo>
                      <a:pt x="9636" y="20339"/>
                    </a:lnTo>
                    <a:lnTo>
                      <a:pt x="9566" y="21022"/>
                    </a:lnTo>
                    <a:lnTo>
                      <a:pt x="9250" y="21074"/>
                    </a:lnTo>
                    <a:lnTo>
                      <a:pt x="8935" y="21127"/>
                    </a:lnTo>
                    <a:lnTo>
                      <a:pt x="8620" y="21215"/>
                    </a:lnTo>
                    <a:lnTo>
                      <a:pt x="8287" y="21320"/>
                    </a:lnTo>
                    <a:lnTo>
                      <a:pt x="7954" y="21442"/>
                    </a:lnTo>
                    <a:lnTo>
                      <a:pt x="7621" y="21582"/>
                    </a:lnTo>
                    <a:lnTo>
                      <a:pt x="7288" y="21758"/>
                    </a:lnTo>
                    <a:lnTo>
                      <a:pt x="6938" y="21950"/>
                    </a:lnTo>
                    <a:lnTo>
                      <a:pt x="6570" y="22161"/>
                    </a:lnTo>
                    <a:lnTo>
                      <a:pt x="6220" y="22406"/>
                    </a:lnTo>
                    <a:lnTo>
                      <a:pt x="5869" y="22651"/>
                    </a:lnTo>
                    <a:lnTo>
                      <a:pt x="5536" y="22914"/>
                    </a:lnTo>
                    <a:lnTo>
                      <a:pt x="5204" y="23194"/>
                    </a:lnTo>
                    <a:lnTo>
                      <a:pt x="4871" y="23492"/>
                    </a:lnTo>
                    <a:lnTo>
                      <a:pt x="4555" y="23807"/>
                    </a:lnTo>
                    <a:lnTo>
                      <a:pt x="4240" y="24140"/>
                    </a:lnTo>
                    <a:lnTo>
                      <a:pt x="3925" y="24473"/>
                    </a:lnTo>
                    <a:lnTo>
                      <a:pt x="3627" y="24823"/>
                    </a:lnTo>
                    <a:lnTo>
                      <a:pt x="3329" y="25191"/>
                    </a:lnTo>
                    <a:lnTo>
                      <a:pt x="3049" y="25559"/>
                    </a:lnTo>
                    <a:lnTo>
                      <a:pt x="2786" y="25944"/>
                    </a:lnTo>
                    <a:lnTo>
                      <a:pt x="2523" y="26330"/>
                    </a:lnTo>
                    <a:lnTo>
                      <a:pt x="2261" y="26715"/>
                    </a:lnTo>
                    <a:lnTo>
                      <a:pt x="2033" y="27118"/>
                    </a:lnTo>
                    <a:lnTo>
                      <a:pt x="1805" y="27539"/>
                    </a:lnTo>
                    <a:lnTo>
                      <a:pt x="1577" y="27959"/>
                    </a:lnTo>
                    <a:lnTo>
                      <a:pt x="1367" y="28379"/>
                    </a:lnTo>
                    <a:lnTo>
                      <a:pt x="1174" y="28800"/>
                    </a:lnTo>
                    <a:lnTo>
                      <a:pt x="999" y="29238"/>
                    </a:lnTo>
                    <a:lnTo>
                      <a:pt x="842" y="29658"/>
                    </a:lnTo>
                    <a:lnTo>
                      <a:pt x="684" y="30096"/>
                    </a:lnTo>
                    <a:lnTo>
                      <a:pt x="544" y="30534"/>
                    </a:lnTo>
                    <a:lnTo>
                      <a:pt x="421" y="30972"/>
                    </a:lnTo>
                    <a:lnTo>
                      <a:pt x="316" y="31410"/>
                    </a:lnTo>
                    <a:lnTo>
                      <a:pt x="211" y="31831"/>
                    </a:lnTo>
                    <a:lnTo>
                      <a:pt x="141" y="32268"/>
                    </a:lnTo>
                    <a:lnTo>
                      <a:pt x="71" y="32706"/>
                    </a:lnTo>
                    <a:lnTo>
                      <a:pt x="36" y="33127"/>
                    </a:lnTo>
                    <a:lnTo>
                      <a:pt x="1" y="33547"/>
                    </a:lnTo>
                    <a:lnTo>
                      <a:pt x="1" y="33968"/>
                    </a:lnTo>
                    <a:lnTo>
                      <a:pt x="18" y="34301"/>
                    </a:lnTo>
                    <a:lnTo>
                      <a:pt x="1" y="34301"/>
                    </a:lnTo>
                    <a:lnTo>
                      <a:pt x="1" y="34686"/>
                    </a:lnTo>
                    <a:lnTo>
                      <a:pt x="36" y="35071"/>
                    </a:lnTo>
                    <a:lnTo>
                      <a:pt x="71" y="35422"/>
                    </a:lnTo>
                    <a:lnTo>
                      <a:pt x="123" y="35772"/>
                    </a:lnTo>
                    <a:lnTo>
                      <a:pt x="211" y="36105"/>
                    </a:lnTo>
                    <a:lnTo>
                      <a:pt x="299" y="36420"/>
                    </a:lnTo>
                    <a:lnTo>
                      <a:pt x="404" y="36700"/>
                    </a:lnTo>
                    <a:lnTo>
                      <a:pt x="509" y="36981"/>
                    </a:lnTo>
                    <a:lnTo>
                      <a:pt x="649" y="37244"/>
                    </a:lnTo>
                    <a:lnTo>
                      <a:pt x="789" y="37506"/>
                    </a:lnTo>
                    <a:lnTo>
                      <a:pt x="964" y="37734"/>
                    </a:lnTo>
                    <a:lnTo>
                      <a:pt x="1122" y="37944"/>
                    </a:lnTo>
                    <a:lnTo>
                      <a:pt x="1315" y="38137"/>
                    </a:lnTo>
                    <a:lnTo>
                      <a:pt x="1507" y="38312"/>
                    </a:lnTo>
                    <a:lnTo>
                      <a:pt x="1718" y="38470"/>
                    </a:lnTo>
                    <a:lnTo>
                      <a:pt x="1945" y="38610"/>
                    </a:lnTo>
                    <a:lnTo>
                      <a:pt x="2173" y="38733"/>
                    </a:lnTo>
                    <a:lnTo>
                      <a:pt x="2418" y="38820"/>
                    </a:lnTo>
                    <a:lnTo>
                      <a:pt x="2663" y="38908"/>
                    </a:lnTo>
                    <a:lnTo>
                      <a:pt x="2926" y="38978"/>
                    </a:lnTo>
                    <a:lnTo>
                      <a:pt x="3189" y="39013"/>
                    </a:lnTo>
                    <a:lnTo>
                      <a:pt x="3469" y="39048"/>
                    </a:lnTo>
                    <a:lnTo>
                      <a:pt x="3767" y="39048"/>
                    </a:lnTo>
                    <a:lnTo>
                      <a:pt x="4047" y="39030"/>
                    </a:lnTo>
                    <a:lnTo>
                      <a:pt x="4363" y="38995"/>
                    </a:lnTo>
                    <a:lnTo>
                      <a:pt x="4661" y="38943"/>
                    </a:lnTo>
                    <a:lnTo>
                      <a:pt x="4976" y="38855"/>
                    </a:lnTo>
                    <a:lnTo>
                      <a:pt x="5309" y="38750"/>
                    </a:lnTo>
                    <a:lnTo>
                      <a:pt x="5624" y="38627"/>
                    </a:lnTo>
                    <a:lnTo>
                      <a:pt x="5957" y="38487"/>
                    </a:lnTo>
                    <a:lnTo>
                      <a:pt x="6307" y="38330"/>
                    </a:lnTo>
                    <a:lnTo>
                      <a:pt x="6640" y="38137"/>
                    </a:lnTo>
                    <a:lnTo>
                      <a:pt x="38120" y="19971"/>
                    </a:lnTo>
                    <a:lnTo>
                      <a:pt x="38453" y="19761"/>
                    </a:lnTo>
                    <a:lnTo>
                      <a:pt x="38785" y="19533"/>
                    </a:lnTo>
                    <a:lnTo>
                      <a:pt x="39118" y="19288"/>
                    </a:lnTo>
                    <a:lnTo>
                      <a:pt x="39451" y="19042"/>
                    </a:lnTo>
                    <a:lnTo>
                      <a:pt x="39766" y="18762"/>
                    </a:lnTo>
                    <a:lnTo>
                      <a:pt x="40082" y="18482"/>
                    </a:lnTo>
                    <a:lnTo>
                      <a:pt x="40397" y="18184"/>
                    </a:lnTo>
                    <a:lnTo>
                      <a:pt x="40695" y="17869"/>
                    </a:lnTo>
                    <a:lnTo>
                      <a:pt x="40993" y="17553"/>
                    </a:lnTo>
                    <a:lnTo>
                      <a:pt x="41291" y="17221"/>
                    </a:lnTo>
                    <a:lnTo>
                      <a:pt x="41553" y="16870"/>
                    </a:lnTo>
                    <a:lnTo>
                      <a:pt x="41834" y="16520"/>
                    </a:lnTo>
                    <a:lnTo>
                      <a:pt x="42096" y="16152"/>
                    </a:lnTo>
                    <a:lnTo>
                      <a:pt x="42342" y="15784"/>
                    </a:lnTo>
                    <a:lnTo>
                      <a:pt x="42587" y="15399"/>
                    </a:lnTo>
                    <a:lnTo>
                      <a:pt x="42815" y="15013"/>
                    </a:lnTo>
                    <a:lnTo>
                      <a:pt x="43042" y="14610"/>
                    </a:lnTo>
                    <a:lnTo>
                      <a:pt x="43235" y="14207"/>
                    </a:lnTo>
                    <a:lnTo>
                      <a:pt x="43445" y="13805"/>
                    </a:lnTo>
                    <a:lnTo>
                      <a:pt x="43620" y="13402"/>
                    </a:lnTo>
                    <a:lnTo>
                      <a:pt x="43796" y="12999"/>
                    </a:lnTo>
                    <a:lnTo>
                      <a:pt x="43953" y="12578"/>
                    </a:lnTo>
                    <a:lnTo>
                      <a:pt x="44111" y="12158"/>
                    </a:lnTo>
                    <a:lnTo>
                      <a:pt x="44234" y="11737"/>
                    </a:lnTo>
                    <a:lnTo>
                      <a:pt x="44356" y="11334"/>
                    </a:lnTo>
                    <a:lnTo>
                      <a:pt x="44461" y="10914"/>
                    </a:lnTo>
                    <a:lnTo>
                      <a:pt x="44549" y="10494"/>
                    </a:lnTo>
                    <a:lnTo>
                      <a:pt x="44619" y="10073"/>
                    </a:lnTo>
                    <a:lnTo>
                      <a:pt x="44689" y="9670"/>
                    </a:lnTo>
                    <a:lnTo>
                      <a:pt x="44724" y="9267"/>
                    </a:lnTo>
                    <a:lnTo>
                      <a:pt x="44759" y="8864"/>
                    </a:lnTo>
                    <a:lnTo>
                      <a:pt x="44759" y="8462"/>
                    </a:lnTo>
                    <a:lnTo>
                      <a:pt x="44759" y="7095"/>
                    </a:lnTo>
                    <a:lnTo>
                      <a:pt x="44759" y="6885"/>
                    </a:lnTo>
                    <a:lnTo>
                      <a:pt x="44759" y="6429"/>
                    </a:lnTo>
                    <a:lnTo>
                      <a:pt x="44724" y="5974"/>
                    </a:lnTo>
                    <a:lnTo>
                      <a:pt x="44672" y="5536"/>
                    </a:lnTo>
                    <a:lnTo>
                      <a:pt x="44601" y="5116"/>
                    </a:lnTo>
                    <a:lnTo>
                      <a:pt x="44514" y="4730"/>
                    </a:lnTo>
                    <a:lnTo>
                      <a:pt x="44409" y="4345"/>
                    </a:lnTo>
                    <a:lnTo>
                      <a:pt x="44269" y="3994"/>
                    </a:lnTo>
                    <a:lnTo>
                      <a:pt x="44128" y="3662"/>
                    </a:lnTo>
                    <a:lnTo>
                      <a:pt x="43971" y="3346"/>
                    </a:lnTo>
                    <a:lnTo>
                      <a:pt x="43796" y="3048"/>
                    </a:lnTo>
                    <a:lnTo>
                      <a:pt x="43603" y="2768"/>
                    </a:lnTo>
                    <a:lnTo>
                      <a:pt x="43393" y="2505"/>
                    </a:lnTo>
                    <a:lnTo>
                      <a:pt x="43165" y="2278"/>
                    </a:lnTo>
                    <a:lnTo>
                      <a:pt x="42937" y="2067"/>
                    </a:lnTo>
                    <a:lnTo>
                      <a:pt x="42674" y="1875"/>
                    </a:lnTo>
                    <a:lnTo>
                      <a:pt x="42412" y="1717"/>
                    </a:lnTo>
                    <a:lnTo>
                      <a:pt x="42131" y="1559"/>
                    </a:lnTo>
                    <a:lnTo>
                      <a:pt x="41851" y="1437"/>
                    </a:lnTo>
                    <a:lnTo>
                      <a:pt x="41553" y="1349"/>
                    </a:lnTo>
                    <a:lnTo>
                      <a:pt x="41238" y="1262"/>
                    </a:lnTo>
                    <a:lnTo>
                      <a:pt x="40905" y="1209"/>
                    </a:lnTo>
                    <a:lnTo>
                      <a:pt x="40572" y="1192"/>
                    </a:lnTo>
                    <a:lnTo>
                      <a:pt x="40222" y="1174"/>
                    </a:lnTo>
                    <a:lnTo>
                      <a:pt x="39872" y="1192"/>
                    </a:lnTo>
                    <a:lnTo>
                      <a:pt x="39504" y="1244"/>
                    </a:lnTo>
                    <a:lnTo>
                      <a:pt x="39136" y="1314"/>
                    </a:lnTo>
                    <a:lnTo>
                      <a:pt x="38750" y="1402"/>
                    </a:lnTo>
                    <a:lnTo>
                      <a:pt x="38365" y="1524"/>
                    </a:lnTo>
                    <a:lnTo>
                      <a:pt x="37980" y="1665"/>
                    </a:lnTo>
                    <a:lnTo>
                      <a:pt x="37577" y="1840"/>
                    </a:lnTo>
                    <a:lnTo>
                      <a:pt x="37174" y="2050"/>
                    </a:lnTo>
                    <a:lnTo>
                      <a:pt x="36753" y="2278"/>
                    </a:lnTo>
                    <a:lnTo>
                      <a:pt x="36280" y="2558"/>
                    </a:lnTo>
                    <a:lnTo>
                      <a:pt x="35825" y="2873"/>
                    </a:lnTo>
                    <a:lnTo>
                      <a:pt x="35369" y="3224"/>
                    </a:lnTo>
                    <a:lnTo>
                      <a:pt x="34914" y="3592"/>
                    </a:lnTo>
                    <a:lnTo>
                      <a:pt x="34476" y="3977"/>
                    </a:lnTo>
                    <a:lnTo>
                      <a:pt x="34056" y="4380"/>
                    </a:lnTo>
                    <a:lnTo>
                      <a:pt x="33635" y="4818"/>
                    </a:lnTo>
                    <a:lnTo>
                      <a:pt x="33232" y="5273"/>
                    </a:lnTo>
                    <a:lnTo>
                      <a:pt x="33092" y="4800"/>
                    </a:lnTo>
                    <a:lnTo>
                      <a:pt x="32934" y="4345"/>
                    </a:lnTo>
                    <a:lnTo>
                      <a:pt x="32759" y="3907"/>
                    </a:lnTo>
                    <a:lnTo>
                      <a:pt x="32567" y="3504"/>
                    </a:lnTo>
                    <a:lnTo>
                      <a:pt x="32356" y="3101"/>
                    </a:lnTo>
                    <a:lnTo>
                      <a:pt x="32129" y="2733"/>
                    </a:lnTo>
                    <a:lnTo>
                      <a:pt x="31883" y="2400"/>
                    </a:lnTo>
                    <a:lnTo>
                      <a:pt x="31621" y="2067"/>
                    </a:lnTo>
                    <a:lnTo>
                      <a:pt x="31340" y="1770"/>
                    </a:lnTo>
                    <a:lnTo>
                      <a:pt x="31043" y="1489"/>
                    </a:lnTo>
                    <a:lnTo>
                      <a:pt x="30727" y="1227"/>
                    </a:lnTo>
                    <a:lnTo>
                      <a:pt x="30412" y="999"/>
                    </a:lnTo>
                    <a:lnTo>
                      <a:pt x="30079" y="789"/>
                    </a:lnTo>
                    <a:lnTo>
                      <a:pt x="29711" y="613"/>
                    </a:lnTo>
                    <a:lnTo>
                      <a:pt x="29361" y="438"/>
                    </a:lnTo>
                    <a:lnTo>
                      <a:pt x="28975" y="316"/>
                    </a:lnTo>
                    <a:lnTo>
                      <a:pt x="28590" y="193"/>
                    </a:lnTo>
                    <a:lnTo>
                      <a:pt x="28187" y="105"/>
                    </a:lnTo>
                    <a:lnTo>
                      <a:pt x="27767" y="53"/>
                    </a:lnTo>
                    <a:lnTo>
                      <a:pt x="27346" y="18"/>
                    </a:lnTo>
                    <a:lnTo>
                      <a:pt x="269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0"/>
              <p:cNvSpPr/>
              <p:nvPr/>
            </p:nvSpPr>
            <p:spPr>
              <a:xfrm>
                <a:off x="-2797263" y="2210650"/>
                <a:ext cx="760709" cy="721800"/>
              </a:xfrm>
              <a:custGeom>
                <a:avLst/>
                <a:gdLst/>
                <a:ahLst/>
                <a:cxnLst/>
                <a:rect l="l" t="t" r="r" b="b"/>
                <a:pathLst>
                  <a:path w="33197" h="31499" extrusionOk="0">
                    <a:moveTo>
                      <a:pt x="22143" y="1"/>
                    </a:moveTo>
                    <a:lnTo>
                      <a:pt x="21618" y="36"/>
                    </a:lnTo>
                    <a:lnTo>
                      <a:pt x="21075" y="71"/>
                    </a:lnTo>
                    <a:lnTo>
                      <a:pt x="20532" y="141"/>
                    </a:lnTo>
                    <a:lnTo>
                      <a:pt x="19988" y="229"/>
                    </a:lnTo>
                    <a:lnTo>
                      <a:pt x="19428" y="334"/>
                    </a:lnTo>
                    <a:lnTo>
                      <a:pt x="18867" y="456"/>
                    </a:lnTo>
                    <a:lnTo>
                      <a:pt x="18307" y="597"/>
                    </a:lnTo>
                    <a:lnTo>
                      <a:pt x="17729" y="772"/>
                    </a:lnTo>
                    <a:lnTo>
                      <a:pt x="17151" y="964"/>
                    </a:lnTo>
                    <a:lnTo>
                      <a:pt x="16590" y="1175"/>
                    </a:lnTo>
                    <a:lnTo>
                      <a:pt x="15994" y="1402"/>
                    </a:lnTo>
                    <a:lnTo>
                      <a:pt x="15416" y="1665"/>
                    </a:lnTo>
                    <a:lnTo>
                      <a:pt x="14821" y="1945"/>
                    </a:lnTo>
                    <a:lnTo>
                      <a:pt x="14243" y="2261"/>
                    </a:lnTo>
                    <a:lnTo>
                      <a:pt x="13647" y="2594"/>
                    </a:lnTo>
                    <a:lnTo>
                      <a:pt x="12491" y="3259"/>
                    </a:lnTo>
                    <a:lnTo>
                      <a:pt x="11405" y="3942"/>
                    </a:lnTo>
                    <a:lnTo>
                      <a:pt x="10389" y="4608"/>
                    </a:lnTo>
                    <a:lnTo>
                      <a:pt x="9425" y="5291"/>
                    </a:lnTo>
                    <a:lnTo>
                      <a:pt x="8952" y="5642"/>
                    </a:lnTo>
                    <a:lnTo>
                      <a:pt x="8514" y="5992"/>
                    </a:lnTo>
                    <a:lnTo>
                      <a:pt x="8059" y="6360"/>
                    </a:lnTo>
                    <a:lnTo>
                      <a:pt x="7638" y="6710"/>
                    </a:lnTo>
                    <a:lnTo>
                      <a:pt x="7218" y="7078"/>
                    </a:lnTo>
                    <a:lnTo>
                      <a:pt x="6797" y="7464"/>
                    </a:lnTo>
                    <a:lnTo>
                      <a:pt x="6395" y="7849"/>
                    </a:lnTo>
                    <a:lnTo>
                      <a:pt x="6009" y="8234"/>
                    </a:lnTo>
                    <a:lnTo>
                      <a:pt x="5606" y="8637"/>
                    </a:lnTo>
                    <a:lnTo>
                      <a:pt x="5221" y="9058"/>
                    </a:lnTo>
                    <a:lnTo>
                      <a:pt x="4853" y="9496"/>
                    </a:lnTo>
                    <a:lnTo>
                      <a:pt x="4468" y="9934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35"/>
                    </a:lnTo>
                    <a:lnTo>
                      <a:pt x="2996" y="11843"/>
                    </a:lnTo>
                    <a:lnTo>
                      <a:pt x="2260" y="12894"/>
                    </a:lnTo>
                    <a:lnTo>
                      <a:pt x="1507" y="14033"/>
                    </a:lnTo>
                    <a:lnTo>
                      <a:pt x="771" y="15242"/>
                    </a:lnTo>
                    <a:lnTo>
                      <a:pt x="1" y="16555"/>
                    </a:lnTo>
                    <a:lnTo>
                      <a:pt x="333" y="16748"/>
                    </a:lnTo>
                    <a:lnTo>
                      <a:pt x="684" y="16941"/>
                    </a:lnTo>
                    <a:lnTo>
                      <a:pt x="1034" y="17151"/>
                    </a:lnTo>
                    <a:lnTo>
                      <a:pt x="1384" y="17344"/>
                    </a:lnTo>
                    <a:lnTo>
                      <a:pt x="1735" y="17554"/>
                    </a:lnTo>
                    <a:lnTo>
                      <a:pt x="2068" y="17747"/>
                    </a:lnTo>
                    <a:lnTo>
                      <a:pt x="2418" y="17939"/>
                    </a:lnTo>
                    <a:lnTo>
                      <a:pt x="2768" y="18150"/>
                    </a:lnTo>
                    <a:lnTo>
                      <a:pt x="3119" y="18342"/>
                    </a:lnTo>
                    <a:lnTo>
                      <a:pt x="4993" y="19428"/>
                    </a:lnTo>
                    <a:lnTo>
                      <a:pt x="7481" y="20865"/>
                    </a:lnTo>
                    <a:lnTo>
                      <a:pt x="7831" y="21075"/>
                    </a:lnTo>
                    <a:lnTo>
                      <a:pt x="8181" y="21268"/>
                    </a:lnTo>
                    <a:lnTo>
                      <a:pt x="8514" y="21478"/>
                    </a:lnTo>
                    <a:lnTo>
                      <a:pt x="8532" y="21460"/>
                    </a:lnTo>
                    <a:lnTo>
                      <a:pt x="8865" y="21671"/>
                    </a:lnTo>
                    <a:lnTo>
                      <a:pt x="9215" y="21863"/>
                    </a:lnTo>
                    <a:lnTo>
                      <a:pt x="9565" y="22074"/>
                    </a:lnTo>
                    <a:lnTo>
                      <a:pt x="9916" y="22266"/>
                    </a:lnTo>
                    <a:lnTo>
                      <a:pt x="10249" y="22476"/>
                    </a:lnTo>
                    <a:lnTo>
                      <a:pt x="12491" y="23755"/>
                    </a:lnTo>
                    <a:lnTo>
                      <a:pt x="12824" y="23965"/>
                    </a:lnTo>
                    <a:lnTo>
                      <a:pt x="13174" y="24158"/>
                    </a:lnTo>
                    <a:lnTo>
                      <a:pt x="13524" y="24351"/>
                    </a:lnTo>
                    <a:lnTo>
                      <a:pt x="13875" y="24561"/>
                    </a:lnTo>
                    <a:lnTo>
                      <a:pt x="14155" y="24719"/>
                    </a:lnTo>
                    <a:lnTo>
                      <a:pt x="13962" y="25069"/>
                    </a:lnTo>
                    <a:lnTo>
                      <a:pt x="13787" y="25419"/>
                    </a:lnTo>
                    <a:lnTo>
                      <a:pt x="13647" y="25787"/>
                    </a:lnTo>
                    <a:lnTo>
                      <a:pt x="13524" y="26155"/>
                    </a:lnTo>
                    <a:lnTo>
                      <a:pt x="13419" y="26523"/>
                    </a:lnTo>
                    <a:lnTo>
                      <a:pt x="13349" y="26891"/>
                    </a:lnTo>
                    <a:lnTo>
                      <a:pt x="13314" y="27259"/>
                    </a:lnTo>
                    <a:lnTo>
                      <a:pt x="13297" y="27627"/>
                    </a:lnTo>
                    <a:lnTo>
                      <a:pt x="13314" y="27995"/>
                    </a:lnTo>
                    <a:lnTo>
                      <a:pt x="13367" y="28327"/>
                    </a:lnTo>
                    <a:lnTo>
                      <a:pt x="13402" y="28485"/>
                    </a:lnTo>
                    <a:lnTo>
                      <a:pt x="13454" y="28625"/>
                    </a:lnTo>
                    <a:lnTo>
                      <a:pt x="13507" y="28765"/>
                    </a:lnTo>
                    <a:lnTo>
                      <a:pt x="13577" y="28906"/>
                    </a:lnTo>
                    <a:lnTo>
                      <a:pt x="13647" y="29011"/>
                    </a:lnTo>
                    <a:lnTo>
                      <a:pt x="13735" y="29133"/>
                    </a:lnTo>
                    <a:lnTo>
                      <a:pt x="13822" y="29238"/>
                    </a:lnTo>
                    <a:lnTo>
                      <a:pt x="13910" y="29326"/>
                    </a:lnTo>
                    <a:lnTo>
                      <a:pt x="14015" y="29396"/>
                    </a:lnTo>
                    <a:lnTo>
                      <a:pt x="14120" y="29484"/>
                    </a:lnTo>
                    <a:lnTo>
                      <a:pt x="14225" y="29536"/>
                    </a:lnTo>
                    <a:lnTo>
                      <a:pt x="14348" y="29589"/>
                    </a:lnTo>
                    <a:lnTo>
                      <a:pt x="14505" y="29711"/>
                    </a:lnTo>
                    <a:lnTo>
                      <a:pt x="14698" y="29799"/>
                    </a:lnTo>
                    <a:lnTo>
                      <a:pt x="14856" y="29904"/>
                    </a:lnTo>
                    <a:lnTo>
                      <a:pt x="15031" y="29992"/>
                    </a:lnTo>
                    <a:lnTo>
                      <a:pt x="15206" y="30097"/>
                    </a:lnTo>
                    <a:lnTo>
                      <a:pt x="15381" y="30184"/>
                    </a:lnTo>
                    <a:lnTo>
                      <a:pt x="15556" y="30307"/>
                    </a:lnTo>
                    <a:lnTo>
                      <a:pt x="15732" y="30395"/>
                    </a:lnTo>
                    <a:lnTo>
                      <a:pt x="15889" y="30500"/>
                    </a:lnTo>
                    <a:lnTo>
                      <a:pt x="16082" y="30587"/>
                    </a:lnTo>
                    <a:lnTo>
                      <a:pt x="16240" y="30710"/>
                    </a:lnTo>
                    <a:lnTo>
                      <a:pt x="16432" y="30798"/>
                    </a:lnTo>
                    <a:lnTo>
                      <a:pt x="16590" y="30903"/>
                    </a:lnTo>
                    <a:lnTo>
                      <a:pt x="16765" y="30990"/>
                    </a:lnTo>
                    <a:lnTo>
                      <a:pt x="16940" y="31095"/>
                    </a:lnTo>
                    <a:lnTo>
                      <a:pt x="17116" y="31183"/>
                    </a:lnTo>
                    <a:lnTo>
                      <a:pt x="17221" y="31270"/>
                    </a:lnTo>
                    <a:lnTo>
                      <a:pt x="17326" y="31323"/>
                    </a:lnTo>
                    <a:lnTo>
                      <a:pt x="17448" y="31393"/>
                    </a:lnTo>
                    <a:lnTo>
                      <a:pt x="17571" y="31428"/>
                    </a:lnTo>
                    <a:lnTo>
                      <a:pt x="17694" y="31463"/>
                    </a:lnTo>
                    <a:lnTo>
                      <a:pt x="17816" y="31481"/>
                    </a:lnTo>
                    <a:lnTo>
                      <a:pt x="17956" y="31498"/>
                    </a:lnTo>
                    <a:lnTo>
                      <a:pt x="18237" y="31498"/>
                    </a:lnTo>
                    <a:lnTo>
                      <a:pt x="18394" y="31481"/>
                    </a:lnTo>
                    <a:lnTo>
                      <a:pt x="18552" y="31446"/>
                    </a:lnTo>
                    <a:lnTo>
                      <a:pt x="18692" y="31411"/>
                    </a:lnTo>
                    <a:lnTo>
                      <a:pt x="19025" y="31288"/>
                    </a:lnTo>
                    <a:lnTo>
                      <a:pt x="19358" y="31113"/>
                    </a:lnTo>
                    <a:lnTo>
                      <a:pt x="19656" y="30920"/>
                    </a:lnTo>
                    <a:lnTo>
                      <a:pt x="19936" y="30692"/>
                    </a:lnTo>
                    <a:lnTo>
                      <a:pt x="20234" y="30447"/>
                    </a:lnTo>
                    <a:lnTo>
                      <a:pt x="20497" y="30184"/>
                    </a:lnTo>
                    <a:lnTo>
                      <a:pt x="20759" y="29887"/>
                    </a:lnTo>
                    <a:lnTo>
                      <a:pt x="20987" y="29589"/>
                    </a:lnTo>
                    <a:lnTo>
                      <a:pt x="21215" y="29256"/>
                    </a:lnTo>
                    <a:lnTo>
                      <a:pt x="21425" y="28923"/>
                    </a:lnTo>
                    <a:lnTo>
                      <a:pt x="21618" y="28573"/>
                    </a:lnTo>
                    <a:lnTo>
                      <a:pt x="21793" y="28205"/>
                    </a:lnTo>
                    <a:lnTo>
                      <a:pt x="21933" y="27837"/>
                    </a:lnTo>
                    <a:lnTo>
                      <a:pt x="22056" y="27469"/>
                    </a:lnTo>
                    <a:lnTo>
                      <a:pt x="22161" y="27101"/>
                    </a:lnTo>
                    <a:lnTo>
                      <a:pt x="22231" y="26733"/>
                    </a:lnTo>
                    <a:lnTo>
                      <a:pt x="22283" y="26365"/>
                    </a:lnTo>
                    <a:lnTo>
                      <a:pt x="22283" y="26015"/>
                    </a:lnTo>
                    <a:lnTo>
                      <a:pt x="22283" y="25682"/>
                    </a:lnTo>
                    <a:lnTo>
                      <a:pt x="22231" y="25367"/>
                    </a:lnTo>
                    <a:lnTo>
                      <a:pt x="22161" y="25069"/>
                    </a:lnTo>
                    <a:lnTo>
                      <a:pt x="22056" y="24824"/>
                    </a:lnTo>
                    <a:lnTo>
                      <a:pt x="21933" y="24596"/>
                    </a:lnTo>
                    <a:lnTo>
                      <a:pt x="21793" y="24403"/>
                    </a:lnTo>
                    <a:lnTo>
                      <a:pt x="21618" y="24246"/>
                    </a:lnTo>
                    <a:lnTo>
                      <a:pt x="21425" y="24123"/>
                    </a:lnTo>
                    <a:lnTo>
                      <a:pt x="21337" y="24088"/>
                    </a:lnTo>
                    <a:lnTo>
                      <a:pt x="21250" y="24071"/>
                    </a:lnTo>
                    <a:lnTo>
                      <a:pt x="21162" y="24001"/>
                    </a:lnTo>
                    <a:lnTo>
                      <a:pt x="21075" y="23930"/>
                    </a:lnTo>
                    <a:lnTo>
                      <a:pt x="20987" y="23895"/>
                    </a:lnTo>
                    <a:lnTo>
                      <a:pt x="20899" y="23860"/>
                    </a:lnTo>
                    <a:lnTo>
                      <a:pt x="20812" y="23790"/>
                    </a:lnTo>
                    <a:lnTo>
                      <a:pt x="20724" y="23738"/>
                    </a:lnTo>
                    <a:lnTo>
                      <a:pt x="20637" y="23703"/>
                    </a:lnTo>
                    <a:lnTo>
                      <a:pt x="20549" y="23668"/>
                    </a:lnTo>
                    <a:lnTo>
                      <a:pt x="20479" y="23598"/>
                    </a:lnTo>
                    <a:lnTo>
                      <a:pt x="20391" y="23528"/>
                    </a:lnTo>
                    <a:lnTo>
                      <a:pt x="20304" y="23493"/>
                    </a:lnTo>
                    <a:lnTo>
                      <a:pt x="20199" y="23457"/>
                    </a:lnTo>
                    <a:lnTo>
                      <a:pt x="20129" y="23387"/>
                    </a:lnTo>
                    <a:lnTo>
                      <a:pt x="20041" y="23335"/>
                    </a:lnTo>
                    <a:lnTo>
                      <a:pt x="19953" y="23300"/>
                    </a:lnTo>
                    <a:lnTo>
                      <a:pt x="19866" y="23265"/>
                    </a:lnTo>
                    <a:lnTo>
                      <a:pt x="19778" y="23195"/>
                    </a:lnTo>
                    <a:lnTo>
                      <a:pt x="19691" y="23125"/>
                    </a:lnTo>
                    <a:lnTo>
                      <a:pt x="19603" y="23090"/>
                    </a:lnTo>
                    <a:lnTo>
                      <a:pt x="19515" y="23072"/>
                    </a:lnTo>
                    <a:lnTo>
                      <a:pt x="19428" y="23002"/>
                    </a:lnTo>
                    <a:lnTo>
                      <a:pt x="19340" y="22932"/>
                    </a:lnTo>
                    <a:lnTo>
                      <a:pt x="19253" y="22897"/>
                    </a:lnTo>
                    <a:lnTo>
                      <a:pt x="19165" y="22862"/>
                    </a:lnTo>
                    <a:lnTo>
                      <a:pt x="19078" y="22792"/>
                    </a:lnTo>
                    <a:lnTo>
                      <a:pt x="18990" y="22739"/>
                    </a:lnTo>
                    <a:lnTo>
                      <a:pt x="18902" y="22704"/>
                    </a:lnTo>
                    <a:lnTo>
                      <a:pt x="18815" y="22669"/>
                    </a:lnTo>
                    <a:lnTo>
                      <a:pt x="18745" y="22599"/>
                    </a:lnTo>
                    <a:lnTo>
                      <a:pt x="18657" y="22529"/>
                    </a:lnTo>
                    <a:lnTo>
                      <a:pt x="18570" y="22494"/>
                    </a:lnTo>
                    <a:lnTo>
                      <a:pt x="18482" y="22459"/>
                    </a:lnTo>
                    <a:lnTo>
                      <a:pt x="18394" y="22389"/>
                    </a:lnTo>
                    <a:lnTo>
                      <a:pt x="18307" y="22336"/>
                    </a:lnTo>
                    <a:lnTo>
                      <a:pt x="18289" y="22336"/>
                    </a:lnTo>
                    <a:lnTo>
                      <a:pt x="18552" y="22126"/>
                    </a:lnTo>
                    <a:lnTo>
                      <a:pt x="18815" y="21933"/>
                    </a:lnTo>
                    <a:lnTo>
                      <a:pt x="19078" y="21758"/>
                    </a:lnTo>
                    <a:lnTo>
                      <a:pt x="19358" y="21601"/>
                    </a:lnTo>
                    <a:lnTo>
                      <a:pt x="19621" y="21443"/>
                    </a:lnTo>
                    <a:lnTo>
                      <a:pt x="19901" y="21320"/>
                    </a:lnTo>
                    <a:lnTo>
                      <a:pt x="20164" y="21198"/>
                    </a:lnTo>
                    <a:lnTo>
                      <a:pt x="20426" y="21110"/>
                    </a:lnTo>
                    <a:lnTo>
                      <a:pt x="20672" y="21022"/>
                    </a:lnTo>
                    <a:lnTo>
                      <a:pt x="20934" y="20970"/>
                    </a:lnTo>
                    <a:lnTo>
                      <a:pt x="21180" y="20917"/>
                    </a:lnTo>
                    <a:lnTo>
                      <a:pt x="21425" y="20882"/>
                    </a:lnTo>
                    <a:lnTo>
                      <a:pt x="21880" y="20882"/>
                    </a:lnTo>
                    <a:lnTo>
                      <a:pt x="22108" y="20900"/>
                    </a:lnTo>
                    <a:lnTo>
                      <a:pt x="22318" y="20935"/>
                    </a:lnTo>
                    <a:lnTo>
                      <a:pt x="22529" y="20987"/>
                    </a:lnTo>
                    <a:lnTo>
                      <a:pt x="22721" y="21058"/>
                    </a:lnTo>
                    <a:lnTo>
                      <a:pt x="22914" y="21128"/>
                    </a:lnTo>
                    <a:lnTo>
                      <a:pt x="23107" y="21233"/>
                    </a:lnTo>
                    <a:lnTo>
                      <a:pt x="25139" y="17712"/>
                    </a:lnTo>
                    <a:lnTo>
                      <a:pt x="24964" y="17624"/>
                    </a:lnTo>
                    <a:lnTo>
                      <a:pt x="24771" y="17536"/>
                    </a:lnTo>
                    <a:lnTo>
                      <a:pt x="24788" y="17519"/>
                    </a:lnTo>
                    <a:lnTo>
                      <a:pt x="24613" y="17414"/>
                    </a:lnTo>
                    <a:lnTo>
                      <a:pt x="24421" y="17344"/>
                    </a:lnTo>
                    <a:lnTo>
                      <a:pt x="24438" y="17309"/>
                    </a:lnTo>
                    <a:lnTo>
                      <a:pt x="24263" y="17221"/>
                    </a:lnTo>
                    <a:lnTo>
                      <a:pt x="24088" y="17133"/>
                    </a:lnTo>
                    <a:lnTo>
                      <a:pt x="24088" y="17116"/>
                    </a:lnTo>
                    <a:lnTo>
                      <a:pt x="23912" y="17028"/>
                    </a:lnTo>
                    <a:lnTo>
                      <a:pt x="23737" y="16941"/>
                    </a:lnTo>
                    <a:lnTo>
                      <a:pt x="23755" y="16906"/>
                    </a:lnTo>
                    <a:lnTo>
                      <a:pt x="23562" y="16818"/>
                    </a:lnTo>
                    <a:lnTo>
                      <a:pt x="23387" y="16748"/>
                    </a:lnTo>
                    <a:lnTo>
                      <a:pt x="23404" y="16713"/>
                    </a:lnTo>
                    <a:lnTo>
                      <a:pt x="23229" y="16625"/>
                    </a:lnTo>
                    <a:lnTo>
                      <a:pt x="23037" y="16538"/>
                    </a:lnTo>
                    <a:lnTo>
                      <a:pt x="23054" y="16520"/>
                    </a:lnTo>
                    <a:lnTo>
                      <a:pt x="22879" y="16415"/>
                    </a:lnTo>
                    <a:lnTo>
                      <a:pt x="22686" y="16345"/>
                    </a:lnTo>
                    <a:lnTo>
                      <a:pt x="22704" y="16310"/>
                    </a:lnTo>
                    <a:lnTo>
                      <a:pt x="22529" y="16223"/>
                    </a:lnTo>
                    <a:lnTo>
                      <a:pt x="22353" y="16135"/>
                    </a:lnTo>
                    <a:lnTo>
                      <a:pt x="22371" y="16117"/>
                    </a:lnTo>
                    <a:lnTo>
                      <a:pt x="22178" y="16030"/>
                    </a:lnTo>
                    <a:lnTo>
                      <a:pt x="22003" y="15942"/>
                    </a:lnTo>
                    <a:lnTo>
                      <a:pt x="22021" y="15907"/>
                    </a:lnTo>
                    <a:lnTo>
                      <a:pt x="21705" y="15750"/>
                    </a:lnTo>
                    <a:lnTo>
                      <a:pt x="21390" y="15609"/>
                    </a:lnTo>
                    <a:lnTo>
                      <a:pt x="21057" y="15504"/>
                    </a:lnTo>
                    <a:lnTo>
                      <a:pt x="20707" y="15417"/>
                    </a:lnTo>
                    <a:lnTo>
                      <a:pt x="20356" y="15364"/>
                    </a:lnTo>
                    <a:lnTo>
                      <a:pt x="19988" y="15329"/>
                    </a:lnTo>
                    <a:lnTo>
                      <a:pt x="19603" y="15329"/>
                    </a:lnTo>
                    <a:lnTo>
                      <a:pt x="19218" y="15347"/>
                    </a:lnTo>
                    <a:lnTo>
                      <a:pt x="18815" y="15382"/>
                    </a:lnTo>
                    <a:lnTo>
                      <a:pt x="18394" y="15469"/>
                    </a:lnTo>
                    <a:lnTo>
                      <a:pt x="17974" y="15574"/>
                    </a:lnTo>
                    <a:lnTo>
                      <a:pt x="17553" y="15697"/>
                    </a:lnTo>
                    <a:lnTo>
                      <a:pt x="17116" y="15872"/>
                    </a:lnTo>
                    <a:lnTo>
                      <a:pt x="16678" y="16047"/>
                    </a:lnTo>
                    <a:lnTo>
                      <a:pt x="16222" y="16275"/>
                    </a:lnTo>
                    <a:lnTo>
                      <a:pt x="15767" y="16520"/>
                    </a:lnTo>
                    <a:lnTo>
                      <a:pt x="15276" y="16818"/>
                    </a:lnTo>
                    <a:lnTo>
                      <a:pt x="15697" y="16468"/>
                    </a:lnTo>
                    <a:lnTo>
                      <a:pt x="16135" y="16117"/>
                    </a:lnTo>
                    <a:lnTo>
                      <a:pt x="16555" y="15785"/>
                    </a:lnTo>
                    <a:lnTo>
                      <a:pt x="17010" y="15452"/>
                    </a:lnTo>
                    <a:lnTo>
                      <a:pt x="17466" y="15136"/>
                    </a:lnTo>
                    <a:lnTo>
                      <a:pt x="17921" y="14821"/>
                    </a:lnTo>
                    <a:lnTo>
                      <a:pt x="18412" y="14523"/>
                    </a:lnTo>
                    <a:lnTo>
                      <a:pt x="18885" y="14243"/>
                    </a:lnTo>
                    <a:lnTo>
                      <a:pt x="19515" y="13893"/>
                    </a:lnTo>
                    <a:lnTo>
                      <a:pt x="20146" y="13612"/>
                    </a:lnTo>
                    <a:lnTo>
                      <a:pt x="20742" y="13367"/>
                    </a:lnTo>
                    <a:lnTo>
                      <a:pt x="21337" y="13157"/>
                    </a:lnTo>
                    <a:lnTo>
                      <a:pt x="21915" y="13017"/>
                    </a:lnTo>
                    <a:lnTo>
                      <a:pt x="22476" y="12894"/>
                    </a:lnTo>
                    <a:lnTo>
                      <a:pt x="23019" y="12824"/>
                    </a:lnTo>
                    <a:lnTo>
                      <a:pt x="23562" y="12807"/>
                    </a:lnTo>
                    <a:lnTo>
                      <a:pt x="24088" y="12807"/>
                    </a:lnTo>
                    <a:lnTo>
                      <a:pt x="24578" y="12859"/>
                    </a:lnTo>
                    <a:lnTo>
                      <a:pt x="25086" y="12929"/>
                    </a:lnTo>
                    <a:lnTo>
                      <a:pt x="25559" y="13052"/>
                    </a:lnTo>
                    <a:lnTo>
                      <a:pt x="26032" y="13192"/>
                    </a:lnTo>
                    <a:lnTo>
                      <a:pt x="26488" y="13367"/>
                    </a:lnTo>
                    <a:lnTo>
                      <a:pt x="26926" y="13577"/>
                    </a:lnTo>
                    <a:lnTo>
                      <a:pt x="27346" y="13805"/>
                    </a:lnTo>
                    <a:lnTo>
                      <a:pt x="29150" y="10669"/>
                    </a:lnTo>
                    <a:lnTo>
                      <a:pt x="28800" y="10477"/>
                    </a:lnTo>
                    <a:lnTo>
                      <a:pt x="28450" y="10284"/>
                    </a:lnTo>
                    <a:lnTo>
                      <a:pt x="28467" y="10266"/>
                    </a:lnTo>
                    <a:lnTo>
                      <a:pt x="28117" y="10074"/>
                    </a:lnTo>
                    <a:lnTo>
                      <a:pt x="27766" y="9881"/>
                    </a:lnTo>
                    <a:lnTo>
                      <a:pt x="27766" y="9864"/>
                    </a:lnTo>
                    <a:lnTo>
                      <a:pt x="27416" y="9671"/>
                    </a:lnTo>
                    <a:lnTo>
                      <a:pt x="27066" y="9478"/>
                    </a:lnTo>
                    <a:lnTo>
                      <a:pt x="27083" y="9478"/>
                    </a:lnTo>
                    <a:lnTo>
                      <a:pt x="26733" y="9285"/>
                    </a:lnTo>
                    <a:lnTo>
                      <a:pt x="26733" y="9268"/>
                    </a:lnTo>
                    <a:lnTo>
                      <a:pt x="26383" y="9075"/>
                    </a:lnTo>
                    <a:lnTo>
                      <a:pt x="26032" y="8883"/>
                    </a:lnTo>
                    <a:lnTo>
                      <a:pt x="26032" y="8865"/>
                    </a:lnTo>
                    <a:lnTo>
                      <a:pt x="25612" y="8637"/>
                    </a:lnTo>
                    <a:lnTo>
                      <a:pt x="25174" y="8410"/>
                    </a:lnTo>
                    <a:lnTo>
                      <a:pt x="24718" y="8217"/>
                    </a:lnTo>
                    <a:lnTo>
                      <a:pt x="24245" y="8024"/>
                    </a:lnTo>
                    <a:lnTo>
                      <a:pt x="23755" y="7866"/>
                    </a:lnTo>
                    <a:lnTo>
                      <a:pt x="23264" y="7709"/>
                    </a:lnTo>
                    <a:lnTo>
                      <a:pt x="22739" y="7586"/>
                    </a:lnTo>
                    <a:lnTo>
                      <a:pt x="22231" y="7481"/>
                    </a:lnTo>
                    <a:lnTo>
                      <a:pt x="21688" y="7411"/>
                    </a:lnTo>
                    <a:lnTo>
                      <a:pt x="21145" y="7358"/>
                    </a:lnTo>
                    <a:lnTo>
                      <a:pt x="20602" y="7323"/>
                    </a:lnTo>
                    <a:lnTo>
                      <a:pt x="20041" y="7323"/>
                    </a:lnTo>
                    <a:lnTo>
                      <a:pt x="19480" y="7358"/>
                    </a:lnTo>
                    <a:lnTo>
                      <a:pt x="18920" y="7429"/>
                    </a:lnTo>
                    <a:lnTo>
                      <a:pt x="18359" y="7534"/>
                    </a:lnTo>
                    <a:lnTo>
                      <a:pt x="17781" y="7656"/>
                    </a:lnTo>
                    <a:lnTo>
                      <a:pt x="18254" y="7411"/>
                    </a:lnTo>
                    <a:lnTo>
                      <a:pt x="18745" y="7183"/>
                    </a:lnTo>
                    <a:lnTo>
                      <a:pt x="19218" y="6973"/>
                    </a:lnTo>
                    <a:lnTo>
                      <a:pt x="19691" y="6780"/>
                    </a:lnTo>
                    <a:lnTo>
                      <a:pt x="20164" y="6605"/>
                    </a:lnTo>
                    <a:lnTo>
                      <a:pt x="20637" y="6448"/>
                    </a:lnTo>
                    <a:lnTo>
                      <a:pt x="21092" y="6307"/>
                    </a:lnTo>
                    <a:lnTo>
                      <a:pt x="21548" y="6185"/>
                    </a:lnTo>
                    <a:lnTo>
                      <a:pt x="22003" y="6080"/>
                    </a:lnTo>
                    <a:lnTo>
                      <a:pt x="22459" y="5975"/>
                    </a:lnTo>
                    <a:lnTo>
                      <a:pt x="22914" y="5904"/>
                    </a:lnTo>
                    <a:lnTo>
                      <a:pt x="23352" y="5852"/>
                    </a:lnTo>
                    <a:lnTo>
                      <a:pt x="23790" y="5817"/>
                    </a:lnTo>
                    <a:lnTo>
                      <a:pt x="24228" y="5782"/>
                    </a:lnTo>
                    <a:lnTo>
                      <a:pt x="24648" y="5764"/>
                    </a:lnTo>
                    <a:lnTo>
                      <a:pt x="25086" y="5764"/>
                    </a:lnTo>
                    <a:lnTo>
                      <a:pt x="25507" y="5782"/>
                    </a:lnTo>
                    <a:lnTo>
                      <a:pt x="25910" y="5817"/>
                    </a:lnTo>
                    <a:lnTo>
                      <a:pt x="26312" y="5852"/>
                    </a:lnTo>
                    <a:lnTo>
                      <a:pt x="26715" y="5904"/>
                    </a:lnTo>
                    <a:lnTo>
                      <a:pt x="27118" y="5975"/>
                    </a:lnTo>
                    <a:lnTo>
                      <a:pt x="27504" y="6062"/>
                    </a:lnTo>
                    <a:lnTo>
                      <a:pt x="27889" y="6150"/>
                    </a:lnTo>
                    <a:lnTo>
                      <a:pt x="28274" y="6255"/>
                    </a:lnTo>
                    <a:lnTo>
                      <a:pt x="28642" y="6360"/>
                    </a:lnTo>
                    <a:lnTo>
                      <a:pt x="29010" y="6500"/>
                    </a:lnTo>
                    <a:lnTo>
                      <a:pt x="29378" y="6623"/>
                    </a:lnTo>
                    <a:lnTo>
                      <a:pt x="29728" y="6780"/>
                    </a:lnTo>
                    <a:lnTo>
                      <a:pt x="30061" y="6921"/>
                    </a:lnTo>
                    <a:lnTo>
                      <a:pt x="30412" y="7096"/>
                    </a:lnTo>
                    <a:lnTo>
                      <a:pt x="30727" y="7253"/>
                    </a:lnTo>
                    <a:lnTo>
                      <a:pt x="31060" y="7446"/>
                    </a:lnTo>
                    <a:lnTo>
                      <a:pt x="33197" y="3750"/>
                    </a:lnTo>
                    <a:lnTo>
                      <a:pt x="32829" y="3557"/>
                    </a:lnTo>
                    <a:lnTo>
                      <a:pt x="32847" y="3557"/>
                    </a:lnTo>
                    <a:lnTo>
                      <a:pt x="32496" y="3364"/>
                    </a:lnTo>
                    <a:lnTo>
                      <a:pt x="32496" y="3347"/>
                    </a:lnTo>
                    <a:lnTo>
                      <a:pt x="32146" y="3172"/>
                    </a:lnTo>
                    <a:lnTo>
                      <a:pt x="32146" y="3154"/>
                    </a:lnTo>
                    <a:lnTo>
                      <a:pt x="31796" y="2961"/>
                    </a:lnTo>
                    <a:lnTo>
                      <a:pt x="31445" y="2769"/>
                    </a:lnTo>
                    <a:lnTo>
                      <a:pt x="31463" y="2751"/>
                    </a:lnTo>
                    <a:lnTo>
                      <a:pt x="31112" y="2559"/>
                    </a:lnTo>
                    <a:lnTo>
                      <a:pt x="30762" y="2366"/>
                    </a:lnTo>
                    <a:lnTo>
                      <a:pt x="30762" y="2348"/>
                    </a:lnTo>
                    <a:lnTo>
                      <a:pt x="30412" y="2156"/>
                    </a:lnTo>
                    <a:lnTo>
                      <a:pt x="30061" y="1963"/>
                    </a:lnTo>
                    <a:lnTo>
                      <a:pt x="30079" y="1963"/>
                    </a:lnTo>
                    <a:lnTo>
                      <a:pt x="29676" y="1735"/>
                    </a:lnTo>
                    <a:lnTo>
                      <a:pt x="29273" y="1525"/>
                    </a:lnTo>
                    <a:lnTo>
                      <a:pt x="28853" y="1332"/>
                    </a:lnTo>
                    <a:lnTo>
                      <a:pt x="28432" y="1140"/>
                    </a:lnTo>
                    <a:lnTo>
                      <a:pt x="27994" y="964"/>
                    </a:lnTo>
                    <a:lnTo>
                      <a:pt x="27556" y="807"/>
                    </a:lnTo>
                    <a:lnTo>
                      <a:pt x="27101" y="649"/>
                    </a:lnTo>
                    <a:lnTo>
                      <a:pt x="26645" y="526"/>
                    </a:lnTo>
                    <a:lnTo>
                      <a:pt x="26172" y="404"/>
                    </a:lnTo>
                    <a:lnTo>
                      <a:pt x="25699" y="299"/>
                    </a:lnTo>
                    <a:lnTo>
                      <a:pt x="25209" y="211"/>
                    </a:lnTo>
                    <a:lnTo>
                      <a:pt x="24718" y="124"/>
                    </a:lnTo>
                    <a:lnTo>
                      <a:pt x="24210" y="71"/>
                    </a:lnTo>
                    <a:lnTo>
                      <a:pt x="23720" y="36"/>
                    </a:lnTo>
                    <a:lnTo>
                      <a:pt x="231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0"/>
              <p:cNvSpPr/>
              <p:nvPr/>
            </p:nvSpPr>
            <p:spPr>
              <a:xfrm>
                <a:off x="-2421128" y="2759016"/>
                <a:ext cx="134511" cy="173833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7586" extrusionOk="0">
                    <a:moveTo>
                      <a:pt x="4083" y="0"/>
                    </a:moveTo>
                    <a:lnTo>
                      <a:pt x="3802" y="35"/>
                    </a:lnTo>
                    <a:lnTo>
                      <a:pt x="3522" y="123"/>
                    </a:lnTo>
                    <a:lnTo>
                      <a:pt x="3242" y="228"/>
                    </a:lnTo>
                    <a:lnTo>
                      <a:pt x="2944" y="386"/>
                    </a:lnTo>
                    <a:lnTo>
                      <a:pt x="2629" y="579"/>
                    </a:lnTo>
                    <a:lnTo>
                      <a:pt x="2348" y="806"/>
                    </a:lnTo>
                    <a:lnTo>
                      <a:pt x="2068" y="1052"/>
                    </a:lnTo>
                    <a:lnTo>
                      <a:pt x="1788" y="1314"/>
                    </a:lnTo>
                    <a:lnTo>
                      <a:pt x="1525" y="1612"/>
                    </a:lnTo>
                    <a:lnTo>
                      <a:pt x="1297" y="1927"/>
                    </a:lnTo>
                    <a:lnTo>
                      <a:pt x="1069" y="2243"/>
                    </a:lnTo>
                    <a:lnTo>
                      <a:pt x="859" y="2593"/>
                    </a:lnTo>
                    <a:lnTo>
                      <a:pt x="667" y="2943"/>
                    </a:lnTo>
                    <a:lnTo>
                      <a:pt x="491" y="3294"/>
                    </a:lnTo>
                    <a:lnTo>
                      <a:pt x="351" y="3662"/>
                    </a:lnTo>
                    <a:lnTo>
                      <a:pt x="229" y="4030"/>
                    </a:lnTo>
                    <a:lnTo>
                      <a:pt x="123" y="4397"/>
                    </a:lnTo>
                    <a:lnTo>
                      <a:pt x="53" y="4765"/>
                    </a:lnTo>
                    <a:lnTo>
                      <a:pt x="18" y="5133"/>
                    </a:lnTo>
                    <a:lnTo>
                      <a:pt x="1" y="5484"/>
                    </a:lnTo>
                    <a:lnTo>
                      <a:pt x="18" y="5816"/>
                    </a:lnTo>
                    <a:lnTo>
                      <a:pt x="53" y="6132"/>
                    </a:lnTo>
                    <a:lnTo>
                      <a:pt x="123" y="6412"/>
                    </a:lnTo>
                    <a:lnTo>
                      <a:pt x="229" y="6675"/>
                    </a:lnTo>
                    <a:lnTo>
                      <a:pt x="351" y="6903"/>
                    </a:lnTo>
                    <a:lnTo>
                      <a:pt x="491" y="7095"/>
                    </a:lnTo>
                    <a:lnTo>
                      <a:pt x="667" y="7253"/>
                    </a:lnTo>
                    <a:lnTo>
                      <a:pt x="859" y="7393"/>
                    </a:lnTo>
                    <a:lnTo>
                      <a:pt x="1069" y="7481"/>
                    </a:lnTo>
                    <a:lnTo>
                      <a:pt x="1297" y="7551"/>
                    </a:lnTo>
                    <a:lnTo>
                      <a:pt x="1542" y="7586"/>
                    </a:lnTo>
                    <a:lnTo>
                      <a:pt x="1788" y="7568"/>
                    </a:lnTo>
                    <a:lnTo>
                      <a:pt x="2068" y="7533"/>
                    </a:lnTo>
                    <a:lnTo>
                      <a:pt x="2348" y="7463"/>
                    </a:lnTo>
                    <a:lnTo>
                      <a:pt x="2629" y="7340"/>
                    </a:lnTo>
                    <a:lnTo>
                      <a:pt x="2944" y="7183"/>
                    </a:lnTo>
                    <a:lnTo>
                      <a:pt x="3242" y="6990"/>
                    </a:lnTo>
                    <a:lnTo>
                      <a:pt x="3522" y="6762"/>
                    </a:lnTo>
                    <a:lnTo>
                      <a:pt x="3820" y="6517"/>
                    </a:lnTo>
                    <a:lnTo>
                      <a:pt x="4083" y="6254"/>
                    </a:lnTo>
                    <a:lnTo>
                      <a:pt x="4345" y="5957"/>
                    </a:lnTo>
                    <a:lnTo>
                      <a:pt x="4573" y="5659"/>
                    </a:lnTo>
                    <a:lnTo>
                      <a:pt x="4801" y="5326"/>
                    </a:lnTo>
                    <a:lnTo>
                      <a:pt x="5011" y="4993"/>
                    </a:lnTo>
                    <a:lnTo>
                      <a:pt x="5204" y="4643"/>
                    </a:lnTo>
                    <a:lnTo>
                      <a:pt x="5379" y="4275"/>
                    </a:lnTo>
                    <a:lnTo>
                      <a:pt x="5519" y="3907"/>
                    </a:lnTo>
                    <a:lnTo>
                      <a:pt x="5642" y="3539"/>
                    </a:lnTo>
                    <a:lnTo>
                      <a:pt x="5747" y="3171"/>
                    </a:lnTo>
                    <a:lnTo>
                      <a:pt x="5817" y="2803"/>
                    </a:lnTo>
                    <a:lnTo>
                      <a:pt x="5869" y="2435"/>
                    </a:lnTo>
                    <a:lnTo>
                      <a:pt x="5869" y="2085"/>
                    </a:lnTo>
                    <a:lnTo>
                      <a:pt x="5869" y="1752"/>
                    </a:lnTo>
                    <a:lnTo>
                      <a:pt x="5817" y="1437"/>
                    </a:lnTo>
                    <a:lnTo>
                      <a:pt x="5747" y="1139"/>
                    </a:lnTo>
                    <a:lnTo>
                      <a:pt x="5642" y="894"/>
                    </a:lnTo>
                    <a:lnTo>
                      <a:pt x="5519" y="666"/>
                    </a:lnTo>
                    <a:lnTo>
                      <a:pt x="5379" y="473"/>
                    </a:lnTo>
                    <a:lnTo>
                      <a:pt x="5204" y="316"/>
                    </a:lnTo>
                    <a:lnTo>
                      <a:pt x="5011" y="193"/>
                    </a:lnTo>
                    <a:lnTo>
                      <a:pt x="4801" y="106"/>
                    </a:lnTo>
                    <a:lnTo>
                      <a:pt x="4573" y="35"/>
                    </a:lnTo>
                    <a:lnTo>
                      <a:pt x="43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0"/>
              <p:cNvSpPr/>
              <p:nvPr/>
            </p:nvSpPr>
            <p:spPr>
              <a:xfrm>
                <a:off x="-2497001" y="2602847"/>
                <a:ext cx="275805" cy="193517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8445" extrusionOk="0">
                    <a:moveTo>
                      <a:pt x="9618" y="1"/>
                    </a:moveTo>
                    <a:lnTo>
                      <a:pt x="9233" y="18"/>
                    </a:lnTo>
                    <a:lnTo>
                      <a:pt x="8830" y="71"/>
                    </a:lnTo>
                    <a:lnTo>
                      <a:pt x="8410" y="141"/>
                    </a:lnTo>
                    <a:lnTo>
                      <a:pt x="7989" y="246"/>
                    </a:lnTo>
                    <a:lnTo>
                      <a:pt x="7569" y="386"/>
                    </a:lnTo>
                    <a:lnTo>
                      <a:pt x="7131" y="544"/>
                    </a:lnTo>
                    <a:lnTo>
                      <a:pt x="6693" y="737"/>
                    </a:lnTo>
                    <a:lnTo>
                      <a:pt x="6237" y="964"/>
                    </a:lnTo>
                    <a:lnTo>
                      <a:pt x="5782" y="1210"/>
                    </a:lnTo>
                    <a:lnTo>
                      <a:pt x="5344" y="1472"/>
                    </a:lnTo>
                    <a:lnTo>
                      <a:pt x="4906" y="1753"/>
                    </a:lnTo>
                    <a:lnTo>
                      <a:pt x="4486" y="2033"/>
                    </a:lnTo>
                    <a:lnTo>
                      <a:pt x="4083" y="2313"/>
                    </a:lnTo>
                    <a:lnTo>
                      <a:pt x="3697" y="2611"/>
                    </a:lnTo>
                    <a:lnTo>
                      <a:pt x="3312" y="2926"/>
                    </a:lnTo>
                    <a:lnTo>
                      <a:pt x="2944" y="3259"/>
                    </a:lnTo>
                    <a:lnTo>
                      <a:pt x="2576" y="3592"/>
                    </a:lnTo>
                    <a:lnTo>
                      <a:pt x="2226" y="3943"/>
                    </a:lnTo>
                    <a:lnTo>
                      <a:pt x="1893" y="4328"/>
                    </a:lnTo>
                    <a:lnTo>
                      <a:pt x="1560" y="4713"/>
                    </a:lnTo>
                    <a:lnTo>
                      <a:pt x="1245" y="5116"/>
                    </a:lnTo>
                    <a:lnTo>
                      <a:pt x="929" y="5554"/>
                    </a:lnTo>
                    <a:lnTo>
                      <a:pt x="614" y="6010"/>
                    </a:lnTo>
                    <a:lnTo>
                      <a:pt x="299" y="6500"/>
                    </a:lnTo>
                    <a:lnTo>
                      <a:pt x="1" y="6991"/>
                    </a:lnTo>
                    <a:lnTo>
                      <a:pt x="2506" y="8445"/>
                    </a:lnTo>
                    <a:lnTo>
                      <a:pt x="2874" y="7831"/>
                    </a:lnTo>
                    <a:lnTo>
                      <a:pt x="3277" y="7236"/>
                    </a:lnTo>
                    <a:lnTo>
                      <a:pt x="3715" y="6675"/>
                    </a:lnTo>
                    <a:lnTo>
                      <a:pt x="3942" y="6413"/>
                    </a:lnTo>
                    <a:lnTo>
                      <a:pt x="4188" y="6150"/>
                    </a:lnTo>
                    <a:lnTo>
                      <a:pt x="4433" y="5905"/>
                    </a:lnTo>
                    <a:lnTo>
                      <a:pt x="4678" y="5677"/>
                    </a:lnTo>
                    <a:lnTo>
                      <a:pt x="4923" y="5449"/>
                    </a:lnTo>
                    <a:lnTo>
                      <a:pt x="5186" y="5221"/>
                    </a:lnTo>
                    <a:lnTo>
                      <a:pt x="5449" y="5011"/>
                    </a:lnTo>
                    <a:lnTo>
                      <a:pt x="5712" y="4836"/>
                    </a:lnTo>
                    <a:lnTo>
                      <a:pt x="5975" y="4643"/>
                    </a:lnTo>
                    <a:lnTo>
                      <a:pt x="6255" y="4486"/>
                    </a:lnTo>
                    <a:lnTo>
                      <a:pt x="6518" y="4328"/>
                    </a:lnTo>
                    <a:lnTo>
                      <a:pt x="6798" y="4205"/>
                    </a:lnTo>
                    <a:lnTo>
                      <a:pt x="7061" y="4083"/>
                    </a:lnTo>
                    <a:lnTo>
                      <a:pt x="7323" y="3995"/>
                    </a:lnTo>
                    <a:lnTo>
                      <a:pt x="7569" y="3907"/>
                    </a:lnTo>
                    <a:lnTo>
                      <a:pt x="7831" y="3855"/>
                    </a:lnTo>
                    <a:lnTo>
                      <a:pt x="8077" y="3802"/>
                    </a:lnTo>
                    <a:lnTo>
                      <a:pt x="8322" y="3767"/>
                    </a:lnTo>
                    <a:lnTo>
                      <a:pt x="8777" y="3767"/>
                    </a:lnTo>
                    <a:lnTo>
                      <a:pt x="9005" y="3785"/>
                    </a:lnTo>
                    <a:lnTo>
                      <a:pt x="9215" y="3820"/>
                    </a:lnTo>
                    <a:lnTo>
                      <a:pt x="9426" y="3872"/>
                    </a:lnTo>
                    <a:lnTo>
                      <a:pt x="9618" y="3943"/>
                    </a:lnTo>
                    <a:lnTo>
                      <a:pt x="9811" y="4013"/>
                    </a:lnTo>
                    <a:lnTo>
                      <a:pt x="10004" y="4118"/>
                    </a:lnTo>
                    <a:lnTo>
                      <a:pt x="12036" y="597"/>
                    </a:lnTo>
                    <a:lnTo>
                      <a:pt x="11720" y="439"/>
                    </a:lnTo>
                    <a:lnTo>
                      <a:pt x="11405" y="299"/>
                    </a:lnTo>
                    <a:lnTo>
                      <a:pt x="11072" y="194"/>
                    </a:lnTo>
                    <a:lnTo>
                      <a:pt x="10722" y="106"/>
                    </a:lnTo>
                    <a:lnTo>
                      <a:pt x="10372" y="36"/>
                    </a:lnTo>
                    <a:lnTo>
                      <a:pt x="10004" y="18"/>
                    </a:lnTo>
                    <a:lnTo>
                      <a:pt x="96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0"/>
              <p:cNvSpPr/>
              <p:nvPr/>
            </p:nvSpPr>
            <p:spPr>
              <a:xfrm>
                <a:off x="-2611395" y="2419409"/>
                <a:ext cx="482132" cy="310727"/>
              </a:xfrm>
              <a:custGeom>
                <a:avLst/>
                <a:gdLst/>
                <a:ahLst/>
                <a:cxnLst/>
                <a:rect l="l" t="t" r="r" b="b"/>
                <a:pathLst>
                  <a:path w="21040" h="13560" extrusionOk="0">
                    <a:moveTo>
                      <a:pt x="15241" y="0"/>
                    </a:moveTo>
                    <a:lnTo>
                      <a:pt x="14873" y="18"/>
                    </a:lnTo>
                    <a:lnTo>
                      <a:pt x="14505" y="35"/>
                    </a:lnTo>
                    <a:lnTo>
                      <a:pt x="14137" y="88"/>
                    </a:lnTo>
                    <a:lnTo>
                      <a:pt x="13769" y="140"/>
                    </a:lnTo>
                    <a:lnTo>
                      <a:pt x="13402" y="193"/>
                    </a:lnTo>
                    <a:lnTo>
                      <a:pt x="13034" y="281"/>
                    </a:lnTo>
                    <a:lnTo>
                      <a:pt x="12666" y="368"/>
                    </a:lnTo>
                    <a:lnTo>
                      <a:pt x="12298" y="491"/>
                    </a:lnTo>
                    <a:lnTo>
                      <a:pt x="11913" y="613"/>
                    </a:lnTo>
                    <a:lnTo>
                      <a:pt x="11545" y="754"/>
                    </a:lnTo>
                    <a:lnTo>
                      <a:pt x="11159" y="911"/>
                    </a:lnTo>
                    <a:lnTo>
                      <a:pt x="10791" y="1086"/>
                    </a:lnTo>
                    <a:lnTo>
                      <a:pt x="10423" y="1279"/>
                    </a:lnTo>
                    <a:lnTo>
                      <a:pt x="10056" y="1489"/>
                    </a:lnTo>
                    <a:lnTo>
                      <a:pt x="9250" y="1980"/>
                    </a:lnTo>
                    <a:lnTo>
                      <a:pt x="8479" y="2488"/>
                    </a:lnTo>
                    <a:lnTo>
                      <a:pt x="7743" y="2996"/>
                    </a:lnTo>
                    <a:lnTo>
                      <a:pt x="7043" y="3539"/>
                    </a:lnTo>
                    <a:lnTo>
                      <a:pt x="6359" y="4099"/>
                    </a:lnTo>
                    <a:lnTo>
                      <a:pt x="5711" y="4678"/>
                    </a:lnTo>
                    <a:lnTo>
                      <a:pt x="5081" y="5273"/>
                    </a:lnTo>
                    <a:lnTo>
                      <a:pt x="4467" y="5904"/>
                    </a:lnTo>
                    <a:lnTo>
                      <a:pt x="3872" y="6552"/>
                    </a:lnTo>
                    <a:lnTo>
                      <a:pt x="3294" y="7253"/>
                    </a:lnTo>
                    <a:lnTo>
                      <a:pt x="2716" y="7971"/>
                    </a:lnTo>
                    <a:lnTo>
                      <a:pt x="2173" y="8724"/>
                    </a:lnTo>
                    <a:lnTo>
                      <a:pt x="1612" y="9513"/>
                    </a:lnTo>
                    <a:lnTo>
                      <a:pt x="1069" y="10336"/>
                    </a:lnTo>
                    <a:lnTo>
                      <a:pt x="526" y="11212"/>
                    </a:lnTo>
                    <a:lnTo>
                      <a:pt x="0" y="12123"/>
                    </a:lnTo>
                    <a:lnTo>
                      <a:pt x="2488" y="13559"/>
                    </a:lnTo>
                    <a:lnTo>
                      <a:pt x="2908" y="12841"/>
                    </a:lnTo>
                    <a:lnTo>
                      <a:pt x="3346" y="12158"/>
                    </a:lnTo>
                    <a:lnTo>
                      <a:pt x="3802" y="11510"/>
                    </a:lnTo>
                    <a:lnTo>
                      <a:pt x="4257" y="10879"/>
                    </a:lnTo>
                    <a:lnTo>
                      <a:pt x="4713" y="10283"/>
                    </a:lnTo>
                    <a:lnTo>
                      <a:pt x="5203" y="9705"/>
                    </a:lnTo>
                    <a:lnTo>
                      <a:pt x="5694" y="9162"/>
                    </a:lnTo>
                    <a:lnTo>
                      <a:pt x="6202" y="8637"/>
                    </a:lnTo>
                    <a:lnTo>
                      <a:pt x="6710" y="8129"/>
                    </a:lnTo>
                    <a:lnTo>
                      <a:pt x="7253" y="7638"/>
                    </a:lnTo>
                    <a:lnTo>
                      <a:pt x="7796" y="7183"/>
                    </a:lnTo>
                    <a:lnTo>
                      <a:pt x="8356" y="6745"/>
                    </a:lnTo>
                    <a:lnTo>
                      <a:pt x="8934" y="6307"/>
                    </a:lnTo>
                    <a:lnTo>
                      <a:pt x="9530" y="5904"/>
                    </a:lnTo>
                    <a:lnTo>
                      <a:pt x="10143" y="5501"/>
                    </a:lnTo>
                    <a:lnTo>
                      <a:pt x="10774" y="5133"/>
                    </a:lnTo>
                    <a:lnTo>
                      <a:pt x="11404" y="4783"/>
                    </a:lnTo>
                    <a:lnTo>
                      <a:pt x="12035" y="4502"/>
                    </a:lnTo>
                    <a:lnTo>
                      <a:pt x="12631" y="4257"/>
                    </a:lnTo>
                    <a:lnTo>
                      <a:pt x="13226" y="4047"/>
                    </a:lnTo>
                    <a:lnTo>
                      <a:pt x="13804" y="3907"/>
                    </a:lnTo>
                    <a:lnTo>
                      <a:pt x="14365" y="3784"/>
                    </a:lnTo>
                    <a:lnTo>
                      <a:pt x="14908" y="3714"/>
                    </a:lnTo>
                    <a:lnTo>
                      <a:pt x="15451" y="3697"/>
                    </a:lnTo>
                    <a:lnTo>
                      <a:pt x="15977" y="3697"/>
                    </a:lnTo>
                    <a:lnTo>
                      <a:pt x="16467" y="3749"/>
                    </a:lnTo>
                    <a:lnTo>
                      <a:pt x="16975" y="3819"/>
                    </a:lnTo>
                    <a:lnTo>
                      <a:pt x="17448" y="3942"/>
                    </a:lnTo>
                    <a:lnTo>
                      <a:pt x="17921" y="4082"/>
                    </a:lnTo>
                    <a:lnTo>
                      <a:pt x="18377" y="4257"/>
                    </a:lnTo>
                    <a:lnTo>
                      <a:pt x="18815" y="4467"/>
                    </a:lnTo>
                    <a:lnTo>
                      <a:pt x="19235" y="4695"/>
                    </a:lnTo>
                    <a:lnTo>
                      <a:pt x="21039" y="1559"/>
                    </a:lnTo>
                    <a:lnTo>
                      <a:pt x="20496" y="1262"/>
                    </a:lnTo>
                    <a:lnTo>
                      <a:pt x="19901" y="981"/>
                    </a:lnTo>
                    <a:lnTo>
                      <a:pt x="19305" y="736"/>
                    </a:lnTo>
                    <a:lnTo>
                      <a:pt x="18674" y="508"/>
                    </a:lnTo>
                    <a:lnTo>
                      <a:pt x="18009" y="333"/>
                    </a:lnTo>
                    <a:lnTo>
                      <a:pt x="17676" y="246"/>
                    </a:lnTo>
                    <a:lnTo>
                      <a:pt x="17343" y="193"/>
                    </a:lnTo>
                    <a:lnTo>
                      <a:pt x="17010" y="123"/>
                    </a:lnTo>
                    <a:lnTo>
                      <a:pt x="16660" y="88"/>
                    </a:lnTo>
                    <a:lnTo>
                      <a:pt x="16310" y="53"/>
                    </a:lnTo>
                    <a:lnTo>
                      <a:pt x="15959" y="18"/>
                    </a:lnTo>
                    <a:lnTo>
                      <a:pt x="155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0"/>
              <p:cNvSpPr/>
              <p:nvPr/>
            </p:nvSpPr>
            <p:spPr>
              <a:xfrm>
                <a:off x="-2725812" y="2251600"/>
                <a:ext cx="689260" cy="412287"/>
              </a:xfrm>
              <a:custGeom>
                <a:avLst/>
                <a:gdLst/>
                <a:ahLst/>
                <a:cxnLst/>
                <a:rect l="l" t="t" r="r" b="b"/>
                <a:pathLst>
                  <a:path w="30079" h="17992" extrusionOk="0">
                    <a:moveTo>
                      <a:pt x="22669" y="1"/>
                    </a:moveTo>
                    <a:lnTo>
                      <a:pt x="22143" y="18"/>
                    </a:lnTo>
                    <a:lnTo>
                      <a:pt x="21618" y="36"/>
                    </a:lnTo>
                    <a:lnTo>
                      <a:pt x="21075" y="88"/>
                    </a:lnTo>
                    <a:lnTo>
                      <a:pt x="20532" y="158"/>
                    </a:lnTo>
                    <a:lnTo>
                      <a:pt x="19989" y="246"/>
                    </a:lnTo>
                    <a:lnTo>
                      <a:pt x="19428" y="334"/>
                    </a:lnTo>
                    <a:lnTo>
                      <a:pt x="18868" y="474"/>
                    </a:lnTo>
                    <a:lnTo>
                      <a:pt x="18307" y="614"/>
                    </a:lnTo>
                    <a:lnTo>
                      <a:pt x="17729" y="789"/>
                    </a:lnTo>
                    <a:lnTo>
                      <a:pt x="17151" y="964"/>
                    </a:lnTo>
                    <a:lnTo>
                      <a:pt x="16590" y="1192"/>
                    </a:lnTo>
                    <a:lnTo>
                      <a:pt x="15995" y="1420"/>
                    </a:lnTo>
                    <a:lnTo>
                      <a:pt x="15416" y="1682"/>
                    </a:lnTo>
                    <a:lnTo>
                      <a:pt x="14821" y="1963"/>
                    </a:lnTo>
                    <a:lnTo>
                      <a:pt x="14243" y="2261"/>
                    </a:lnTo>
                    <a:lnTo>
                      <a:pt x="13647" y="2593"/>
                    </a:lnTo>
                    <a:lnTo>
                      <a:pt x="12491" y="3277"/>
                    </a:lnTo>
                    <a:lnTo>
                      <a:pt x="11405" y="3960"/>
                    </a:lnTo>
                    <a:lnTo>
                      <a:pt x="10389" y="4625"/>
                    </a:lnTo>
                    <a:lnTo>
                      <a:pt x="9425" y="5309"/>
                    </a:lnTo>
                    <a:lnTo>
                      <a:pt x="8952" y="5659"/>
                    </a:lnTo>
                    <a:lnTo>
                      <a:pt x="8514" y="6009"/>
                    </a:lnTo>
                    <a:lnTo>
                      <a:pt x="8059" y="6360"/>
                    </a:lnTo>
                    <a:lnTo>
                      <a:pt x="7639" y="6728"/>
                    </a:lnTo>
                    <a:lnTo>
                      <a:pt x="7218" y="7096"/>
                    </a:lnTo>
                    <a:lnTo>
                      <a:pt x="6798" y="7463"/>
                    </a:lnTo>
                    <a:lnTo>
                      <a:pt x="6395" y="7849"/>
                    </a:lnTo>
                    <a:lnTo>
                      <a:pt x="6009" y="8252"/>
                    </a:lnTo>
                    <a:lnTo>
                      <a:pt x="5606" y="8655"/>
                    </a:lnTo>
                    <a:lnTo>
                      <a:pt x="5221" y="9075"/>
                    </a:lnTo>
                    <a:lnTo>
                      <a:pt x="4853" y="9495"/>
                    </a:lnTo>
                    <a:lnTo>
                      <a:pt x="4468" y="9933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52"/>
                    </a:lnTo>
                    <a:lnTo>
                      <a:pt x="2996" y="11860"/>
                    </a:lnTo>
                    <a:lnTo>
                      <a:pt x="2261" y="12911"/>
                    </a:lnTo>
                    <a:lnTo>
                      <a:pt x="1507" y="14033"/>
                    </a:lnTo>
                    <a:lnTo>
                      <a:pt x="771" y="15259"/>
                    </a:lnTo>
                    <a:lnTo>
                      <a:pt x="1" y="16555"/>
                    </a:lnTo>
                    <a:lnTo>
                      <a:pt x="2488" y="17992"/>
                    </a:lnTo>
                    <a:lnTo>
                      <a:pt x="3136" y="16888"/>
                    </a:lnTo>
                    <a:lnTo>
                      <a:pt x="3785" y="15872"/>
                    </a:lnTo>
                    <a:lnTo>
                      <a:pt x="4415" y="14909"/>
                    </a:lnTo>
                    <a:lnTo>
                      <a:pt x="5046" y="14015"/>
                    </a:lnTo>
                    <a:lnTo>
                      <a:pt x="5677" y="13174"/>
                    </a:lnTo>
                    <a:lnTo>
                      <a:pt x="6307" y="12386"/>
                    </a:lnTo>
                    <a:lnTo>
                      <a:pt x="6955" y="11650"/>
                    </a:lnTo>
                    <a:lnTo>
                      <a:pt x="7621" y="10949"/>
                    </a:lnTo>
                    <a:lnTo>
                      <a:pt x="8322" y="10284"/>
                    </a:lnTo>
                    <a:lnTo>
                      <a:pt x="9022" y="9653"/>
                    </a:lnTo>
                    <a:lnTo>
                      <a:pt x="9776" y="9040"/>
                    </a:lnTo>
                    <a:lnTo>
                      <a:pt x="10564" y="8444"/>
                    </a:lnTo>
                    <a:lnTo>
                      <a:pt x="11387" y="7866"/>
                    </a:lnTo>
                    <a:lnTo>
                      <a:pt x="12263" y="7288"/>
                    </a:lnTo>
                    <a:lnTo>
                      <a:pt x="13174" y="6728"/>
                    </a:lnTo>
                    <a:lnTo>
                      <a:pt x="14155" y="6150"/>
                    </a:lnTo>
                    <a:lnTo>
                      <a:pt x="14646" y="5869"/>
                    </a:lnTo>
                    <a:lnTo>
                      <a:pt x="15154" y="5606"/>
                    </a:lnTo>
                    <a:lnTo>
                      <a:pt x="15644" y="5361"/>
                    </a:lnTo>
                    <a:lnTo>
                      <a:pt x="16135" y="5151"/>
                    </a:lnTo>
                    <a:lnTo>
                      <a:pt x="16625" y="4958"/>
                    </a:lnTo>
                    <a:lnTo>
                      <a:pt x="17116" y="4783"/>
                    </a:lnTo>
                    <a:lnTo>
                      <a:pt x="17606" y="4608"/>
                    </a:lnTo>
                    <a:lnTo>
                      <a:pt x="18079" y="4468"/>
                    </a:lnTo>
                    <a:lnTo>
                      <a:pt x="18552" y="4345"/>
                    </a:lnTo>
                    <a:lnTo>
                      <a:pt x="19025" y="4258"/>
                    </a:lnTo>
                    <a:lnTo>
                      <a:pt x="19481" y="4170"/>
                    </a:lnTo>
                    <a:lnTo>
                      <a:pt x="19954" y="4100"/>
                    </a:lnTo>
                    <a:lnTo>
                      <a:pt x="20409" y="4047"/>
                    </a:lnTo>
                    <a:lnTo>
                      <a:pt x="20847" y="3995"/>
                    </a:lnTo>
                    <a:lnTo>
                      <a:pt x="21303" y="3977"/>
                    </a:lnTo>
                    <a:lnTo>
                      <a:pt x="22178" y="3977"/>
                    </a:lnTo>
                    <a:lnTo>
                      <a:pt x="22599" y="4012"/>
                    </a:lnTo>
                    <a:lnTo>
                      <a:pt x="23037" y="4047"/>
                    </a:lnTo>
                    <a:lnTo>
                      <a:pt x="23457" y="4100"/>
                    </a:lnTo>
                    <a:lnTo>
                      <a:pt x="23860" y="4170"/>
                    </a:lnTo>
                    <a:lnTo>
                      <a:pt x="24263" y="4240"/>
                    </a:lnTo>
                    <a:lnTo>
                      <a:pt x="24666" y="4328"/>
                    </a:lnTo>
                    <a:lnTo>
                      <a:pt x="25051" y="4433"/>
                    </a:lnTo>
                    <a:lnTo>
                      <a:pt x="25437" y="4555"/>
                    </a:lnTo>
                    <a:lnTo>
                      <a:pt x="25822" y="4678"/>
                    </a:lnTo>
                    <a:lnTo>
                      <a:pt x="26190" y="4818"/>
                    </a:lnTo>
                    <a:lnTo>
                      <a:pt x="26558" y="4958"/>
                    </a:lnTo>
                    <a:lnTo>
                      <a:pt x="26908" y="5116"/>
                    </a:lnTo>
                    <a:lnTo>
                      <a:pt x="27259" y="5291"/>
                    </a:lnTo>
                    <a:lnTo>
                      <a:pt x="27609" y="5466"/>
                    </a:lnTo>
                    <a:lnTo>
                      <a:pt x="27942" y="5659"/>
                    </a:lnTo>
                    <a:lnTo>
                      <a:pt x="30079" y="1963"/>
                    </a:lnTo>
                    <a:lnTo>
                      <a:pt x="29676" y="1753"/>
                    </a:lnTo>
                    <a:lnTo>
                      <a:pt x="29273" y="1542"/>
                    </a:lnTo>
                    <a:lnTo>
                      <a:pt x="28853" y="1332"/>
                    </a:lnTo>
                    <a:lnTo>
                      <a:pt x="28432" y="1157"/>
                    </a:lnTo>
                    <a:lnTo>
                      <a:pt x="27994" y="982"/>
                    </a:lnTo>
                    <a:lnTo>
                      <a:pt x="27556" y="807"/>
                    </a:lnTo>
                    <a:lnTo>
                      <a:pt x="27101" y="666"/>
                    </a:lnTo>
                    <a:lnTo>
                      <a:pt x="26645" y="526"/>
                    </a:lnTo>
                    <a:lnTo>
                      <a:pt x="26173" y="404"/>
                    </a:lnTo>
                    <a:lnTo>
                      <a:pt x="25700" y="299"/>
                    </a:lnTo>
                    <a:lnTo>
                      <a:pt x="25209" y="211"/>
                    </a:lnTo>
                    <a:lnTo>
                      <a:pt x="24719" y="141"/>
                    </a:lnTo>
                    <a:lnTo>
                      <a:pt x="24210" y="88"/>
                    </a:lnTo>
                    <a:lnTo>
                      <a:pt x="23720" y="36"/>
                    </a:lnTo>
                    <a:lnTo>
                      <a:pt x="23194" y="18"/>
                    </a:lnTo>
                    <a:lnTo>
                      <a:pt x="226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62" name="Google Shape;2962;p40"/>
          <p:cNvGrpSpPr/>
          <p:nvPr/>
        </p:nvGrpSpPr>
        <p:grpSpPr>
          <a:xfrm>
            <a:off x="3464923" y="1509078"/>
            <a:ext cx="298169" cy="339253"/>
            <a:chOff x="1529350" y="258825"/>
            <a:chExt cx="423475" cy="481825"/>
          </a:xfrm>
        </p:grpSpPr>
        <p:sp>
          <p:nvSpPr>
            <p:cNvPr id="2963" name="Google Shape;2963;p40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64" name="Google Shape;2964;p40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65" name="Google Shape;2965;p40"/>
          <p:cNvGrpSpPr/>
          <p:nvPr/>
        </p:nvGrpSpPr>
        <p:grpSpPr>
          <a:xfrm>
            <a:off x="3444381" y="3963677"/>
            <a:ext cx="339253" cy="339253"/>
            <a:chOff x="5660400" y="238125"/>
            <a:chExt cx="481825" cy="481825"/>
          </a:xfrm>
        </p:grpSpPr>
        <p:sp>
          <p:nvSpPr>
            <p:cNvPr id="2966" name="Google Shape;2966;p40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67" name="Google Shape;2967;p40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68" name="Google Shape;2968;p40"/>
          <p:cNvGrpSpPr/>
          <p:nvPr/>
        </p:nvGrpSpPr>
        <p:grpSpPr>
          <a:xfrm>
            <a:off x="5987429" y="2736327"/>
            <a:ext cx="339253" cy="339253"/>
            <a:chOff x="6235400" y="249400"/>
            <a:chExt cx="481825" cy="481825"/>
          </a:xfrm>
        </p:grpSpPr>
        <p:sp>
          <p:nvSpPr>
            <p:cNvPr id="2969" name="Google Shape;2969;p40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0" name="Google Shape;2970;p40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1" name="Google Shape;2971;p40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2" name="Google Shape;2972;p40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3" name="Google Shape;2973;p40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974" name="Google Shape;2974;p40"/>
          <p:cNvSpPr/>
          <p:nvPr/>
        </p:nvSpPr>
        <p:spPr>
          <a:xfrm>
            <a:off x="2817304" y="2746998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975" name="Google Shape;2975;p40"/>
          <p:cNvGrpSpPr/>
          <p:nvPr/>
        </p:nvGrpSpPr>
        <p:grpSpPr>
          <a:xfrm>
            <a:off x="5334462" y="1509066"/>
            <a:ext cx="298186" cy="339253"/>
            <a:chOff x="6264525" y="842250"/>
            <a:chExt cx="423500" cy="481825"/>
          </a:xfrm>
        </p:grpSpPr>
        <p:sp>
          <p:nvSpPr>
            <p:cNvPr id="2976" name="Google Shape;2976;p40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7" name="Google Shape;2977;p40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8" name="Google Shape;2978;p40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9" name="Google Shape;2979;p40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0" name="Google Shape;2980;p40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1" name="Google Shape;2981;p40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2" name="Google Shape;2982;p40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83" name="Google Shape;2983;p40"/>
          <p:cNvGrpSpPr/>
          <p:nvPr/>
        </p:nvGrpSpPr>
        <p:grpSpPr>
          <a:xfrm>
            <a:off x="5399088" y="3963667"/>
            <a:ext cx="168931" cy="339253"/>
            <a:chOff x="3984950" y="3213600"/>
            <a:chExt cx="239925" cy="481825"/>
          </a:xfrm>
        </p:grpSpPr>
        <p:sp>
          <p:nvSpPr>
            <p:cNvPr id="2984" name="Google Shape;2984;p40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5" name="Google Shape;2985;p40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" name="Google Shape;2990;p41"/>
          <p:cNvSpPr/>
          <p:nvPr/>
        </p:nvSpPr>
        <p:spPr>
          <a:xfrm>
            <a:off x="600375" y="3963050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41"/>
          <p:cNvSpPr/>
          <p:nvPr/>
        </p:nvSpPr>
        <p:spPr>
          <a:xfrm>
            <a:off x="5708450" y="4025000"/>
            <a:ext cx="523800" cy="523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2992;p41"/>
          <p:cNvSpPr txBox="1"/>
          <p:nvPr/>
        </p:nvSpPr>
        <p:spPr>
          <a:xfrm>
            <a:off x="6181725" y="4143350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93" name="Google Shape;2993;p41"/>
          <p:cNvSpPr txBox="1"/>
          <p:nvPr/>
        </p:nvSpPr>
        <p:spPr>
          <a:xfrm>
            <a:off x="7105650" y="4070750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ringed one and a gas giant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4" name="Google Shape;2994;p41"/>
          <p:cNvSpPr/>
          <p:nvPr/>
        </p:nvSpPr>
        <p:spPr>
          <a:xfrm>
            <a:off x="600375" y="3172475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41"/>
          <p:cNvSpPr/>
          <p:nvPr/>
        </p:nvSpPr>
        <p:spPr>
          <a:xfrm>
            <a:off x="5708450" y="3234425"/>
            <a:ext cx="523800" cy="523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2996;p41"/>
          <p:cNvSpPr txBox="1"/>
          <p:nvPr/>
        </p:nvSpPr>
        <p:spPr>
          <a:xfrm>
            <a:off x="6181725" y="3352775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97" name="Google Shape;2997;p41"/>
          <p:cNvSpPr txBox="1"/>
          <p:nvPr/>
        </p:nvSpPr>
        <p:spPr>
          <a:xfrm>
            <a:off x="7105650" y="3280175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8" name="Google Shape;2998;p41"/>
          <p:cNvSpPr/>
          <p:nvPr/>
        </p:nvSpPr>
        <p:spPr>
          <a:xfrm>
            <a:off x="600375" y="2381900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41"/>
          <p:cNvSpPr/>
          <p:nvPr/>
        </p:nvSpPr>
        <p:spPr>
          <a:xfrm>
            <a:off x="5708450" y="2443850"/>
            <a:ext cx="523800" cy="52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41"/>
          <p:cNvSpPr txBox="1"/>
          <p:nvPr/>
        </p:nvSpPr>
        <p:spPr>
          <a:xfrm>
            <a:off x="6181725" y="2562200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01" name="Google Shape;3001;p41"/>
          <p:cNvSpPr txBox="1"/>
          <p:nvPr/>
        </p:nvSpPr>
        <p:spPr>
          <a:xfrm>
            <a:off x="7105650" y="2489600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2" name="Google Shape;3002;p41"/>
          <p:cNvSpPr/>
          <p:nvPr/>
        </p:nvSpPr>
        <p:spPr>
          <a:xfrm>
            <a:off x="600375" y="1591325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3" name="Google Shape;3003;p41"/>
          <p:cNvSpPr/>
          <p:nvPr/>
        </p:nvSpPr>
        <p:spPr>
          <a:xfrm>
            <a:off x="5708450" y="1653275"/>
            <a:ext cx="523800" cy="523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4" name="Google Shape;3004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005" name="Google Shape;3005;p41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3437" t="8396" b="10004"/>
          <a:stretch/>
        </p:blipFill>
        <p:spPr>
          <a:xfrm>
            <a:off x="457200" y="1515125"/>
            <a:ext cx="5114926" cy="3216949"/>
          </a:xfrm>
          <a:prstGeom prst="rect">
            <a:avLst/>
          </a:prstGeom>
          <a:noFill/>
          <a:ln>
            <a:noFill/>
          </a:ln>
        </p:spPr>
      </p:pic>
      <p:sp>
        <p:nvSpPr>
          <p:cNvPr id="3006" name="Google Shape;3006;p41"/>
          <p:cNvSpPr/>
          <p:nvPr/>
        </p:nvSpPr>
        <p:spPr>
          <a:xfrm>
            <a:off x="5810439" y="1818328"/>
            <a:ext cx="319835" cy="193704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007" name="Google Shape;3007;p41"/>
          <p:cNvSpPr txBox="1"/>
          <p:nvPr/>
        </p:nvSpPr>
        <p:spPr>
          <a:xfrm>
            <a:off x="6181725" y="1771625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08" name="Google Shape;3008;p41"/>
          <p:cNvSpPr txBox="1"/>
          <p:nvPr/>
        </p:nvSpPr>
        <p:spPr>
          <a:xfrm>
            <a:off x="7105650" y="1699025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09" name="Google Shape;3009;p41"/>
          <p:cNvGrpSpPr/>
          <p:nvPr/>
        </p:nvGrpSpPr>
        <p:grpSpPr>
          <a:xfrm>
            <a:off x="5810430" y="4136126"/>
            <a:ext cx="319835" cy="301555"/>
            <a:chOff x="5049725" y="2635825"/>
            <a:chExt cx="481825" cy="451700"/>
          </a:xfrm>
        </p:grpSpPr>
        <p:sp>
          <p:nvSpPr>
            <p:cNvPr id="3010" name="Google Shape;3010;p41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11" name="Google Shape;3011;p41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12" name="Google Shape;3012;p41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013" name="Google Shape;3013;p41"/>
          <p:cNvGrpSpPr/>
          <p:nvPr/>
        </p:nvGrpSpPr>
        <p:grpSpPr>
          <a:xfrm>
            <a:off x="5810853" y="2545368"/>
            <a:ext cx="318991" cy="320770"/>
            <a:chOff x="-2671375" y="3597450"/>
            <a:chExt cx="292250" cy="291450"/>
          </a:xfrm>
        </p:grpSpPr>
        <p:sp>
          <p:nvSpPr>
            <p:cNvPr id="3014" name="Google Shape;3014;p41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15" name="Google Shape;3015;p41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3016" name="Google Shape;3016;p41"/>
          <p:cNvGrpSpPr/>
          <p:nvPr/>
        </p:nvGrpSpPr>
        <p:grpSpPr>
          <a:xfrm>
            <a:off x="5810862" y="3335935"/>
            <a:ext cx="318974" cy="320789"/>
            <a:chOff x="-3771675" y="3971775"/>
            <a:chExt cx="291300" cy="292025"/>
          </a:xfrm>
        </p:grpSpPr>
        <p:sp>
          <p:nvSpPr>
            <p:cNvPr id="3017" name="Google Shape;3017;p41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18" name="Google Shape;3018;p41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19" name="Google Shape;3019;p41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20" name="Google Shape;3020;p41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21" name="Google Shape;3021;p41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6" name="Google Shape;3026;p42"/>
          <p:cNvSpPr/>
          <p:nvPr/>
        </p:nvSpPr>
        <p:spPr>
          <a:xfrm>
            <a:off x="1564325" y="1216898"/>
            <a:ext cx="1990500" cy="19905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7" name="Google Shape;3027;p4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28" name="Google Shape;3028;p42"/>
          <p:cNvSpPr/>
          <p:nvPr/>
        </p:nvSpPr>
        <p:spPr>
          <a:xfrm>
            <a:off x="461975" y="3836200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9" name="Google Shape;3029;p42"/>
          <p:cNvSpPr/>
          <p:nvPr/>
        </p:nvSpPr>
        <p:spPr>
          <a:xfrm>
            <a:off x="5377888" y="4030225"/>
            <a:ext cx="714300" cy="71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0" name="Google Shape;3030;p42"/>
          <p:cNvSpPr/>
          <p:nvPr/>
        </p:nvSpPr>
        <p:spPr>
          <a:xfrm>
            <a:off x="5377888" y="3060125"/>
            <a:ext cx="714300" cy="71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1" name="Google Shape;3031;p42"/>
          <p:cNvSpPr/>
          <p:nvPr/>
        </p:nvSpPr>
        <p:spPr>
          <a:xfrm>
            <a:off x="5377888" y="2145375"/>
            <a:ext cx="714300" cy="71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2" name="Google Shape;3032;p42"/>
          <p:cNvSpPr/>
          <p:nvPr/>
        </p:nvSpPr>
        <p:spPr>
          <a:xfrm>
            <a:off x="5377888" y="1226550"/>
            <a:ext cx="714300" cy="71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3" name="Google Shape;3033;p42"/>
          <p:cNvSpPr txBox="1"/>
          <p:nvPr/>
        </p:nvSpPr>
        <p:spPr>
          <a:xfrm>
            <a:off x="7093601" y="1272346"/>
            <a:ext cx="1593679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34" name="Google Shape;3034;p42"/>
          <p:cNvSpPr txBox="1"/>
          <p:nvPr/>
        </p:nvSpPr>
        <p:spPr>
          <a:xfrm>
            <a:off x="6210596" y="1523646"/>
            <a:ext cx="2476637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5" name="Google Shape;3035;p42"/>
          <p:cNvSpPr txBox="1"/>
          <p:nvPr/>
        </p:nvSpPr>
        <p:spPr>
          <a:xfrm>
            <a:off x="7093601" y="2191169"/>
            <a:ext cx="1593679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36" name="Google Shape;3036;p42"/>
          <p:cNvSpPr txBox="1"/>
          <p:nvPr/>
        </p:nvSpPr>
        <p:spPr>
          <a:xfrm>
            <a:off x="6210596" y="2442459"/>
            <a:ext cx="2476637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7" name="Google Shape;3037;p42"/>
          <p:cNvSpPr txBox="1"/>
          <p:nvPr/>
        </p:nvSpPr>
        <p:spPr>
          <a:xfrm>
            <a:off x="7093601" y="3109997"/>
            <a:ext cx="1593679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38" name="Google Shape;3038;p42"/>
          <p:cNvSpPr txBox="1"/>
          <p:nvPr/>
        </p:nvSpPr>
        <p:spPr>
          <a:xfrm>
            <a:off x="6210596" y="3359083"/>
            <a:ext cx="2476637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9" name="Google Shape;3039;p42"/>
          <p:cNvSpPr txBox="1"/>
          <p:nvPr/>
        </p:nvSpPr>
        <p:spPr>
          <a:xfrm>
            <a:off x="7093550" y="4042675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0" name="Google Shape;3040;p42"/>
          <p:cNvSpPr txBox="1"/>
          <p:nvPr/>
        </p:nvSpPr>
        <p:spPr>
          <a:xfrm>
            <a:off x="6210596" y="4295259"/>
            <a:ext cx="2476637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1" name="Google Shape;3041;p42"/>
          <p:cNvSpPr txBox="1"/>
          <p:nvPr/>
        </p:nvSpPr>
        <p:spPr>
          <a:xfrm>
            <a:off x="457250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2" name="Google Shape;3042;p42"/>
          <p:cNvSpPr txBox="1"/>
          <p:nvPr/>
        </p:nvSpPr>
        <p:spPr>
          <a:xfrm>
            <a:off x="2606925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3" name="Google Shape;3043;p42"/>
          <p:cNvSpPr/>
          <p:nvPr/>
        </p:nvSpPr>
        <p:spPr>
          <a:xfrm>
            <a:off x="495650" y="3869525"/>
            <a:ext cx="9927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4" name="Google Shape;3044;p42"/>
          <p:cNvSpPr/>
          <p:nvPr/>
        </p:nvSpPr>
        <p:spPr>
          <a:xfrm>
            <a:off x="2606925" y="3836200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5" name="Google Shape;3045;p42"/>
          <p:cNvSpPr/>
          <p:nvPr/>
        </p:nvSpPr>
        <p:spPr>
          <a:xfrm>
            <a:off x="2640600" y="3869525"/>
            <a:ext cx="14265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6" name="Google Shape;3046;p42"/>
          <p:cNvSpPr/>
          <p:nvPr/>
        </p:nvSpPr>
        <p:spPr>
          <a:xfrm>
            <a:off x="461975" y="4469688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42"/>
          <p:cNvSpPr txBox="1"/>
          <p:nvPr/>
        </p:nvSpPr>
        <p:spPr>
          <a:xfrm>
            <a:off x="457250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8" name="Google Shape;3048;p42"/>
          <p:cNvSpPr txBox="1"/>
          <p:nvPr/>
        </p:nvSpPr>
        <p:spPr>
          <a:xfrm>
            <a:off x="2606925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9" name="Google Shape;3049;p42"/>
          <p:cNvSpPr/>
          <p:nvPr/>
        </p:nvSpPr>
        <p:spPr>
          <a:xfrm>
            <a:off x="495650" y="4503025"/>
            <a:ext cx="14265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0" name="Google Shape;3050;p42"/>
          <p:cNvSpPr/>
          <p:nvPr/>
        </p:nvSpPr>
        <p:spPr>
          <a:xfrm>
            <a:off x="2606925" y="4469688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3051" name="Google Shape;3051;p42"/>
          <p:cNvSpPr/>
          <p:nvPr/>
        </p:nvSpPr>
        <p:spPr>
          <a:xfrm>
            <a:off x="2640600" y="4503025"/>
            <a:ext cx="8667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3052;p42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3" name="Google Shape;3053;p42"/>
          <p:cNvGrpSpPr/>
          <p:nvPr/>
        </p:nvGrpSpPr>
        <p:grpSpPr>
          <a:xfrm>
            <a:off x="5272946" y="2076692"/>
            <a:ext cx="714566" cy="757322"/>
            <a:chOff x="-2454445" y="1385900"/>
            <a:chExt cx="1313057" cy="1391625"/>
          </a:xfrm>
        </p:grpSpPr>
        <p:sp>
          <p:nvSpPr>
            <p:cNvPr id="3054" name="Google Shape;3054;p42"/>
            <p:cNvSpPr/>
            <p:nvPr/>
          </p:nvSpPr>
          <p:spPr>
            <a:xfrm>
              <a:off x="-1706213" y="2453772"/>
              <a:ext cx="538492" cy="323753"/>
            </a:xfrm>
            <a:custGeom>
              <a:avLst/>
              <a:gdLst/>
              <a:ahLst/>
              <a:cxnLst/>
              <a:rect l="l" t="t" r="r" b="b"/>
              <a:pathLst>
                <a:path w="18662" h="11220" extrusionOk="0">
                  <a:moveTo>
                    <a:pt x="18661" y="1"/>
                  </a:moveTo>
                  <a:lnTo>
                    <a:pt x="18646" y="32"/>
                  </a:lnTo>
                  <a:lnTo>
                    <a:pt x="18646" y="48"/>
                  </a:lnTo>
                  <a:lnTo>
                    <a:pt x="18646" y="79"/>
                  </a:lnTo>
                  <a:lnTo>
                    <a:pt x="18630" y="95"/>
                  </a:lnTo>
                  <a:lnTo>
                    <a:pt x="18614" y="127"/>
                  </a:lnTo>
                  <a:lnTo>
                    <a:pt x="18598" y="142"/>
                  </a:lnTo>
                  <a:lnTo>
                    <a:pt x="18583" y="174"/>
                  </a:lnTo>
                  <a:lnTo>
                    <a:pt x="18567" y="189"/>
                  </a:lnTo>
                  <a:lnTo>
                    <a:pt x="18536" y="237"/>
                  </a:lnTo>
                  <a:lnTo>
                    <a:pt x="18520" y="252"/>
                  </a:lnTo>
                  <a:lnTo>
                    <a:pt x="18488" y="268"/>
                  </a:lnTo>
                  <a:lnTo>
                    <a:pt x="18473" y="284"/>
                  </a:lnTo>
                  <a:lnTo>
                    <a:pt x="18441" y="300"/>
                  </a:lnTo>
                  <a:lnTo>
                    <a:pt x="18410" y="331"/>
                  </a:lnTo>
                  <a:lnTo>
                    <a:pt x="1212" y="10322"/>
                  </a:lnTo>
                  <a:lnTo>
                    <a:pt x="1086" y="10385"/>
                  </a:lnTo>
                  <a:lnTo>
                    <a:pt x="1055" y="10385"/>
                  </a:lnTo>
                  <a:lnTo>
                    <a:pt x="976" y="10417"/>
                  </a:lnTo>
                  <a:lnTo>
                    <a:pt x="897" y="10432"/>
                  </a:lnTo>
                  <a:lnTo>
                    <a:pt x="787" y="10448"/>
                  </a:lnTo>
                  <a:lnTo>
                    <a:pt x="772" y="10464"/>
                  </a:lnTo>
                  <a:lnTo>
                    <a:pt x="598" y="10464"/>
                  </a:lnTo>
                  <a:lnTo>
                    <a:pt x="441" y="10448"/>
                  </a:lnTo>
                  <a:lnTo>
                    <a:pt x="284" y="10432"/>
                  </a:lnTo>
                  <a:lnTo>
                    <a:pt x="142" y="10385"/>
                  </a:lnTo>
                  <a:lnTo>
                    <a:pt x="1" y="10322"/>
                  </a:lnTo>
                  <a:lnTo>
                    <a:pt x="1" y="11078"/>
                  </a:lnTo>
                  <a:lnTo>
                    <a:pt x="126" y="11141"/>
                  </a:lnTo>
                  <a:lnTo>
                    <a:pt x="268" y="11172"/>
                  </a:lnTo>
                  <a:lnTo>
                    <a:pt x="410" y="11203"/>
                  </a:lnTo>
                  <a:lnTo>
                    <a:pt x="567" y="11219"/>
                  </a:lnTo>
                  <a:lnTo>
                    <a:pt x="756" y="11219"/>
                  </a:lnTo>
                  <a:lnTo>
                    <a:pt x="756" y="11203"/>
                  </a:lnTo>
                  <a:lnTo>
                    <a:pt x="866" y="11203"/>
                  </a:lnTo>
                  <a:lnTo>
                    <a:pt x="897" y="11188"/>
                  </a:lnTo>
                  <a:lnTo>
                    <a:pt x="976" y="11172"/>
                  </a:lnTo>
                  <a:lnTo>
                    <a:pt x="1023" y="11156"/>
                  </a:lnTo>
                  <a:lnTo>
                    <a:pt x="1055" y="11141"/>
                  </a:lnTo>
                  <a:lnTo>
                    <a:pt x="1086" y="11125"/>
                  </a:lnTo>
                  <a:lnTo>
                    <a:pt x="1212" y="11078"/>
                  </a:lnTo>
                  <a:lnTo>
                    <a:pt x="18410" y="1086"/>
                  </a:lnTo>
                  <a:lnTo>
                    <a:pt x="18410" y="1071"/>
                  </a:lnTo>
                  <a:lnTo>
                    <a:pt x="18441" y="1055"/>
                  </a:lnTo>
                  <a:lnTo>
                    <a:pt x="18473" y="1039"/>
                  </a:lnTo>
                  <a:lnTo>
                    <a:pt x="18488" y="1023"/>
                  </a:lnTo>
                  <a:lnTo>
                    <a:pt x="18520" y="992"/>
                  </a:lnTo>
                  <a:lnTo>
                    <a:pt x="18536" y="976"/>
                  </a:lnTo>
                  <a:lnTo>
                    <a:pt x="18567" y="945"/>
                  </a:lnTo>
                  <a:lnTo>
                    <a:pt x="18583" y="929"/>
                  </a:lnTo>
                  <a:lnTo>
                    <a:pt x="18598" y="898"/>
                  </a:lnTo>
                  <a:lnTo>
                    <a:pt x="18614" y="882"/>
                  </a:lnTo>
                  <a:lnTo>
                    <a:pt x="18630" y="850"/>
                  </a:lnTo>
                  <a:lnTo>
                    <a:pt x="18630" y="835"/>
                  </a:lnTo>
                  <a:lnTo>
                    <a:pt x="18646" y="803"/>
                  </a:lnTo>
                  <a:lnTo>
                    <a:pt x="18646" y="787"/>
                  </a:lnTo>
                  <a:lnTo>
                    <a:pt x="18646" y="756"/>
                  </a:lnTo>
                  <a:lnTo>
                    <a:pt x="18661" y="740"/>
                  </a:lnTo>
                  <a:lnTo>
                    <a:pt x="18661" y="724"/>
                  </a:lnTo>
                  <a:lnTo>
                    <a:pt x="18661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2"/>
            <p:cNvSpPr/>
            <p:nvPr/>
          </p:nvSpPr>
          <p:spPr>
            <a:xfrm>
              <a:off x="-2454445" y="2313936"/>
              <a:ext cx="764571" cy="463584"/>
            </a:xfrm>
            <a:custGeom>
              <a:avLst/>
              <a:gdLst/>
              <a:ahLst/>
              <a:cxnLst/>
              <a:rect l="l" t="t" r="r" b="b"/>
              <a:pathLst>
                <a:path w="26497" h="16066" extrusionOk="0">
                  <a:moveTo>
                    <a:pt x="16" y="1"/>
                  </a:moveTo>
                  <a:lnTo>
                    <a:pt x="1" y="740"/>
                  </a:lnTo>
                  <a:lnTo>
                    <a:pt x="16" y="834"/>
                  </a:lnTo>
                  <a:lnTo>
                    <a:pt x="63" y="929"/>
                  </a:lnTo>
                  <a:lnTo>
                    <a:pt x="142" y="1023"/>
                  </a:lnTo>
                  <a:lnTo>
                    <a:pt x="252" y="1102"/>
                  </a:lnTo>
                  <a:lnTo>
                    <a:pt x="25931" y="15924"/>
                  </a:lnTo>
                  <a:lnTo>
                    <a:pt x="26056" y="15987"/>
                  </a:lnTo>
                  <a:lnTo>
                    <a:pt x="26151" y="16018"/>
                  </a:lnTo>
                  <a:lnTo>
                    <a:pt x="26245" y="16034"/>
                  </a:lnTo>
                  <a:lnTo>
                    <a:pt x="26324" y="16049"/>
                  </a:lnTo>
                  <a:lnTo>
                    <a:pt x="26418" y="16065"/>
                  </a:lnTo>
                  <a:lnTo>
                    <a:pt x="26497" y="16065"/>
                  </a:lnTo>
                  <a:lnTo>
                    <a:pt x="26497" y="15310"/>
                  </a:lnTo>
                  <a:lnTo>
                    <a:pt x="26418" y="15310"/>
                  </a:lnTo>
                  <a:lnTo>
                    <a:pt x="26340" y="15294"/>
                  </a:lnTo>
                  <a:lnTo>
                    <a:pt x="26245" y="15278"/>
                  </a:lnTo>
                  <a:lnTo>
                    <a:pt x="26167" y="15263"/>
                  </a:lnTo>
                  <a:lnTo>
                    <a:pt x="26056" y="15231"/>
                  </a:lnTo>
                  <a:lnTo>
                    <a:pt x="25931" y="15168"/>
                  </a:lnTo>
                  <a:lnTo>
                    <a:pt x="268" y="347"/>
                  </a:lnTo>
                  <a:lnTo>
                    <a:pt x="158" y="268"/>
                  </a:lnTo>
                  <a:lnTo>
                    <a:pt x="79" y="174"/>
                  </a:lnTo>
                  <a:lnTo>
                    <a:pt x="32" y="9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2"/>
            <p:cNvSpPr/>
            <p:nvPr/>
          </p:nvSpPr>
          <p:spPr>
            <a:xfrm>
              <a:off x="-2453984" y="2011093"/>
              <a:ext cx="1286240" cy="744603"/>
            </a:xfrm>
            <a:custGeom>
              <a:avLst/>
              <a:gdLst/>
              <a:ahLst/>
              <a:cxnLst/>
              <a:rect l="l" t="t" r="r" b="b"/>
              <a:pathLst>
                <a:path w="44576" h="25805" extrusionOk="0">
                  <a:moveTo>
                    <a:pt x="18047" y="1"/>
                  </a:moveTo>
                  <a:lnTo>
                    <a:pt x="17874" y="17"/>
                  </a:lnTo>
                  <a:lnTo>
                    <a:pt x="17717" y="32"/>
                  </a:lnTo>
                  <a:lnTo>
                    <a:pt x="17575" y="79"/>
                  </a:lnTo>
                  <a:lnTo>
                    <a:pt x="17434" y="142"/>
                  </a:lnTo>
                  <a:lnTo>
                    <a:pt x="236" y="10134"/>
                  </a:lnTo>
                  <a:lnTo>
                    <a:pt x="126" y="10212"/>
                  </a:lnTo>
                  <a:lnTo>
                    <a:pt x="47" y="10307"/>
                  </a:lnTo>
                  <a:lnTo>
                    <a:pt x="0" y="10401"/>
                  </a:lnTo>
                  <a:lnTo>
                    <a:pt x="0" y="10496"/>
                  </a:lnTo>
                  <a:lnTo>
                    <a:pt x="16" y="10590"/>
                  </a:lnTo>
                  <a:lnTo>
                    <a:pt x="63" y="10684"/>
                  </a:lnTo>
                  <a:lnTo>
                    <a:pt x="142" y="10763"/>
                  </a:lnTo>
                  <a:lnTo>
                    <a:pt x="252" y="10842"/>
                  </a:lnTo>
                  <a:lnTo>
                    <a:pt x="25915" y="25663"/>
                  </a:lnTo>
                  <a:lnTo>
                    <a:pt x="26056" y="25726"/>
                  </a:lnTo>
                  <a:lnTo>
                    <a:pt x="26198" y="25773"/>
                  </a:lnTo>
                  <a:lnTo>
                    <a:pt x="26355" y="25805"/>
                  </a:lnTo>
                  <a:lnTo>
                    <a:pt x="26686" y="25805"/>
                  </a:lnTo>
                  <a:lnTo>
                    <a:pt x="26843" y="25773"/>
                  </a:lnTo>
                  <a:lnTo>
                    <a:pt x="26985" y="25726"/>
                  </a:lnTo>
                  <a:lnTo>
                    <a:pt x="27126" y="25663"/>
                  </a:lnTo>
                  <a:lnTo>
                    <a:pt x="44324" y="15672"/>
                  </a:lnTo>
                  <a:lnTo>
                    <a:pt x="44434" y="15593"/>
                  </a:lnTo>
                  <a:lnTo>
                    <a:pt x="44512" y="15499"/>
                  </a:lnTo>
                  <a:lnTo>
                    <a:pt x="44560" y="15420"/>
                  </a:lnTo>
                  <a:lnTo>
                    <a:pt x="44575" y="15310"/>
                  </a:lnTo>
                  <a:lnTo>
                    <a:pt x="44560" y="15216"/>
                  </a:lnTo>
                  <a:lnTo>
                    <a:pt x="44512" y="15137"/>
                  </a:lnTo>
                  <a:lnTo>
                    <a:pt x="44434" y="15043"/>
                  </a:lnTo>
                  <a:lnTo>
                    <a:pt x="44324" y="14964"/>
                  </a:lnTo>
                  <a:lnTo>
                    <a:pt x="18645" y="142"/>
                  </a:lnTo>
                  <a:lnTo>
                    <a:pt x="18519" y="79"/>
                  </a:lnTo>
                  <a:lnTo>
                    <a:pt x="18362" y="32"/>
                  </a:lnTo>
                  <a:lnTo>
                    <a:pt x="18205" y="17"/>
                  </a:lnTo>
                  <a:lnTo>
                    <a:pt x="1804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2"/>
            <p:cNvSpPr/>
            <p:nvPr/>
          </p:nvSpPr>
          <p:spPr>
            <a:xfrm>
              <a:off x="-1930942" y="1385900"/>
              <a:ext cx="781826" cy="449965"/>
            </a:xfrm>
            <a:custGeom>
              <a:avLst/>
              <a:gdLst/>
              <a:ahLst/>
              <a:cxnLst/>
              <a:rect l="l" t="t" r="r" b="b"/>
              <a:pathLst>
                <a:path w="27095" h="15594" extrusionOk="0">
                  <a:moveTo>
                    <a:pt x="740" y="1"/>
                  </a:moveTo>
                  <a:lnTo>
                    <a:pt x="708" y="17"/>
                  </a:lnTo>
                  <a:lnTo>
                    <a:pt x="661" y="32"/>
                  </a:lnTo>
                  <a:lnTo>
                    <a:pt x="0" y="410"/>
                  </a:lnTo>
                  <a:lnTo>
                    <a:pt x="47" y="394"/>
                  </a:lnTo>
                  <a:lnTo>
                    <a:pt x="95" y="378"/>
                  </a:lnTo>
                  <a:lnTo>
                    <a:pt x="252" y="378"/>
                  </a:lnTo>
                  <a:lnTo>
                    <a:pt x="315" y="394"/>
                  </a:lnTo>
                  <a:lnTo>
                    <a:pt x="378" y="426"/>
                  </a:lnTo>
                  <a:lnTo>
                    <a:pt x="441" y="457"/>
                  </a:lnTo>
                  <a:lnTo>
                    <a:pt x="26103" y="15279"/>
                  </a:lnTo>
                  <a:lnTo>
                    <a:pt x="26119" y="15279"/>
                  </a:lnTo>
                  <a:lnTo>
                    <a:pt x="26135" y="15294"/>
                  </a:lnTo>
                  <a:lnTo>
                    <a:pt x="26166" y="15310"/>
                  </a:lnTo>
                  <a:lnTo>
                    <a:pt x="26198" y="15342"/>
                  </a:lnTo>
                  <a:lnTo>
                    <a:pt x="26213" y="15357"/>
                  </a:lnTo>
                  <a:lnTo>
                    <a:pt x="26245" y="15373"/>
                  </a:lnTo>
                  <a:lnTo>
                    <a:pt x="26276" y="15405"/>
                  </a:lnTo>
                  <a:lnTo>
                    <a:pt x="26308" y="15420"/>
                  </a:lnTo>
                  <a:lnTo>
                    <a:pt x="26324" y="15452"/>
                  </a:lnTo>
                  <a:lnTo>
                    <a:pt x="26355" y="15483"/>
                  </a:lnTo>
                  <a:lnTo>
                    <a:pt x="26371" y="15499"/>
                  </a:lnTo>
                  <a:lnTo>
                    <a:pt x="26402" y="15530"/>
                  </a:lnTo>
                  <a:lnTo>
                    <a:pt x="26418" y="15562"/>
                  </a:lnTo>
                  <a:lnTo>
                    <a:pt x="26449" y="15593"/>
                  </a:lnTo>
                  <a:lnTo>
                    <a:pt x="27095" y="15216"/>
                  </a:lnTo>
                  <a:lnTo>
                    <a:pt x="27079" y="15184"/>
                  </a:lnTo>
                  <a:lnTo>
                    <a:pt x="27047" y="15153"/>
                  </a:lnTo>
                  <a:lnTo>
                    <a:pt x="27032" y="15121"/>
                  </a:lnTo>
                  <a:lnTo>
                    <a:pt x="27000" y="15106"/>
                  </a:lnTo>
                  <a:lnTo>
                    <a:pt x="26969" y="15074"/>
                  </a:lnTo>
                  <a:lnTo>
                    <a:pt x="26953" y="15043"/>
                  </a:lnTo>
                  <a:lnTo>
                    <a:pt x="26921" y="15027"/>
                  </a:lnTo>
                  <a:lnTo>
                    <a:pt x="26890" y="14995"/>
                  </a:lnTo>
                  <a:lnTo>
                    <a:pt x="26874" y="14980"/>
                  </a:lnTo>
                  <a:lnTo>
                    <a:pt x="26843" y="14964"/>
                  </a:lnTo>
                  <a:lnTo>
                    <a:pt x="26811" y="14933"/>
                  </a:lnTo>
                  <a:lnTo>
                    <a:pt x="26796" y="14917"/>
                  </a:lnTo>
                  <a:lnTo>
                    <a:pt x="26764" y="14901"/>
                  </a:lnTo>
                  <a:lnTo>
                    <a:pt x="1086" y="79"/>
                  </a:lnTo>
                  <a:lnTo>
                    <a:pt x="1070" y="64"/>
                  </a:lnTo>
                  <a:lnTo>
                    <a:pt x="1039" y="64"/>
                  </a:lnTo>
                  <a:lnTo>
                    <a:pt x="1023" y="48"/>
                  </a:lnTo>
                  <a:lnTo>
                    <a:pt x="991" y="32"/>
                  </a:lnTo>
                  <a:lnTo>
                    <a:pt x="976" y="32"/>
                  </a:lnTo>
                  <a:lnTo>
                    <a:pt x="960" y="17"/>
                  </a:lnTo>
                  <a:lnTo>
                    <a:pt x="928" y="17"/>
                  </a:lnTo>
                  <a:lnTo>
                    <a:pt x="913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2"/>
            <p:cNvSpPr/>
            <p:nvPr/>
          </p:nvSpPr>
          <p:spPr>
            <a:xfrm>
              <a:off x="-1167733" y="1824943"/>
              <a:ext cx="26345" cy="617035"/>
            </a:xfrm>
            <a:custGeom>
              <a:avLst/>
              <a:gdLst/>
              <a:ahLst/>
              <a:cxnLst/>
              <a:rect l="l" t="t" r="r" b="b"/>
              <a:pathLst>
                <a:path w="913" h="21384" extrusionOk="0">
                  <a:moveTo>
                    <a:pt x="646" y="1"/>
                  </a:moveTo>
                  <a:lnTo>
                    <a:pt x="0" y="378"/>
                  </a:lnTo>
                  <a:lnTo>
                    <a:pt x="32" y="441"/>
                  </a:lnTo>
                  <a:lnTo>
                    <a:pt x="79" y="504"/>
                  </a:lnTo>
                  <a:lnTo>
                    <a:pt x="111" y="551"/>
                  </a:lnTo>
                  <a:lnTo>
                    <a:pt x="126" y="599"/>
                  </a:lnTo>
                  <a:lnTo>
                    <a:pt x="142" y="630"/>
                  </a:lnTo>
                  <a:lnTo>
                    <a:pt x="158" y="662"/>
                  </a:lnTo>
                  <a:lnTo>
                    <a:pt x="174" y="693"/>
                  </a:lnTo>
                  <a:lnTo>
                    <a:pt x="189" y="709"/>
                  </a:lnTo>
                  <a:lnTo>
                    <a:pt x="189" y="740"/>
                  </a:lnTo>
                  <a:lnTo>
                    <a:pt x="205" y="772"/>
                  </a:lnTo>
                  <a:lnTo>
                    <a:pt x="221" y="803"/>
                  </a:lnTo>
                  <a:lnTo>
                    <a:pt x="221" y="835"/>
                  </a:lnTo>
                  <a:lnTo>
                    <a:pt x="236" y="866"/>
                  </a:lnTo>
                  <a:lnTo>
                    <a:pt x="236" y="898"/>
                  </a:lnTo>
                  <a:lnTo>
                    <a:pt x="252" y="929"/>
                  </a:lnTo>
                  <a:lnTo>
                    <a:pt x="252" y="961"/>
                  </a:lnTo>
                  <a:lnTo>
                    <a:pt x="252" y="992"/>
                  </a:lnTo>
                  <a:lnTo>
                    <a:pt x="268" y="1023"/>
                  </a:lnTo>
                  <a:lnTo>
                    <a:pt x="268" y="1055"/>
                  </a:lnTo>
                  <a:lnTo>
                    <a:pt x="268" y="1086"/>
                  </a:lnTo>
                  <a:lnTo>
                    <a:pt x="268" y="1118"/>
                  </a:lnTo>
                  <a:lnTo>
                    <a:pt x="205" y="21006"/>
                  </a:lnTo>
                  <a:lnTo>
                    <a:pt x="205" y="21069"/>
                  </a:lnTo>
                  <a:lnTo>
                    <a:pt x="189" y="21132"/>
                  </a:lnTo>
                  <a:lnTo>
                    <a:pt x="189" y="21195"/>
                  </a:lnTo>
                  <a:lnTo>
                    <a:pt x="174" y="21195"/>
                  </a:lnTo>
                  <a:lnTo>
                    <a:pt x="158" y="21242"/>
                  </a:lnTo>
                  <a:lnTo>
                    <a:pt x="142" y="21289"/>
                  </a:lnTo>
                  <a:lnTo>
                    <a:pt x="95" y="21336"/>
                  </a:lnTo>
                  <a:lnTo>
                    <a:pt x="79" y="21352"/>
                  </a:lnTo>
                  <a:lnTo>
                    <a:pt x="32" y="21384"/>
                  </a:lnTo>
                  <a:lnTo>
                    <a:pt x="677" y="21006"/>
                  </a:lnTo>
                  <a:lnTo>
                    <a:pt x="740" y="20974"/>
                  </a:lnTo>
                  <a:lnTo>
                    <a:pt x="740" y="20959"/>
                  </a:lnTo>
                  <a:lnTo>
                    <a:pt x="787" y="20912"/>
                  </a:lnTo>
                  <a:lnTo>
                    <a:pt x="803" y="20864"/>
                  </a:lnTo>
                  <a:lnTo>
                    <a:pt x="819" y="20864"/>
                  </a:lnTo>
                  <a:lnTo>
                    <a:pt x="819" y="20833"/>
                  </a:lnTo>
                  <a:lnTo>
                    <a:pt x="834" y="20817"/>
                  </a:lnTo>
                  <a:lnTo>
                    <a:pt x="834" y="20801"/>
                  </a:lnTo>
                  <a:lnTo>
                    <a:pt x="850" y="20770"/>
                  </a:lnTo>
                  <a:lnTo>
                    <a:pt x="850" y="20754"/>
                  </a:lnTo>
                  <a:lnTo>
                    <a:pt x="850" y="20738"/>
                  </a:lnTo>
                  <a:lnTo>
                    <a:pt x="850" y="20707"/>
                  </a:lnTo>
                  <a:lnTo>
                    <a:pt x="850" y="20691"/>
                  </a:lnTo>
                  <a:lnTo>
                    <a:pt x="850" y="20676"/>
                  </a:lnTo>
                  <a:lnTo>
                    <a:pt x="866" y="20660"/>
                  </a:lnTo>
                  <a:lnTo>
                    <a:pt x="866" y="20628"/>
                  </a:lnTo>
                  <a:lnTo>
                    <a:pt x="913" y="740"/>
                  </a:lnTo>
                  <a:lnTo>
                    <a:pt x="913" y="709"/>
                  </a:lnTo>
                  <a:lnTo>
                    <a:pt x="913" y="677"/>
                  </a:lnTo>
                  <a:lnTo>
                    <a:pt x="913" y="646"/>
                  </a:lnTo>
                  <a:lnTo>
                    <a:pt x="913" y="614"/>
                  </a:lnTo>
                  <a:lnTo>
                    <a:pt x="897" y="583"/>
                  </a:lnTo>
                  <a:lnTo>
                    <a:pt x="897" y="551"/>
                  </a:lnTo>
                  <a:lnTo>
                    <a:pt x="897" y="520"/>
                  </a:lnTo>
                  <a:lnTo>
                    <a:pt x="882" y="489"/>
                  </a:lnTo>
                  <a:lnTo>
                    <a:pt x="882" y="457"/>
                  </a:lnTo>
                  <a:lnTo>
                    <a:pt x="866" y="426"/>
                  </a:lnTo>
                  <a:lnTo>
                    <a:pt x="850" y="394"/>
                  </a:lnTo>
                  <a:lnTo>
                    <a:pt x="850" y="363"/>
                  </a:lnTo>
                  <a:lnTo>
                    <a:pt x="834" y="331"/>
                  </a:lnTo>
                  <a:lnTo>
                    <a:pt x="819" y="315"/>
                  </a:lnTo>
                  <a:lnTo>
                    <a:pt x="819" y="284"/>
                  </a:lnTo>
                  <a:lnTo>
                    <a:pt x="803" y="253"/>
                  </a:lnTo>
                  <a:lnTo>
                    <a:pt x="787" y="221"/>
                  </a:lnTo>
                  <a:lnTo>
                    <a:pt x="756" y="174"/>
                  </a:lnTo>
                  <a:lnTo>
                    <a:pt x="740" y="127"/>
                  </a:lnTo>
                  <a:lnTo>
                    <a:pt x="693" y="48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2"/>
            <p:cNvSpPr/>
            <p:nvPr/>
          </p:nvSpPr>
          <p:spPr>
            <a:xfrm>
              <a:off x="-1937319" y="1396808"/>
              <a:ext cx="777296" cy="1046513"/>
            </a:xfrm>
            <a:custGeom>
              <a:avLst/>
              <a:gdLst/>
              <a:ahLst/>
              <a:cxnLst/>
              <a:rect l="l" t="t" r="r" b="b"/>
              <a:pathLst>
                <a:path w="26938" h="36268" extrusionOk="0">
                  <a:moveTo>
                    <a:pt x="316" y="0"/>
                  </a:moveTo>
                  <a:lnTo>
                    <a:pt x="237" y="32"/>
                  </a:lnTo>
                  <a:lnTo>
                    <a:pt x="158" y="95"/>
                  </a:lnTo>
                  <a:lnTo>
                    <a:pt x="95" y="189"/>
                  </a:lnTo>
                  <a:lnTo>
                    <a:pt x="64" y="299"/>
                  </a:lnTo>
                  <a:lnTo>
                    <a:pt x="48" y="425"/>
                  </a:lnTo>
                  <a:lnTo>
                    <a:pt x="1" y="20313"/>
                  </a:lnTo>
                  <a:lnTo>
                    <a:pt x="1" y="20471"/>
                  </a:lnTo>
                  <a:lnTo>
                    <a:pt x="48" y="20612"/>
                  </a:lnTo>
                  <a:lnTo>
                    <a:pt x="95" y="20770"/>
                  </a:lnTo>
                  <a:lnTo>
                    <a:pt x="174" y="20911"/>
                  </a:lnTo>
                  <a:lnTo>
                    <a:pt x="253" y="21053"/>
                  </a:lnTo>
                  <a:lnTo>
                    <a:pt x="363" y="21179"/>
                  </a:lnTo>
                  <a:lnTo>
                    <a:pt x="473" y="21273"/>
                  </a:lnTo>
                  <a:lnTo>
                    <a:pt x="599" y="21367"/>
                  </a:lnTo>
                  <a:lnTo>
                    <a:pt x="26277" y="36189"/>
                  </a:lnTo>
                  <a:lnTo>
                    <a:pt x="26387" y="36236"/>
                  </a:lnTo>
                  <a:lnTo>
                    <a:pt x="26513" y="36268"/>
                  </a:lnTo>
                  <a:lnTo>
                    <a:pt x="26607" y="36268"/>
                  </a:lnTo>
                  <a:lnTo>
                    <a:pt x="26702" y="36236"/>
                  </a:lnTo>
                  <a:lnTo>
                    <a:pt x="26781" y="36173"/>
                  </a:lnTo>
                  <a:lnTo>
                    <a:pt x="26828" y="36079"/>
                  </a:lnTo>
                  <a:lnTo>
                    <a:pt x="26859" y="35969"/>
                  </a:lnTo>
                  <a:lnTo>
                    <a:pt x="26875" y="35843"/>
                  </a:lnTo>
                  <a:lnTo>
                    <a:pt x="26938" y="15955"/>
                  </a:lnTo>
                  <a:lnTo>
                    <a:pt x="26922" y="15798"/>
                  </a:lnTo>
                  <a:lnTo>
                    <a:pt x="26891" y="15656"/>
                  </a:lnTo>
                  <a:lnTo>
                    <a:pt x="26828" y="15499"/>
                  </a:lnTo>
                  <a:lnTo>
                    <a:pt x="26765" y="15357"/>
                  </a:lnTo>
                  <a:lnTo>
                    <a:pt x="26670" y="15215"/>
                  </a:lnTo>
                  <a:lnTo>
                    <a:pt x="26560" y="15090"/>
                  </a:lnTo>
                  <a:lnTo>
                    <a:pt x="26450" y="14979"/>
                  </a:lnTo>
                  <a:lnTo>
                    <a:pt x="26324" y="14901"/>
                  </a:lnTo>
                  <a:lnTo>
                    <a:pt x="662" y="79"/>
                  </a:lnTo>
                  <a:lnTo>
                    <a:pt x="536" y="16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2"/>
            <p:cNvSpPr/>
            <p:nvPr/>
          </p:nvSpPr>
          <p:spPr>
            <a:xfrm>
              <a:off x="-1907338" y="1440842"/>
              <a:ext cx="717364" cy="958448"/>
            </a:xfrm>
            <a:custGeom>
              <a:avLst/>
              <a:gdLst/>
              <a:ahLst/>
              <a:cxnLst/>
              <a:rect l="l" t="t" r="r" b="b"/>
              <a:pathLst>
                <a:path w="24861" h="33216" extrusionOk="0">
                  <a:moveTo>
                    <a:pt x="48" y="1"/>
                  </a:moveTo>
                  <a:lnTo>
                    <a:pt x="0" y="18787"/>
                  </a:lnTo>
                  <a:lnTo>
                    <a:pt x="32" y="18866"/>
                  </a:lnTo>
                  <a:lnTo>
                    <a:pt x="95" y="18945"/>
                  </a:lnTo>
                  <a:lnTo>
                    <a:pt x="24798" y="33216"/>
                  </a:lnTo>
                  <a:lnTo>
                    <a:pt x="24860" y="14429"/>
                  </a:lnTo>
                  <a:lnTo>
                    <a:pt x="24813" y="14350"/>
                  </a:lnTo>
                  <a:lnTo>
                    <a:pt x="24766" y="14272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2"/>
            <p:cNvSpPr/>
            <p:nvPr/>
          </p:nvSpPr>
          <p:spPr>
            <a:xfrm>
              <a:off x="-2158875" y="2060148"/>
              <a:ext cx="855378" cy="494892"/>
            </a:xfrm>
            <a:custGeom>
              <a:avLst/>
              <a:gdLst/>
              <a:ahLst/>
              <a:cxnLst/>
              <a:rect l="l" t="t" r="r" b="b"/>
              <a:pathLst>
                <a:path w="29644" h="17151" extrusionOk="0">
                  <a:moveTo>
                    <a:pt x="9001" y="803"/>
                  </a:moveTo>
                  <a:lnTo>
                    <a:pt x="10149" y="1463"/>
                  </a:lnTo>
                  <a:lnTo>
                    <a:pt x="9630" y="1762"/>
                  </a:lnTo>
                  <a:lnTo>
                    <a:pt x="8481" y="1101"/>
                  </a:lnTo>
                  <a:lnTo>
                    <a:pt x="9001" y="803"/>
                  </a:lnTo>
                  <a:close/>
                  <a:moveTo>
                    <a:pt x="7348" y="740"/>
                  </a:moveTo>
                  <a:lnTo>
                    <a:pt x="8639" y="1495"/>
                  </a:lnTo>
                  <a:lnTo>
                    <a:pt x="7348" y="2234"/>
                  </a:lnTo>
                  <a:lnTo>
                    <a:pt x="6058" y="1495"/>
                  </a:lnTo>
                  <a:lnTo>
                    <a:pt x="7348" y="740"/>
                  </a:lnTo>
                  <a:close/>
                  <a:moveTo>
                    <a:pt x="10432" y="1636"/>
                  </a:moveTo>
                  <a:lnTo>
                    <a:pt x="11581" y="2297"/>
                  </a:lnTo>
                  <a:lnTo>
                    <a:pt x="11077" y="2596"/>
                  </a:lnTo>
                  <a:lnTo>
                    <a:pt x="9929" y="1935"/>
                  </a:lnTo>
                  <a:lnTo>
                    <a:pt x="10432" y="1636"/>
                  </a:lnTo>
                  <a:close/>
                  <a:moveTo>
                    <a:pt x="8812" y="1589"/>
                  </a:moveTo>
                  <a:lnTo>
                    <a:pt x="10102" y="2329"/>
                  </a:lnTo>
                  <a:lnTo>
                    <a:pt x="8812" y="3084"/>
                  </a:lnTo>
                  <a:lnTo>
                    <a:pt x="7522" y="2329"/>
                  </a:lnTo>
                  <a:lnTo>
                    <a:pt x="8812" y="1589"/>
                  </a:lnTo>
                  <a:close/>
                  <a:moveTo>
                    <a:pt x="11880" y="2470"/>
                  </a:moveTo>
                  <a:lnTo>
                    <a:pt x="13028" y="3131"/>
                  </a:lnTo>
                  <a:lnTo>
                    <a:pt x="12525" y="3430"/>
                  </a:lnTo>
                  <a:lnTo>
                    <a:pt x="11361" y="2769"/>
                  </a:lnTo>
                  <a:lnTo>
                    <a:pt x="11880" y="2470"/>
                  </a:lnTo>
                  <a:close/>
                  <a:moveTo>
                    <a:pt x="5932" y="1558"/>
                  </a:moveTo>
                  <a:lnTo>
                    <a:pt x="7962" y="2738"/>
                  </a:lnTo>
                  <a:lnTo>
                    <a:pt x="6672" y="3493"/>
                  </a:lnTo>
                  <a:lnTo>
                    <a:pt x="4642" y="2313"/>
                  </a:lnTo>
                  <a:lnTo>
                    <a:pt x="5932" y="1558"/>
                  </a:lnTo>
                  <a:close/>
                  <a:moveTo>
                    <a:pt x="10275" y="2439"/>
                  </a:moveTo>
                  <a:lnTo>
                    <a:pt x="11565" y="3178"/>
                  </a:lnTo>
                  <a:lnTo>
                    <a:pt x="10275" y="3934"/>
                  </a:lnTo>
                  <a:lnTo>
                    <a:pt x="8985" y="3178"/>
                  </a:lnTo>
                  <a:lnTo>
                    <a:pt x="10275" y="2439"/>
                  </a:lnTo>
                  <a:close/>
                  <a:moveTo>
                    <a:pt x="13327" y="3304"/>
                  </a:moveTo>
                  <a:lnTo>
                    <a:pt x="14476" y="3965"/>
                  </a:lnTo>
                  <a:lnTo>
                    <a:pt x="13957" y="4264"/>
                  </a:lnTo>
                  <a:lnTo>
                    <a:pt x="12808" y="3603"/>
                  </a:lnTo>
                  <a:lnTo>
                    <a:pt x="13327" y="3304"/>
                  </a:lnTo>
                  <a:close/>
                  <a:moveTo>
                    <a:pt x="8135" y="2832"/>
                  </a:moveTo>
                  <a:lnTo>
                    <a:pt x="9425" y="3587"/>
                  </a:lnTo>
                  <a:lnTo>
                    <a:pt x="8151" y="4327"/>
                  </a:lnTo>
                  <a:lnTo>
                    <a:pt x="6845" y="3587"/>
                  </a:lnTo>
                  <a:lnTo>
                    <a:pt x="8135" y="2832"/>
                  </a:lnTo>
                  <a:close/>
                  <a:moveTo>
                    <a:pt x="4501" y="2392"/>
                  </a:moveTo>
                  <a:lnTo>
                    <a:pt x="6892" y="3776"/>
                  </a:lnTo>
                  <a:lnTo>
                    <a:pt x="5602" y="4516"/>
                  </a:lnTo>
                  <a:lnTo>
                    <a:pt x="3210" y="3147"/>
                  </a:lnTo>
                  <a:lnTo>
                    <a:pt x="4501" y="2392"/>
                  </a:lnTo>
                  <a:close/>
                  <a:moveTo>
                    <a:pt x="11738" y="3273"/>
                  </a:moveTo>
                  <a:lnTo>
                    <a:pt x="13028" y="4028"/>
                  </a:lnTo>
                  <a:lnTo>
                    <a:pt x="11754" y="4783"/>
                  </a:lnTo>
                  <a:lnTo>
                    <a:pt x="10448" y="4028"/>
                  </a:lnTo>
                  <a:lnTo>
                    <a:pt x="11738" y="3273"/>
                  </a:lnTo>
                  <a:close/>
                  <a:moveTo>
                    <a:pt x="3100" y="3210"/>
                  </a:moveTo>
                  <a:lnTo>
                    <a:pt x="4674" y="4122"/>
                  </a:lnTo>
                  <a:lnTo>
                    <a:pt x="3383" y="4862"/>
                  </a:lnTo>
                  <a:lnTo>
                    <a:pt x="1810" y="3965"/>
                  </a:lnTo>
                  <a:lnTo>
                    <a:pt x="3100" y="3210"/>
                  </a:lnTo>
                  <a:close/>
                  <a:moveTo>
                    <a:pt x="9598" y="3682"/>
                  </a:moveTo>
                  <a:lnTo>
                    <a:pt x="10904" y="4437"/>
                  </a:lnTo>
                  <a:lnTo>
                    <a:pt x="9614" y="5177"/>
                  </a:lnTo>
                  <a:lnTo>
                    <a:pt x="8308" y="4437"/>
                  </a:lnTo>
                  <a:lnTo>
                    <a:pt x="9598" y="3682"/>
                  </a:lnTo>
                  <a:close/>
                  <a:moveTo>
                    <a:pt x="7049" y="3855"/>
                  </a:moveTo>
                  <a:lnTo>
                    <a:pt x="8355" y="4594"/>
                  </a:lnTo>
                  <a:lnTo>
                    <a:pt x="7065" y="5350"/>
                  </a:lnTo>
                  <a:lnTo>
                    <a:pt x="5759" y="4594"/>
                  </a:lnTo>
                  <a:lnTo>
                    <a:pt x="7049" y="3855"/>
                  </a:lnTo>
                  <a:close/>
                  <a:moveTo>
                    <a:pt x="1653" y="4060"/>
                  </a:moveTo>
                  <a:lnTo>
                    <a:pt x="2943" y="4799"/>
                  </a:lnTo>
                  <a:lnTo>
                    <a:pt x="1653" y="5554"/>
                  </a:lnTo>
                  <a:lnTo>
                    <a:pt x="362" y="4799"/>
                  </a:lnTo>
                  <a:lnTo>
                    <a:pt x="1653" y="4060"/>
                  </a:lnTo>
                  <a:close/>
                  <a:moveTo>
                    <a:pt x="13202" y="4122"/>
                  </a:moveTo>
                  <a:lnTo>
                    <a:pt x="14508" y="4878"/>
                  </a:lnTo>
                  <a:lnTo>
                    <a:pt x="13217" y="5617"/>
                  </a:lnTo>
                  <a:lnTo>
                    <a:pt x="11911" y="4878"/>
                  </a:lnTo>
                  <a:lnTo>
                    <a:pt x="13202" y="4122"/>
                  </a:lnTo>
                  <a:close/>
                  <a:moveTo>
                    <a:pt x="4910" y="4248"/>
                  </a:moveTo>
                  <a:lnTo>
                    <a:pt x="6200" y="5004"/>
                  </a:lnTo>
                  <a:lnTo>
                    <a:pt x="4910" y="5743"/>
                  </a:lnTo>
                  <a:lnTo>
                    <a:pt x="3619" y="5004"/>
                  </a:lnTo>
                  <a:lnTo>
                    <a:pt x="4910" y="4248"/>
                  </a:lnTo>
                  <a:close/>
                  <a:moveTo>
                    <a:pt x="11062" y="4532"/>
                  </a:moveTo>
                  <a:lnTo>
                    <a:pt x="12368" y="5271"/>
                  </a:lnTo>
                  <a:lnTo>
                    <a:pt x="11077" y="6026"/>
                  </a:lnTo>
                  <a:lnTo>
                    <a:pt x="9772" y="5271"/>
                  </a:lnTo>
                  <a:lnTo>
                    <a:pt x="11062" y="4532"/>
                  </a:lnTo>
                  <a:close/>
                  <a:moveTo>
                    <a:pt x="8513" y="4705"/>
                  </a:moveTo>
                  <a:lnTo>
                    <a:pt x="9819" y="5444"/>
                  </a:lnTo>
                  <a:lnTo>
                    <a:pt x="8528" y="6199"/>
                  </a:lnTo>
                  <a:lnTo>
                    <a:pt x="7238" y="5444"/>
                  </a:lnTo>
                  <a:lnTo>
                    <a:pt x="8513" y="4705"/>
                  </a:lnTo>
                  <a:close/>
                  <a:moveTo>
                    <a:pt x="3069" y="4878"/>
                  </a:moveTo>
                  <a:lnTo>
                    <a:pt x="4375" y="5633"/>
                  </a:lnTo>
                  <a:lnTo>
                    <a:pt x="3084" y="6372"/>
                  </a:lnTo>
                  <a:lnTo>
                    <a:pt x="1794" y="5633"/>
                  </a:lnTo>
                  <a:lnTo>
                    <a:pt x="3069" y="4878"/>
                  </a:lnTo>
                  <a:close/>
                  <a:moveTo>
                    <a:pt x="14665" y="4972"/>
                  </a:moveTo>
                  <a:lnTo>
                    <a:pt x="15971" y="5712"/>
                  </a:lnTo>
                  <a:lnTo>
                    <a:pt x="14681" y="6467"/>
                  </a:lnTo>
                  <a:lnTo>
                    <a:pt x="13375" y="5712"/>
                  </a:lnTo>
                  <a:lnTo>
                    <a:pt x="14665" y="4972"/>
                  </a:lnTo>
                  <a:close/>
                  <a:moveTo>
                    <a:pt x="6373" y="5098"/>
                  </a:moveTo>
                  <a:lnTo>
                    <a:pt x="7663" y="5837"/>
                  </a:lnTo>
                  <a:lnTo>
                    <a:pt x="6373" y="6593"/>
                  </a:lnTo>
                  <a:lnTo>
                    <a:pt x="5083" y="5837"/>
                  </a:lnTo>
                  <a:lnTo>
                    <a:pt x="6373" y="5098"/>
                  </a:lnTo>
                  <a:close/>
                  <a:moveTo>
                    <a:pt x="12525" y="5381"/>
                  </a:moveTo>
                  <a:lnTo>
                    <a:pt x="13831" y="6121"/>
                  </a:lnTo>
                  <a:lnTo>
                    <a:pt x="12541" y="6876"/>
                  </a:lnTo>
                  <a:lnTo>
                    <a:pt x="11251" y="6121"/>
                  </a:lnTo>
                  <a:lnTo>
                    <a:pt x="12525" y="5381"/>
                  </a:lnTo>
                  <a:close/>
                  <a:moveTo>
                    <a:pt x="9992" y="5539"/>
                  </a:moveTo>
                  <a:lnTo>
                    <a:pt x="11282" y="6294"/>
                  </a:lnTo>
                  <a:lnTo>
                    <a:pt x="9992" y="7033"/>
                  </a:lnTo>
                  <a:lnTo>
                    <a:pt x="8702" y="6294"/>
                  </a:lnTo>
                  <a:lnTo>
                    <a:pt x="9992" y="5539"/>
                  </a:lnTo>
                  <a:close/>
                  <a:moveTo>
                    <a:pt x="4532" y="5712"/>
                  </a:moveTo>
                  <a:lnTo>
                    <a:pt x="5822" y="6467"/>
                  </a:lnTo>
                  <a:lnTo>
                    <a:pt x="4548" y="7222"/>
                  </a:lnTo>
                  <a:lnTo>
                    <a:pt x="3242" y="6467"/>
                  </a:lnTo>
                  <a:lnTo>
                    <a:pt x="4532" y="5712"/>
                  </a:lnTo>
                  <a:close/>
                  <a:moveTo>
                    <a:pt x="16128" y="5822"/>
                  </a:moveTo>
                  <a:lnTo>
                    <a:pt x="17434" y="6561"/>
                  </a:lnTo>
                  <a:lnTo>
                    <a:pt x="16144" y="7317"/>
                  </a:lnTo>
                  <a:lnTo>
                    <a:pt x="14854" y="6561"/>
                  </a:lnTo>
                  <a:lnTo>
                    <a:pt x="16128" y="5822"/>
                  </a:lnTo>
                  <a:close/>
                  <a:moveTo>
                    <a:pt x="7836" y="5948"/>
                  </a:moveTo>
                  <a:lnTo>
                    <a:pt x="9126" y="6687"/>
                  </a:lnTo>
                  <a:lnTo>
                    <a:pt x="7836" y="7442"/>
                  </a:lnTo>
                  <a:lnTo>
                    <a:pt x="6546" y="6687"/>
                  </a:lnTo>
                  <a:lnTo>
                    <a:pt x="7836" y="5948"/>
                  </a:lnTo>
                  <a:close/>
                  <a:moveTo>
                    <a:pt x="14004" y="6215"/>
                  </a:moveTo>
                  <a:lnTo>
                    <a:pt x="15294" y="6970"/>
                  </a:lnTo>
                  <a:lnTo>
                    <a:pt x="14004" y="7710"/>
                  </a:lnTo>
                  <a:lnTo>
                    <a:pt x="12714" y="6970"/>
                  </a:lnTo>
                  <a:lnTo>
                    <a:pt x="14004" y="6215"/>
                  </a:lnTo>
                  <a:close/>
                  <a:moveTo>
                    <a:pt x="11455" y="6388"/>
                  </a:moveTo>
                  <a:lnTo>
                    <a:pt x="12745" y="7143"/>
                  </a:lnTo>
                  <a:lnTo>
                    <a:pt x="11455" y="7883"/>
                  </a:lnTo>
                  <a:lnTo>
                    <a:pt x="10165" y="7143"/>
                  </a:lnTo>
                  <a:lnTo>
                    <a:pt x="11455" y="6388"/>
                  </a:lnTo>
                  <a:close/>
                  <a:moveTo>
                    <a:pt x="17607" y="6656"/>
                  </a:moveTo>
                  <a:lnTo>
                    <a:pt x="18897" y="7411"/>
                  </a:lnTo>
                  <a:lnTo>
                    <a:pt x="17607" y="8166"/>
                  </a:lnTo>
                  <a:lnTo>
                    <a:pt x="16317" y="7411"/>
                  </a:lnTo>
                  <a:lnTo>
                    <a:pt x="17607" y="6656"/>
                  </a:lnTo>
                  <a:close/>
                  <a:moveTo>
                    <a:pt x="9299" y="6782"/>
                  </a:moveTo>
                  <a:lnTo>
                    <a:pt x="10590" y="7537"/>
                  </a:lnTo>
                  <a:lnTo>
                    <a:pt x="9299" y="8292"/>
                  </a:lnTo>
                  <a:lnTo>
                    <a:pt x="8009" y="7537"/>
                  </a:lnTo>
                  <a:lnTo>
                    <a:pt x="9299" y="6782"/>
                  </a:lnTo>
                  <a:close/>
                  <a:moveTo>
                    <a:pt x="6011" y="6577"/>
                  </a:moveTo>
                  <a:lnTo>
                    <a:pt x="7710" y="7553"/>
                  </a:lnTo>
                  <a:lnTo>
                    <a:pt x="6420" y="8308"/>
                  </a:lnTo>
                  <a:lnTo>
                    <a:pt x="4737" y="7332"/>
                  </a:lnTo>
                  <a:lnTo>
                    <a:pt x="6011" y="6577"/>
                  </a:lnTo>
                  <a:close/>
                  <a:moveTo>
                    <a:pt x="15467" y="7065"/>
                  </a:moveTo>
                  <a:lnTo>
                    <a:pt x="16758" y="7820"/>
                  </a:lnTo>
                  <a:lnTo>
                    <a:pt x="15467" y="8560"/>
                  </a:lnTo>
                  <a:lnTo>
                    <a:pt x="14177" y="7820"/>
                  </a:lnTo>
                  <a:lnTo>
                    <a:pt x="15467" y="7065"/>
                  </a:lnTo>
                  <a:close/>
                  <a:moveTo>
                    <a:pt x="12918" y="7238"/>
                  </a:moveTo>
                  <a:lnTo>
                    <a:pt x="14209" y="7977"/>
                  </a:lnTo>
                  <a:lnTo>
                    <a:pt x="12918" y="8733"/>
                  </a:lnTo>
                  <a:lnTo>
                    <a:pt x="11628" y="7977"/>
                  </a:lnTo>
                  <a:lnTo>
                    <a:pt x="12918" y="7238"/>
                  </a:lnTo>
                  <a:close/>
                  <a:moveTo>
                    <a:pt x="19070" y="7505"/>
                  </a:moveTo>
                  <a:lnTo>
                    <a:pt x="20361" y="8261"/>
                  </a:lnTo>
                  <a:lnTo>
                    <a:pt x="19070" y="9000"/>
                  </a:lnTo>
                  <a:lnTo>
                    <a:pt x="17780" y="8261"/>
                  </a:lnTo>
                  <a:lnTo>
                    <a:pt x="19070" y="7505"/>
                  </a:lnTo>
                  <a:close/>
                  <a:moveTo>
                    <a:pt x="10763" y="7631"/>
                  </a:moveTo>
                  <a:lnTo>
                    <a:pt x="12053" y="8386"/>
                  </a:lnTo>
                  <a:lnTo>
                    <a:pt x="10778" y="9126"/>
                  </a:lnTo>
                  <a:lnTo>
                    <a:pt x="9473" y="8386"/>
                  </a:lnTo>
                  <a:lnTo>
                    <a:pt x="10763" y="7631"/>
                  </a:lnTo>
                  <a:close/>
                  <a:moveTo>
                    <a:pt x="16931" y="7914"/>
                  </a:moveTo>
                  <a:lnTo>
                    <a:pt x="18221" y="8654"/>
                  </a:lnTo>
                  <a:lnTo>
                    <a:pt x="16931" y="9409"/>
                  </a:lnTo>
                  <a:lnTo>
                    <a:pt x="15640" y="8654"/>
                  </a:lnTo>
                  <a:lnTo>
                    <a:pt x="16931" y="7914"/>
                  </a:lnTo>
                  <a:close/>
                  <a:moveTo>
                    <a:pt x="14382" y="8087"/>
                  </a:moveTo>
                  <a:lnTo>
                    <a:pt x="15672" y="8827"/>
                  </a:lnTo>
                  <a:lnTo>
                    <a:pt x="14382" y="9582"/>
                  </a:lnTo>
                  <a:lnTo>
                    <a:pt x="13091" y="8827"/>
                  </a:lnTo>
                  <a:lnTo>
                    <a:pt x="14382" y="8087"/>
                  </a:lnTo>
                  <a:close/>
                  <a:moveTo>
                    <a:pt x="22878" y="8827"/>
                  </a:moveTo>
                  <a:lnTo>
                    <a:pt x="24027" y="9488"/>
                  </a:lnTo>
                  <a:lnTo>
                    <a:pt x="23523" y="9787"/>
                  </a:lnTo>
                  <a:lnTo>
                    <a:pt x="22375" y="9126"/>
                  </a:lnTo>
                  <a:lnTo>
                    <a:pt x="22878" y="8827"/>
                  </a:lnTo>
                  <a:close/>
                  <a:moveTo>
                    <a:pt x="20534" y="8355"/>
                  </a:moveTo>
                  <a:lnTo>
                    <a:pt x="21824" y="9110"/>
                  </a:lnTo>
                  <a:lnTo>
                    <a:pt x="20534" y="9850"/>
                  </a:lnTo>
                  <a:lnTo>
                    <a:pt x="19244" y="9110"/>
                  </a:lnTo>
                  <a:lnTo>
                    <a:pt x="20534" y="8355"/>
                  </a:lnTo>
                  <a:close/>
                  <a:moveTo>
                    <a:pt x="12226" y="8481"/>
                  </a:moveTo>
                  <a:lnTo>
                    <a:pt x="13516" y="9236"/>
                  </a:lnTo>
                  <a:lnTo>
                    <a:pt x="12242" y="9976"/>
                  </a:lnTo>
                  <a:lnTo>
                    <a:pt x="10936" y="9236"/>
                  </a:lnTo>
                  <a:lnTo>
                    <a:pt x="12226" y="8481"/>
                  </a:lnTo>
                  <a:close/>
                  <a:moveTo>
                    <a:pt x="18394" y="8764"/>
                  </a:moveTo>
                  <a:lnTo>
                    <a:pt x="19684" y="9504"/>
                  </a:lnTo>
                  <a:lnTo>
                    <a:pt x="18394" y="10259"/>
                  </a:lnTo>
                  <a:lnTo>
                    <a:pt x="17104" y="9504"/>
                  </a:lnTo>
                  <a:lnTo>
                    <a:pt x="18394" y="8764"/>
                  </a:lnTo>
                  <a:close/>
                  <a:moveTo>
                    <a:pt x="15845" y="8921"/>
                  </a:moveTo>
                  <a:lnTo>
                    <a:pt x="17135" y="9677"/>
                  </a:lnTo>
                  <a:lnTo>
                    <a:pt x="15861" y="10432"/>
                  </a:lnTo>
                  <a:lnTo>
                    <a:pt x="14555" y="9677"/>
                  </a:lnTo>
                  <a:lnTo>
                    <a:pt x="15845" y="8921"/>
                  </a:lnTo>
                  <a:close/>
                  <a:moveTo>
                    <a:pt x="24326" y="9661"/>
                  </a:moveTo>
                  <a:lnTo>
                    <a:pt x="25474" y="10322"/>
                  </a:lnTo>
                  <a:lnTo>
                    <a:pt x="24955" y="10621"/>
                  </a:lnTo>
                  <a:lnTo>
                    <a:pt x="23806" y="9960"/>
                  </a:lnTo>
                  <a:lnTo>
                    <a:pt x="24326" y="9661"/>
                  </a:lnTo>
                  <a:close/>
                  <a:moveTo>
                    <a:pt x="21997" y="9205"/>
                  </a:moveTo>
                  <a:lnTo>
                    <a:pt x="23287" y="9944"/>
                  </a:lnTo>
                  <a:lnTo>
                    <a:pt x="21997" y="10699"/>
                  </a:lnTo>
                  <a:lnTo>
                    <a:pt x="20707" y="9944"/>
                  </a:lnTo>
                  <a:lnTo>
                    <a:pt x="21997" y="9205"/>
                  </a:lnTo>
                  <a:close/>
                  <a:moveTo>
                    <a:pt x="13689" y="9330"/>
                  </a:moveTo>
                  <a:lnTo>
                    <a:pt x="14995" y="10070"/>
                  </a:lnTo>
                  <a:lnTo>
                    <a:pt x="13705" y="10825"/>
                  </a:lnTo>
                  <a:lnTo>
                    <a:pt x="12399" y="10070"/>
                  </a:lnTo>
                  <a:lnTo>
                    <a:pt x="13689" y="9330"/>
                  </a:lnTo>
                  <a:close/>
                  <a:moveTo>
                    <a:pt x="19857" y="9598"/>
                  </a:moveTo>
                  <a:lnTo>
                    <a:pt x="21147" y="10353"/>
                  </a:lnTo>
                  <a:lnTo>
                    <a:pt x="19857" y="11093"/>
                  </a:lnTo>
                  <a:lnTo>
                    <a:pt x="18567" y="10353"/>
                  </a:lnTo>
                  <a:lnTo>
                    <a:pt x="19857" y="9598"/>
                  </a:lnTo>
                  <a:close/>
                  <a:moveTo>
                    <a:pt x="17308" y="9771"/>
                  </a:moveTo>
                  <a:lnTo>
                    <a:pt x="18614" y="10526"/>
                  </a:lnTo>
                  <a:lnTo>
                    <a:pt x="17324" y="11266"/>
                  </a:lnTo>
                  <a:lnTo>
                    <a:pt x="16018" y="10526"/>
                  </a:lnTo>
                  <a:lnTo>
                    <a:pt x="17308" y="9771"/>
                  </a:lnTo>
                  <a:close/>
                  <a:moveTo>
                    <a:pt x="25773" y="10495"/>
                  </a:moveTo>
                  <a:lnTo>
                    <a:pt x="26922" y="11156"/>
                  </a:lnTo>
                  <a:lnTo>
                    <a:pt x="26403" y="11455"/>
                  </a:lnTo>
                  <a:lnTo>
                    <a:pt x="25254" y="10794"/>
                  </a:lnTo>
                  <a:lnTo>
                    <a:pt x="25773" y="10495"/>
                  </a:lnTo>
                  <a:close/>
                  <a:moveTo>
                    <a:pt x="23460" y="10039"/>
                  </a:moveTo>
                  <a:lnTo>
                    <a:pt x="24751" y="10794"/>
                  </a:lnTo>
                  <a:lnTo>
                    <a:pt x="23476" y="11549"/>
                  </a:lnTo>
                  <a:lnTo>
                    <a:pt x="22170" y="10794"/>
                  </a:lnTo>
                  <a:lnTo>
                    <a:pt x="23460" y="10039"/>
                  </a:lnTo>
                  <a:close/>
                  <a:moveTo>
                    <a:pt x="15153" y="10180"/>
                  </a:moveTo>
                  <a:lnTo>
                    <a:pt x="16459" y="10920"/>
                  </a:lnTo>
                  <a:lnTo>
                    <a:pt x="15168" y="11675"/>
                  </a:lnTo>
                  <a:lnTo>
                    <a:pt x="13878" y="10920"/>
                  </a:lnTo>
                  <a:lnTo>
                    <a:pt x="15153" y="10180"/>
                  </a:lnTo>
                  <a:close/>
                  <a:moveTo>
                    <a:pt x="21320" y="10448"/>
                  </a:moveTo>
                  <a:lnTo>
                    <a:pt x="22611" y="11203"/>
                  </a:lnTo>
                  <a:lnTo>
                    <a:pt x="21336" y="11942"/>
                  </a:lnTo>
                  <a:lnTo>
                    <a:pt x="20030" y="11203"/>
                  </a:lnTo>
                  <a:lnTo>
                    <a:pt x="21320" y="10448"/>
                  </a:lnTo>
                  <a:close/>
                  <a:moveTo>
                    <a:pt x="18772" y="10621"/>
                  </a:moveTo>
                  <a:lnTo>
                    <a:pt x="20077" y="11360"/>
                  </a:lnTo>
                  <a:lnTo>
                    <a:pt x="18787" y="12115"/>
                  </a:lnTo>
                  <a:lnTo>
                    <a:pt x="17481" y="11360"/>
                  </a:lnTo>
                  <a:lnTo>
                    <a:pt x="18772" y="10621"/>
                  </a:lnTo>
                  <a:close/>
                  <a:moveTo>
                    <a:pt x="27205" y="11329"/>
                  </a:moveTo>
                  <a:lnTo>
                    <a:pt x="28354" y="11990"/>
                  </a:lnTo>
                  <a:lnTo>
                    <a:pt x="27850" y="12289"/>
                  </a:lnTo>
                  <a:lnTo>
                    <a:pt x="26702" y="11612"/>
                  </a:lnTo>
                  <a:lnTo>
                    <a:pt x="27205" y="11329"/>
                  </a:lnTo>
                  <a:close/>
                  <a:moveTo>
                    <a:pt x="24892" y="10872"/>
                  </a:moveTo>
                  <a:lnTo>
                    <a:pt x="26182" y="11628"/>
                  </a:lnTo>
                  <a:lnTo>
                    <a:pt x="24892" y="12367"/>
                  </a:lnTo>
                  <a:lnTo>
                    <a:pt x="23602" y="11628"/>
                  </a:lnTo>
                  <a:lnTo>
                    <a:pt x="24892" y="10872"/>
                  </a:lnTo>
                  <a:close/>
                  <a:moveTo>
                    <a:pt x="16616" y="11014"/>
                  </a:moveTo>
                  <a:lnTo>
                    <a:pt x="17922" y="11769"/>
                  </a:lnTo>
                  <a:lnTo>
                    <a:pt x="16632" y="12509"/>
                  </a:lnTo>
                  <a:lnTo>
                    <a:pt x="15341" y="11769"/>
                  </a:lnTo>
                  <a:lnTo>
                    <a:pt x="16616" y="11014"/>
                  </a:lnTo>
                  <a:close/>
                  <a:moveTo>
                    <a:pt x="7836" y="7631"/>
                  </a:moveTo>
                  <a:lnTo>
                    <a:pt x="15011" y="11769"/>
                  </a:lnTo>
                  <a:lnTo>
                    <a:pt x="13721" y="12525"/>
                  </a:lnTo>
                  <a:lnTo>
                    <a:pt x="6546" y="8371"/>
                  </a:lnTo>
                  <a:lnTo>
                    <a:pt x="7836" y="7631"/>
                  </a:lnTo>
                  <a:close/>
                  <a:moveTo>
                    <a:pt x="22784" y="11297"/>
                  </a:moveTo>
                  <a:lnTo>
                    <a:pt x="24090" y="12037"/>
                  </a:lnTo>
                  <a:lnTo>
                    <a:pt x="22799" y="12792"/>
                  </a:lnTo>
                  <a:lnTo>
                    <a:pt x="21494" y="12037"/>
                  </a:lnTo>
                  <a:lnTo>
                    <a:pt x="22784" y="11297"/>
                  </a:lnTo>
                  <a:close/>
                  <a:moveTo>
                    <a:pt x="20235" y="11470"/>
                  </a:moveTo>
                  <a:lnTo>
                    <a:pt x="21541" y="12210"/>
                  </a:lnTo>
                  <a:lnTo>
                    <a:pt x="20251" y="12965"/>
                  </a:lnTo>
                  <a:lnTo>
                    <a:pt x="18960" y="12210"/>
                  </a:lnTo>
                  <a:lnTo>
                    <a:pt x="20235" y="11470"/>
                  </a:lnTo>
                  <a:close/>
                  <a:moveTo>
                    <a:pt x="18095" y="11864"/>
                  </a:moveTo>
                  <a:lnTo>
                    <a:pt x="19385" y="12619"/>
                  </a:lnTo>
                  <a:lnTo>
                    <a:pt x="18095" y="13358"/>
                  </a:lnTo>
                  <a:lnTo>
                    <a:pt x="16805" y="12619"/>
                  </a:lnTo>
                  <a:lnTo>
                    <a:pt x="18095" y="11864"/>
                  </a:lnTo>
                  <a:close/>
                  <a:moveTo>
                    <a:pt x="15168" y="11864"/>
                  </a:moveTo>
                  <a:lnTo>
                    <a:pt x="16805" y="12808"/>
                  </a:lnTo>
                  <a:lnTo>
                    <a:pt x="15515" y="13547"/>
                  </a:lnTo>
                  <a:lnTo>
                    <a:pt x="13878" y="12603"/>
                  </a:lnTo>
                  <a:lnTo>
                    <a:pt x="15168" y="11864"/>
                  </a:lnTo>
                  <a:close/>
                  <a:moveTo>
                    <a:pt x="24247" y="12131"/>
                  </a:moveTo>
                  <a:lnTo>
                    <a:pt x="25537" y="12886"/>
                  </a:lnTo>
                  <a:lnTo>
                    <a:pt x="24247" y="13626"/>
                  </a:lnTo>
                  <a:lnTo>
                    <a:pt x="22957" y="12886"/>
                  </a:lnTo>
                  <a:lnTo>
                    <a:pt x="24247" y="12131"/>
                  </a:lnTo>
                  <a:close/>
                  <a:moveTo>
                    <a:pt x="26387" y="11738"/>
                  </a:moveTo>
                  <a:lnTo>
                    <a:pt x="28401" y="12902"/>
                  </a:lnTo>
                  <a:lnTo>
                    <a:pt x="27111" y="13642"/>
                  </a:lnTo>
                  <a:lnTo>
                    <a:pt x="25097" y="12477"/>
                  </a:lnTo>
                  <a:lnTo>
                    <a:pt x="26387" y="11738"/>
                  </a:lnTo>
                  <a:close/>
                  <a:moveTo>
                    <a:pt x="21714" y="12304"/>
                  </a:moveTo>
                  <a:lnTo>
                    <a:pt x="23004" y="13060"/>
                  </a:lnTo>
                  <a:lnTo>
                    <a:pt x="21714" y="13815"/>
                  </a:lnTo>
                  <a:lnTo>
                    <a:pt x="20424" y="13060"/>
                  </a:lnTo>
                  <a:lnTo>
                    <a:pt x="21714" y="12304"/>
                  </a:lnTo>
                  <a:close/>
                  <a:moveTo>
                    <a:pt x="19558" y="12713"/>
                  </a:moveTo>
                  <a:lnTo>
                    <a:pt x="20848" y="13453"/>
                  </a:lnTo>
                  <a:lnTo>
                    <a:pt x="19558" y="14208"/>
                  </a:lnTo>
                  <a:lnTo>
                    <a:pt x="18268" y="13453"/>
                  </a:lnTo>
                  <a:lnTo>
                    <a:pt x="19558" y="12713"/>
                  </a:lnTo>
                  <a:close/>
                  <a:moveTo>
                    <a:pt x="16946" y="12886"/>
                  </a:moveTo>
                  <a:lnTo>
                    <a:pt x="18237" y="13626"/>
                  </a:lnTo>
                  <a:lnTo>
                    <a:pt x="16946" y="14381"/>
                  </a:lnTo>
                  <a:lnTo>
                    <a:pt x="15656" y="13626"/>
                  </a:lnTo>
                  <a:lnTo>
                    <a:pt x="16946" y="12886"/>
                  </a:lnTo>
                  <a:close/>
                  <a:moveTo>
                    <a:pt x="23161" y="13154"/>
                  </a:moveTo>
                  <a:lnTo>
                    <a:pt x="24452" y="13893"/>
                  </a:lnTo>
                  <a:lnTo>
                    <a:pt x="23161" y="14649"/>
                  </a:lnTo>
                  <a:lnTo>
                    <a:pt x="21871" y="13893"/>
                  </a:lnTo>
                  <a:lnTo>
                    <a:pt x="23161" y="13154"/>
                  </a:lnTo>
                  <a:close/>
                  <a:moveTo>
                    <a:pt x="18441" y="13752"/>
                  </a:moveTo>
                  <a:lnTo>
                    <a:pt x="19731" y="14491"/>
                  </a:lnTo>
                  <a:lnTo>
                    <a:pt x="18457" y="15247"/>
                  </a:lnTo>
                  <a:lnTo>
                    <a:pt x="17151" y="14491"/>
                  </a:lnTo>
                  <a:lnTo>
                    <a:pt x="18441" y="13752"/>
                  </a:lnTo>
                  <a:close/>
                  <a:moveTo>
                    <a:pt x="25695" y="12965"/>
                  </a:moveTo>
                  <a:lnTo>
                    <a:pt x="26985" y="13720"/>
                  </a:lnTo>
                  <a:lnTo>
                    <a:pt x="24278" y="15294"/>
                  </a:lnTo>
                  <a:lnTo>
                    <a:pt x="23319" y="14743"/>
                  </a:lnTo>
                  <a:lnTo>
                    <a:pt x="24735" y="13909"/>
                  </a:lnTo>
                  <a:lnTo>
                    <a:pt x="24404" y="13720"/>
                  </a:lnTo>
                  <a:lnTo>
                    <a:pt x="25695" y="12965"/>
                  </a:lnTo>
                  <a:close/>
                  <a:moveTo>
                    <a:pt x="19920" y="14601"/>
                  </a:moveTo>
                  <a:lnTo>
                    <a:pt x="21226" y="15357"/>
                  </a:lnTo>
                  <a:lnTo>
                    <a:pt x="20644" y="15687"/>
                  </a:lnTo>
                  <a:lnTo>
                    <a:pt x="19354" y="14948"/>
                  </a:lnTo>
                  <a:lnTo>
                    <a:pt x="19920" y="14601"/>
                  </a:lnTo>
                  <a:close/>
                  <a:moveTo>
                    <a:pt x="19275" y="14979"/>
                  </a:moveTo>
                  <a:lnTo>
                    <a:pt x="20581" y="15734"/>
                  </a:lnTo>
                  <a:lnTo>
                    <a:pt x="19936" y="16096"/>
                  </a:lnTo>
                  <a:lnTo>
                    <a:pt x="18630" y="15357"/>
                  </a:lnTo>
                  <a:lnTo>
                    <a:pt x="19275" y="14979"/>
                  </a:lnTo>
                  <a:close/>
                  <a:moveTo>
                    <a:pt x="21037" y="13563"/>
                  </a:moveTo>
                  <a:lnTo>
                    <a:pt x="24153" y="15372"/>
                  </a:lnTo>
                  <a:lnTo>
                    <a:pt x="22862" y="16112"/>
                  </a:lnTo>
                  <a:lnTo>
                    <a:pt x="19763" y="14318"/>
                  </a:lnTo>
                  <a:lnTo>
                    <a:pt x="21037" y="13563"/>
                  </a:lnTo>
                  <a:close/>
                  <a:moveTo>
                    <a:pt x="21399" y="15451"/>
                  </a:moveTo>
                  <a:lnTo>
                    <a:pt x="22689" y="16206"/>
                  </a:lnTo>
                  <a:lnTo>
                    <a:pt x="21415" y="16962"/>
                  </a:lnTo>
                  <a:lnTo>
                    <a:pt x="20109" y="16206"/>
                  </a:lnTo>
                  <a:lnTo>
                    <a:pt x="21399" y="15451"/>
                  </a:lnTo>
                  <a:close/>
                  <a:moveTo>
                    <a:pt x="8292" y="0"/>
                  </a:moveTo>
                  <a:lnTo>
                    <a:pt x="8245" y="16"/>
                  </a:lnTo>
                  <a:lnTo>
                    <a:pt x="8182" y="32"/>
                  </a:lnTo>
                  <a:lnTo>
                    <a:pt x="48" y="4768"/>
                  </a:lnTo>
                  <a:lnTo>
                    <a:pt x="1" y="4799"/>
                  </a:lnTo>
                  <a:lnTo>
                    <a:pt x="1" y="4831"/>
                  </a:lnTo>
                  <a:lnTo>
                    <a:pt x="1" y="4862"/>
                  </a:lnTo>
                  <a:lnTo>
                    <a:pt x="48" y="4893"/>
                  </a:lnTo>
                  <a:lnTo>
                    <a:pt x="21226" y="17119"/>
                  </a:lnTo>
                  <a:lnTo>
                    <a:pt x="21273" y="17150"/>
                  </a:lnTo>
                  <a:lnTo>
                    <a:pt x="21399" y="17150"/>
                  </a:lnTo>
                  <a:lnTo>
                    <a:pt x="21446" y="17119"/>
                  </a:lnTo>
                  <a:lnTo>
                    <a:pt x="29597" y="12399"/>
                  </a:lnTo>
                  <a:lnTo>
                    <a:pt x="29628" y="12367"/>
                  </a:lnTo>
                  <a:lnTo>
                    <a:pt x="29644" y="12320"/>
                  </a:lnTo>
                  <a:lnTo>
                    <a:pt x="29628" y="12289"/>
                  </a:lnTo>
                  <a:lnTo>
                    <a:pt x="29597" y="12257"/>
                  </a:lnTo>
                  <a:lnTo>
                    <a:pt x="8418" y="32"/>
                  </a:lnTo>
                  <a:lnTo>
                    <a:pt x="8355" y="16"/>
                  </a:lnTo>
                  <a:lnTo>
                    <a:pt x="8292" y="0"/>
                  </a:lnTo>
                  <a:close/>
                </a:path>
              </a:pathLst>
            </a:custGeom>
            <a:solidFill>
              <a:srgbClr val="95A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2"/>
            <p:cNvSpPr/>
            <p:nvPr/>
          </p:nvSpPr>
          <p:spPr>
            <a:xfrm>
              <a:off x="-1621319" y="2492381"/>
              <a:ext cx="56325" cy="32260"/>
            </a:xfrm>
            <a:custGeom>
              <a:avLst/>
              <a:gdLst/>
              <a:ahLst/>
              <a:cxnLst/>
              <a:rect l="l" t="t" r="r" b="b"/>
              <a:pathLst>
                <a:path w="1952" h="1118" fill="none" extrusionOk="0">
                  <a:moveTo>
                    <a:pt x="1" y="378"/>
                  </a:moveTo>
                  <a:lnTo>
                    <a:pt x="646" y="0"/>
                  </a:lnTo>
                  <a:lnTo>
                    <a:pt x="1952" y="755"/>
                  </a:lnTo>
                  <a:lnTo>
                    <a:pt x="1307" y="1117"/>
                  </a:lnTo>
                  <a:lnTo>
                    <a:pt x="1" y="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2"/>
            <p:cNvSpPr/>
            <p:nvPr/>
          </p:nvSpPr>
          <p:spPr>
            <a:xfrm>
              <a:off x="-2148429" y="217727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2"/>
            <p:cNvSpPr/>
            <p:nvPr/>
          </p:nvSpPr>
          <p:spPr>
            <a:xfrm>
              <a:off x="-2107107" y="22008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75" y="1"/>
                  </a:lnTo>
                  <a:lnTo>
                    <a:pt x="2581" y="756"/>
                  </a:lnTo>
                  <a:lnTo>
                    <a:pt x="1290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2"/>
            <p:cNvSpPr/>
            <p:nvPr/>
          </p:nvSpPr>
          <p:spPr>
            <a:xfrm>
              <a:off x="-2065353" y="222494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307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2"/>
            <p:cNvSpPr/>
            <p:nvPr/>
          </p:nvSpPr>
          <p:spPr>
            <a:xfrm>
              <a:off x="-2022213" y="2249934"/>
              <a:ext cx="85844" cy="49948"/>
            </a:xfrm>
            <a:custGeom>
              <a:avLst/>
              <a:gdLst/>
              <a:ahLst/>
              <a:cxnLst/>
              <a:rect l="l" t="t" r="r" b="b"/>
              <a:pathLst>
                <a:path w="2975" h="1731" fill="none" extrusionOk="0">
                  <a:moveTo>
                    <a:pt x="1" y="755"/>
                  </a:moveTo>
                  <a:lnTo>
                    <a:pt x="1275" y="0"/>
                  </a:lnTo>
                  <a:lnTo>
                    <a:pt x="2974" y="976"/>
                  </a:lnTo>
                  <a:lnTo>
                    <a:pt x="1684" y="1731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2"/>
            <p:cNvSpPr/>
            <p:nvPr/>
          </p:nvSpPr>
          <p:spPr>
            <a:xfrm>
              <a:off x="-1970013" y="2280348"/>
              <a:ext cx="244286" cy="141216"/>
            </a:xfrm>
            <a:custGeom>
              <a:avLst/>
              <a:gdLst/>
              <a:ahLst/>
              <a:cxnLst/>
              <a:rect l="l" t="t" r="r" b="b"/>
              <a:pathLst>
                <a:path w="8466" h="4894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8466" y="4138"/>
                  </a:lnTo>
                  <a:lnTo>
                    <a:pt x="7176" y="4894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2"/>
            <p:cNvSpPr/>
            <p:nvPr/>
          </p:nvSpPr>
          <p:spPr>
            <a:xfrm>
              <a:off x="-1758413" y="2402466"/>
              <a:ext cx="84459" cy="48621"/>
            </a:xfrm>
            <a:custGeom>
              <a:avLst/>
              <a:gdLst/>
              <a:ahLst/>
              <a:cxnLst/>
              <a:rect l="l" t="t" r="r" b="b"/>
              <a:pathLst>
                <a:path w="2927" h="1685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927" y="945"/>
                  </a:lnTo>
                  <a:lnTo>
                    <a:pt x="1637" y="1684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2"/>
            <p:cNvSpPr/>
            <p:nvPr/>
          </p:nvSpPr>
          <p:spPr>
            <a:xfrm>
              <a:off x="-1707107" y="243198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0"/>
                  </a:lnTo>
                  <a:lnTo>
                    <a:pt x="2581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-1663996" y="245694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307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-1600427" y="2481474"/>
              <a:ext cx="54074" cy="31365"/>
            </a:xfrm>
            <a:custGeom>
              <a:avLst/>
              <a:gdLst/>
              <a:ahLst/>
              <a:cxnLst/>
              <a:rect l="l" t="t" r="r" b="b"/>
              <a:pathLst>
                <a:path w="1874" h="1087" fill="none" extrusionOk="0">
                  <a:moveTo>
                    <a:pt x="1" y="347"/>
                  </a:moveTo>
                  <a:lnTo>
                    <a:pt x="567" y="0"/>
                  </a:lnTo>
                  <a:lnTo>
                    <a:pt x="1873" y="756"/>
                  </a:lnTo>
                  <a:lnTo>
                    <a:pt x="1291" y="1086"/>
                  </a:lnTo>
                  <a:lnTo>
                    <a:pt x="1" y="3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-1578641" y="2506001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307" y="1511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-2106674" y="2152747"/>
              <a:ext cx="82670" cy="47697"/>
            </a:xfrm>
            <a:custGeom>
              <a:avLst/>
              <a:gdLst/>
              <a:ahLst/>
              <a:cxnLst/>
              <a:rect l="l" t="t" r="r" b="b"/>
              <a:pathLst>
                <a:path w="2865" h="1653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865" y="913"/>
                  </a:lnTo>
                  <a:lnTo>
                    <a:pt x="1574" y="1653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2"/>
            <p:cNvSpPr/>
            <p:nvPr/>
          </p:nvSpPr>
          <p:spPr>
            <a:xfrm>
              <a:off x="-2054445" y="2182728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2"/>
            <p:cNvSpPr/>
            <p:nvPr/>
          </p:nvSpPr>
          <p:spPr>
            <a:xfrm>
              <a:off x="-1970013" y="2231754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2"/>
            <p:cNvSpPr/>
            <p:nvPr/>
          </p:nvSpPr>
          <p:spPr>
            <a:xfrm>
              <a:off x="-1927768" y="2255820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290" y="1511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2"/>
            <p:cNvSpPr/>
            <p:nvPr/>
          </p:nvSpPr>
          <p:spPr>
            <a:xfrm>
              <a:off x="-1885552" y="228034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306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2"/>
            <p:cNvSpPr/>
            <p:nvPr/>
          </p:nvSpPr>
          <p:spPr>
            <a:xfrm>
              <a:off x="-1843336" y="230484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307" y="1496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2"/>
            <p:cNvSpPr/>
            <p:nvPr/>
          </p:nvSpPr>
          <p:spPr>
            <a:xfrm>
              <a:off x="-1801091" y="232937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40"/>
                  </a:moveTo>
                  <a:lnTo>
                    <a:pt x="1290" y="0"/>
                  </a:lnTo>
                  <a:lnTo>
                    <a:pt x="2596" y="740"/>
                  </a:lnTo>
                  <a:lnTo>
                    <a:pt x="1306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2"/>
            <p:cNvSpPr/>
            <p:nvPr/>
          </p:nvSpPr>
          <p:spPr>
            <a:xfrm>
              <a:off x="-1758413" y="235390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0" y="740"/>
                  </a:moveTo>
                  <a:lnTo>
                    <a:pt x="1275" y="0"/>
                  </a:lnTo>
                  <a:lnTo>
                    <a:pt x="2581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2"/>
            <p:cNvSpPr/>
            <p:nvPr/>
          </p:nvSpPr>
          <p:spPr>
            <a:xfrm>
              <a:off x="-1716197" y="237796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0" y="755"/>
                  </a:moveTo>
                  <a:lnTo>
                    <a:pt x="1275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0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2"/>
            <p:cNvSpPr/>
            <p:nvPr/>
          </p:nvSpPr>
          <p:spPr>
            <a:xfrm>
              <a:off x="-1673980" y="240246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2"/>
            <p:cNvSpPr/>
            <p:nvPr/>
          </p:nvSpPr>
          <p:spPr>
            <a:xfrm>
              <a:off x="-1631735" y="242699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0"/>
                  </a:lnTo>
                  <a:lnTo>
                    <a:pt x="2580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2"/>
            <p:cNvSpPr/>
            <p:nvPr/>
          </p:nvSpPr>
          <p:spPr>
            <a:xfrm>
              <a:off x="-1588625" y="2451521"/>
              <a:ext cx="126702" cy="73551"/>
            </a:xfrm>
            <a:custGeom>
              <a:avLst/>
              <a:gdLst/>
              <a:ahLst/>
              <a:cxnLst/>
              <a:rect l="l" t="t" r="r" b="b"/>
              <a:pathLst>
                <a:path w="4391" h="2549" fill="none" extrusionOk="0">
                  <a:moveTo>
                    <a:pt x="1" y="755"/>
                  </a:moveTo>
                  <a:lnTo>
                    <a:pt x="1275" y="0"/>
                  </a:lnTo>
                  <a:lnTo>
                    <a:pt x="4391" y="1809"/>
                  </a:lnTo>
                  <a:lnTo>
                    <a:pt x="3100" y="2549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2"/>
            <p:cNvSpPr/>
            <p:nvPr/>
          </p:nvSpPr>
          <p:spPr>
            <a:xfrm>
              <a:off x="-2012229" y="220722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2"/>
            <p:cNvSpPr/>
            <p:nvPr/>
          </p:nvSpPr>
          <p:spPr>
            <a:xfrm>
              <a:off x="-2066247" y="2129143"/>
              <a:ext cx="106273" cy="61317"/>
            </a:xfrm>
            <a:custGeom>
              <a:avLst/>
              <a:gdLst/>
              <a:ahLst/>
              <a:cxnLst/>
              <a:rect l="l" t="t" r="r" b="b"/>
              <a:pathLst>
                <a:path w="3683" h="2125" fill="none" extrusionOk="0">
                  <a:moveTo>
                    <a:pt x="0" y="756"/>
                  </a:moveTo>
                  <a:lnTo>
                    <a:pt x="1291" y="1"/>
                  </a:lnTo>
                  <a:lnTo>
                    <a:pt x="3682" y="1385"/>
                  </a:lnTo>
                  <a:lnTo>
                    <a:pt x="2392" y="212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2"/>
            <p:cNvSpPr/>
            <p:nvPr/>
          </p:nvSpPr>
          <p:spPr>
            <a:xfrm>
              <a:off x="-1992694" y="2171359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596" y="740"/>
                  </a:lnTo>
                  <a:lnTo>
                    <a:pt x="1306" y="1496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2"/>
            <p:cNvSpPr/>
            <p:nvPr/>
          </p:nvSpPr>
          <p:spPr>
            <a:xfrm>
              <a:off x="-1950016" y="21958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75" y="1"/>
                  </a:lnTo>
                  <a:lnTo>
                    <a:pt x="2581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2"/>
            <p:cNvSpPr/>
            <p:nvPr/>
          </p:nvSpPr>
          <p:spPr>
            <a:xfrm>
              <a:off x="-1907800" y="221995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2"/>
            <p:cNvSpPr/>
            <p:nvPr/>
          </p:nvSpPr>
          <p:spPr>
            <a:xfrm>
              <a:off x="-1865584" y="224448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2"/>
            <p:cNvSpPr/>
            <p:nvPr/>
          </p:nvSpPr>
          <p:spPr>
            <a:xfrm>
              <a:off x="-1823339" y="22689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581" y="740"/>
                  </a:lnTo>
                  <a:lnTo>
                    <a:pt x="1290" y="1496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2"/>
            <p:cNvSpPr/>
            <p:nvPr/>
          </p:nvSpPr>
          <p:spPr>
            <a:xfrm>
              <a:off x="-1781122" y="22935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2"/>
            <p:cNvSpPr/>
            <p:nvPr/>
          </p:nvSpPr>
          <p:spPr>
            <a:xfrm>
              <a:off x="-1738906" y="2317572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1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307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2"/>
            <p:cNvSpPr/>
            <p:nvPr/>
          </p:nvSpPr>
          <p:spPr>
            <a:xfrm>
              <a:off x="-1696661" y="234210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0" y="755"/>
                  </a:moveTo>
                  <a:lnTo>
                    <a:pt x="1290" y="0"/>
                  </a:lnTo>
                  <a:lnTo>
                    <a:pt x="2596" y="755"/>
                  </a:lnTo>
                  <a:lnTo>
                    <a:pt x="1306" y="1495"/>
                  </a:lnTo>
                  <a:lnTo>
                    <a:pt x="0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2"/>
            <p:cNvSpPr/>
            <p:nvPr/>
          </p:nvSpPr>
          <p:spPr>
            <a:xfrm>
              <a:off x="-1654445" y="2366598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40"/>
                  </a:moveTo>
                  <a:lnTo>
                    <a:pt x="1291" y="1"/>
                  </a:lnTo>
                  <a:lnTo>
                    <a:pt x="2596" y="740"/>
                  </a:lnTo>
                  <a:lnTo>
                    <a:pt x="1306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2"/>
            <p:cNvSpPr/>
            <p:nvPr/>
          </p:nvSpPr>
          <p:spPr>
            <a:xfrm>
              <a:off x="-1611767" y="239112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75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2"/>
            <p:cNvSpPr/>
            <p:nvPr/>
          </p:nvSpPr>
          <p:spPr>
            <a:xfrm>
              <a:off x="-1569551" y="2415192"/>
              <a:ext cx="74475" cy="43600"/>
            </a:xfrm>
            <a:custGeom>
              <a:avLst/>
              <a:gdLst/>
              <a:ahLst/>
              <a:cxnLst/>
              <a:rect l="l" t="t" r="r" b="b"/>
              <a:pathLst>
                <a:path w="2581" h="1511" fill="none" extrusionOk="0">
                  <a:moveTo>
                    <a:pt x="1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291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2"/>
            <p:cNvSpPr/>
            <p:nvPr/>
          </p:nvSpPr>
          <p:spPr>
            <a:xfrm>
              <a:off x="-1527768" y="2439690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581" y="740"/>
                  </a:lnTo>
                  <a:lnTo>
                    <a:pt x="1290" y="1496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-2024926" y="2105077"/>
              <a:ext cx="95827" cy="55892"/>
            </a:xfrm>
            <a:custGeom>
              <a:avLst/>
              <a:gdLst/>
              <a:ahLst/>
              <a:cxnLst/>
              <a:rect l="l" t="t" r="r" b="b"/>
              <a:pathLst>
                <a:path w="3321" h="1937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3320" y="1181"/>
                  </a:lnTo>
                  <a:lnTo>
                    <a:pt x="2030" y="1936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-1961385" y="214186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307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-1919140" y="2166367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96" y="756"/>
                  </a:lnTo>
                  <a:lnTo>
                    <a:pt x="1306" y="1496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-1876924" y="219089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97" y="740"/>
                  </a:lnTo>
                  <a:lnTo>
                    <a:pt x="1306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2"/>
            <p:cNvSpPr/>
            <p:nvPr/>
          </p:nvSpPr>
          <p:spPr>
            <a:xfrm>
              <a:off x="-1834246" y="221542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1" y="740"/>
                  </a:moveTo>
                  <a:lnTo>
                    <a:pt x="1275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2"/>
            <p:cNvSpPr/>
            <p:nvPr/>
          </p:nvSpPr>
          <p:spPr>
            <a:xfrm>
              <a:off x="-1792030" y="223948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2"/>
            <p:cNvSpPr/>
            <p:nvPr/>
          </p:nvSpPr>
          <p:spPr>
            <a:xfrm>
              <a:off x="-1749785" y="22639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290" y="1496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2"/>
            <p:cNvSpPr/>
            <p:nvPr/>
          </p:nvSpPr>
          <p:spPr>
            <a:xfrm>
              <a:off x="-1707569" y="228851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2"/>
            <p:cNvSpPr/>
            <p:nvPr/>
          </p:nvSpPr>
          <p:spPr>
            <a:xfrm>
              <a:off x="-1665353" y="2313042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2"/>
            <p:cNvSpPr/>
            <p:nvPr/>
          </p:nvSpPr>
          <p:spPr>
            <a:xfrm>
              <a:off x="-1623136" y="233707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6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2"/>
            <p:cNvSpPr/>
            <p:nvPr/>
          </p:nvSpPr>
          <p:spPr>
            <a:xfrm>
              <a:off x="-1580891" y="23616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306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2"/>
            <p:cNvSpPr/>
            <p:nvPr/>
          </p:nvSpPr>
          <p:spPr>
            <a:xfrm>
              <a:off x="-1538675" y="238613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97" y="740"/>
                  </a:lnTo>
                  <a:lnTo>
                    <a:pt x="1306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2"/>
            <p:cNvSpPr/>
            <p:nvPr/>
          </p:nvSpPr>
          <p:spPr>
            <a:xfrm>
              <a:off x="-1496459" y="241020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2"/>
            <p:cNvSpPr/>
            <p:nvPr/>
          </p:nvSpPr>
          <p:spPr>
            <a:xfrm>
              <a:off x="-1486013" y="2434266"/>
              <a:ext cx="105811" cy="67203"/>
            </a:xfrm>
            <a:custGeom>
              <a:avLst/>
              <a:gdLst/>
              <a:ahLst/>
              <a:cxnLst/>
              <a:rect l="l" t="t" r="r" b="b"/>
              <a:pathLst>
                <a:path w="3667" h="2329" fill="none" extrusionOk="0">
                  <a:moveTo>
                    <a:pt x="1086" y="755"/>
                  </a:moveTo>
                  <a:lnTo>
                    <a:pt x="2377" y="0"/>
                  </a:lnTo>
                  <a:lnTo>
                    <a:pt x="3667" y="755"/>
                  </a:lnTo>
                  <a:lnTo>
                    <a:pt x="960" y="2329"/>
                  </a:lnTo>
                  <a:lnTo>
                    <a:pt x="1" y="1778"/>
                  </a:lnTo>
                  <a:lnTo>
                    <a:pt x="1417" y="944"/>
                  </a:lnTo>
                  <a:lnTo>
                    <a:pt x="1086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2"/>
            <p:cNvSpPr/>
            <p:nvPr/>
          </p:nvSpPr>
          <p:spPr>
            <a:xfrm>
              <a:off x="-1984066" y="2081473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290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2"/>
            <p:cNvSpPr/>
            <p:nvPr/>
          </p:nvSpPr>
          <p:spPr>
            <a:xfrm>
              <a:off x="-1941850" y="2106000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2"/>
            <p:cNvSpPr/>
            <p:nvPr/>
          </p:nvSpPr>
          <p:spPr>
            <a:xfrm>
              <a:off x="-1899633" y="213049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2"/>
            <p:cNvSpPr/>
            <p:nvPr/>
          </p:nvSpPr>
          <p:spPr>
            <a:xfrm>
              <a:off x="-1857388" y="2154565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0" y="756"/>
                  </a:lnTo>
                  <a:lnTo>
                    <a:pt x="1306" y="1511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2"/>
            <p:cNvSpPr/>
            <p:nvPr/>
          </p:nvSpPr>
          <p:spPr>
            <a:xfrm>
              <a:off x="-1815172" y="2179092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56"/>
                  </a:moveTo>
                  <a:lnTo>
                    <a:pt x="1291" y="0"/>
                  </a:lnTo>
                  <a:lnTo>
                    <a:pt x="2597" y="756"/>
                  </a:lnTo>
                  <a:lnTo>
                    <a:pt x="1306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2"/>
            <p:cNvSpPr/>
            <p:nvPr/>
          </p:nvSpPr>
          <p:spPr>
            <a:xfrm>
              <a:off x="-1772956" y="220362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97" y="740"/>
                  </a:lnTo>
                  <a:lnTo>
                    <a:pt x="1307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2"/>
            <p:cNvSpPr/>
            <p:nvPr/>
          </p:nvSpPr>
          <p:spPr>
            <a:xfrm>
              <a:off x="-1730278" y="222811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75" y="1"/>
                  </a:lnTo>
                  <a:lnTo>
                    <a:pt x="2581" y="740"/>
                  </a:lnTo>
                  <a:lnTo>
                    <a:pt x="1291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2"/>
            <p:cNvSpPr/>
            <p:nvPr/>
          </p:nvSpPr>
          <p:spPr>
            <a:xfrm>
              <a:off x="-1688062" y="225218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2"/>
            <p:cNvSpPr/>
            <p:nvPr/>
          </p:nvSpPr>
          <p:spPr>
            <a:xfrm>
              <a:off x="-1645817" y="227671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0"/>
                  </a:lnTo>
                  <a:lnTo>
                    <a:pt x="2581" y="756"/>
                  </a:lnTo>
                  <a:lnTo>
                    <a:pt x="1290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2"/>
            <p:cNvSpPr/>
            <p:nvPr/>
          </p:nvSpPr>
          <p:spPr>
            <a:xfrm>
              <a:off x="-1603601" y="2301211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6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2"/>
            <p:cNvSpPr/>
            <p:nvPr/>
          </p:nvSpPr>
          <p:spPr>
            <a:xfrm>
              <a:off x="-1561385" y="2325738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2"/>
            <p:cNvSpPr/>
            <p:nvPr/>
          </p:nvSpPr>
          <p:spPr>
            <a:xfrm>
              <a:off x="-1519140" y="2349804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306" y="1511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2"/>
            <p:cNvSpPr/>
            <p:nvPr/>
          </p:nvSpPr>
          <p:spPr>
            <a:xfrm>
              <a:off x="-1477847" y="2373870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2"/>
            <p:cNvSpPr/>
            <p:nvPr/>
          </p:nvSpPr>
          <p:spPr>
            <a:xfrm>
              <a:off x="-1434708" y="2398830"/>
              <a:ext cx="95366" cy="54969"/>
            </a:xfrm>
            <a:custGeom>
              <a:avLst/>
              <a:gdLst/>
              <a:ahLst/>
              <a:cxnLst/>
              <a:rect l="l" t="t" r="r" b="b"/>
              <a:pathLst>
                <a:path w="3305" h="1905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3305" y="1165"/>
                  </a:lnTo>
                  <a:lnTo>
                    <a:pt x="2015" y="190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2"/>
            <p:cNvSpPr/>
            <p:nvPr/>
          </p:nvSpPr>
          <p:spPr>
            <a:xfrm>
              <a:off x="-1914148" y="2083291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0" y="299"/>
                  </a:moveTo>
                  <a:lnTo>
                    <a:pt x="520" y="1"/>
                  </a:lnTo>
                  <a:lnTo>
                    <a:pt x="1668" y="661"/>
                  </a:lnTo>
                  <a:lnTo>
                    <a:pt x="1149" y="960"/>
                  </a:lnTo>
                  <a:lnTo>
                    <a:pt x="0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2"/>
            <p:cNvSpPr/>
            <p:nvPr/>
          </p:nvSpPr>
          <p:spPr>
            <a:xfrm>
              <a:off x="-1872394" y="2107356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" y="299"/>
                  </a:moveTo>
                  <a:lnTo>
                    <a:pt x="504" y="0"/>
                  </a:lnTo>
                  <a:lnTo>
                    <a:pt x="1653" y="661"/>
                  </a:lnTo>
                  <a:lnTo>
                    <a:pt x="1149" y="960"/>
                  </a:lnTo>
                  <a:lnTo>
                    <a:pt x="1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2"/>
            <p:cNvSpPr/>
            <p:nvPr/>
          </p:nvSpPr>
          <p:spPr>
            <a:xfrm>
              <a:off x="-1831072" y="2131422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" y="299"/>
                  </a:moveTo>
                  <a:lnTo>
                    <a:pt x="520" y="0"/>
                  </a:lnTo>
                  <a:lnTo>
                    <a:pt x="1668" y="661"/>
                  </a:lnTo>
                  <a:lnTo>
                    <a:pt x="1165" y="960"/>
                  </a:lnTo>
                  <a:lnTo>
                    <a:pt x="1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2"/>
            <p:cNvSpPr/>
            <p:nvPr/>
          </p:nvSpPr>
          <p:spPr>
            <a:xfrm>
              <a:off x="-1789289" y="2155488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0" y="299"/>
                  </a:moveTo>
                  <a:lnTo>
                    <a:pt x="519" y="0"/>
                  </a:lnTo>
                  <a:lnTo>
                    <a:pt x="1668" y="661"/>
                  </a:lnTo>
                  <a:lnTo>
                    <a:pt x="1149" y="960"/>
                  </a:lnTo>
                  <a:lnTo>
                    <a:pt x="0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2"/>
            <p:cNvSpPr/>
            <p:nvPr/>
          </p:nvSpPr>
          <p:spPr>
            <a:xfrm>
              <a:off x="-1513253" y="2314831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" y="300"/>
                  </a:moveTo>
                  <a:lnTo>
                    <a:pt x="504" y="1"/>
                  </a:lnTo>
                  <a:lnTo>
                    <a:pt x="1653" y="662"/>
                  </a:lnTo>
                  <a:lnTo>
                    <a:pt x="1149" y="961"/>
                  </a:lnTo>
                  <a:lnTo>
                    <a:pt x="1" y="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2"/>
            <p:cNvSpPr/>
            <p:nvPr/>
          </p:nvSpPr>
          <p:spPr>
            <a:xfrm>
              <a:off x="-1471932" y="2338897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0" y="300"/>
                  </a:moveTo>
                  <a:lnTo>
                    <a:pt x="520" y="1"/>
                  </a:lnTo>
                  <a:lnTo>
                    <a:pt x="1668" y="662"/>
                  </a:lnTo>
                  <a:lnTo>
                    <a:pt x="1149" y="961"/>
                  </a:lnTo>
                  <a:lnTo>
                    <a:pt x="0" y="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2"/>
            <p:cNvSpPr/>
            <p:nvPr/>
          </p:nvSpPr>
          <p:spPr>
            <a:xfrm>
              <a:off x="-1430148" y="2362962"/>
              <a:ext cx="48130" cy="27730"/>
            </a:xfrm>
            <a:custGeom>
              <a:avLst/>
              <a:gdLst/>
              <a:ahLst/>
              <a:cxnLst/>
              <a:rect l="l" t="t" r="r" b="b"/>
              <a:pathLst>
                <a:path w="1668" h="961" fill="none" extrusionOk="0">
                  <a:moveTo>
                    <a:pt x="0" y="300"/>
                  </a:moveTo>
                  <a:lnTo>
                    <a:pt x="519" y="1"/>
                  </a:lnTo>
                  <a:lnTo>
                    <a:pt x="1668" y="662"/>
                  </a:lnTo>
                  <a:lnTo>
                    <a:pt x="1149" y="961"/>
                  </a:lnTo>
                  <a:lnTo>
                    <a:pt x="0" y="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2"/>
            <p:cNvSpPr/>
            <p:nvPr/>
          </p:nvSpPr>
          <p:spPr>
            <a:xfrm>
              <a:off x="-1388394" y="2387028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" y="284"/>
                  </a:moveTo>
                  <a:lnTo>
                    <a:pt x="504" y="1"/>
                  </a:lnTo>
                  <a:lnTo>
                    <a:pt x="1653" y="662"/>
                  </a:lnTo>
                  <a:lnTo>
                    <a:pt x="1149" y="961"/>
                  </a:lnTo>
                  <a:lnTo>
                    <a:pt x="1" y="2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2"/>
            <p:cNvSpPr/>
            <p:nvPr/>
          </p:nvSpPr>
          <p:spPr>
            <a:xfrm>
              <a:off x="-2158875" y="2060148"/>
              <a:ext cx="855378" cy="494892"/>
            </a:xfrm>
            <a:custGeom>
              <a:avLst/>
              <a:gdLst/>
              <a:ahLst/>
              <a:cxnLst/>
              <a:rect l="l" t="t" r="r" b="b"/>
              <a:pathLst>
                <a:path w="29644" h="17151" fill="none" extrusionOk="0">
                  <a:moveTo>
                    <a:pt x="29597" y="12257"/>
                  </a:moveTo>
                  <a:lnTo>
                    <a:pt x="8418" y="32"/>
                  </a:lnTo>
                  <a:lnTo>
                    <a:pt x="8418" y="32"/>
                  </a:lnTo>
                  <a:lnTo>
                    <a:pt x="8355" y="16"/>
                  </a:lnTo>
                  <a:lnTo>
                    <a:pt x="8292" y="0"/>
                  </a:lnTo>
                  <a:lnTo>
                    <a:pt x="8245" y="16"/>
                  </a:lnTo>
                  <a:lnTo>
                    <a:pt x="8182" y="32"/>
                  </a:lnTo>
                  <a:lnTo>
                    <a:pt x="48" y="4768"/>
                  </a:lnTo>
                  <a:lnTo>
                    <a:pt x="48" y="4768"/>
                  </a:lnTo>
                  <a:lnTo>
                    <a:pt x="1" y="4799"/>
                  </a:lnTo>
                  <a:lnTo>
                    <a:pt x="1" y="4831"/>
                  </a:lnTo>
                  <a:lnTo>
                    <a:pt x="1" y="4862"/>
                  </a:lnTo>
                  <a:lnTo>
                    <a:pt x="48" y="4893"/>
                  </a:lnTo>
                  <a:lnTo>
                    <a:pt x="21226" y="17119"/>
                  </a:lnTo>
                  <a:lnTo>
                    <a:pt x="21226" y="17119"/>
                  </a:lnTo>
                  <a:lnTo>
                    <a:pt x="21273" y="17150"/>
                  </a:lnTo>
                  <a:lnTo>
                    <a:pt x="21336" y="17150"/>
                  </a:lnTo>
                  <a:lnTo>
                    <a:pt x="21399" y="17150"/>
                  </a:lnTo>
                  <a:lnTo>
                    <a:pt x="21446" y="17119"/>
                  </a:lnTo>
                  <a:lnTo>
                    <a:pt x="29597" y="12399"/>
                  </a:lnTo>
                  <a:lnTo>
                    <a:pt x="29597" y="12399"/>
                  </a:lnTo>
                  <a:lnTo>
                    <a:pt x="29628" y="12367"/>
                  </a:lnTo>
                  <a:lnTo>
                    <a:pt x="29644" y="12320"/>
                  </a:lnTo>
                  <a:lnTo>
                    <a:pt x="29628" y="12289"/>
                  </a:lnTo>
                  <a:lnTo>
                    <a:pt x="29597" y="122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2"/>
            <p:cNvSpPr/>
            <p:nvPr/>
          </p:nvSpPr>
          <p:spPr>
            <a:xfrm>
              <a:off x="-1970013" y="2231754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2"/>
            <p:cNvSpPr/>
            <p:nvPr/>
          </p:nvSpPr>
          <p:spPr>
            <a:xfrm>
              <a:off x="-1970013" y="2231754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2"/>
            <p:cNvSpPr/>
            <p:nvPr/>
          </p:nvSpPr>
          <p:spPr>
            <a:xfrm>
              <a:off x="-2012229" y="220722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2"/>
            <p:cNvSpPr/>
            <p:nvPr/>
          </p:nvSpPr>
          <p:spPr>
            <a:xfrm>
              <a:off x="-2012229" y="220722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2"/>
            <p:cNvSpPr/>
            <p:nvPr/>
          </p:nvSpPr>
          <p:spPr>
            <a:xfrm>
              <a:off x="-2054445" y="2182728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0"/>
                  </a:moveTo>
                  <a:lnTo>
                    <a:pt x="0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2"/>
            <p:cNvSpPr/>
            <p:nvPr/>
          </p:nvSpPr>
          <p:spPr>
            <a:xfrm>
              <a:off x="-2054445" y="2182728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0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2"/>
            <p:cNvSpPr/>
            <p:nvPr/>
          </p:nvSpPr>
          <p:spPr>
            <a:xfrm>
              <a:off x="-1843336" y="230484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307" y="1496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2"/>
            <p:cNvSpPr/>
            <p:nvPr/>
          </p:nvSpPr>
          <p:spPr>
            <a:xfrm>
              <a:off x="-1843336" y="230484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307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2"/>
            <p:cNvSpPr/>
            <p:nvPr/>
          </p:nvSpPr>
          <p:spPr>
            <a:xfrm>
              <a:off x="-1885552" y="228034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306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2"/>
            <p:cNvSpPr/>
            <p:nvPr/>
          </p:nvSpPr>
          <p:spPr>
            <a:xfrm>
              <a:off x="-1885552" y="228034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306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2"/>
            <p:cNvSpPr/>
            <p:nvPr/>
          </p:nvSpPr>
          <p:spPr>
            <a:xfrm>
              <a:off x="-1927768" y="2255820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extrusionOk="0">
                  <a:moveTo>
                    <a:pt x="1290" y="1"/>
                  </a:moveTo>
                  <a:lnTo>
                    <a:pt x="0" y="756"/>
                  </a:lnTo>
                  <a:lnTo>
                    <a:pt x="1290" y="1511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2"/>
            <p:cNvSpPr/>
            <p:nvPr/>
          </p:nvSpPr>
          <p:spPr>
            <a:xfrm>
              <a:off x="-1927768" y="2255820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290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2"/>
            <p:cNvSpPr/>
            <p:nvPr/>
          </p:nvSpPr>
          <p:spPr>
            <a:xfrm>
              <a:off x="-1716197" y="237796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75" y="0"/>
                  </a:moveTo>
                  <a:lnTo>
                    <a:pt x="0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2"/>
            <p:cNvSpPr/>
            <p:nvPr/>
          </p:nvSpPr>
          <p:spPr>
            <a:xfrm>
              <a:off x="-1716197" y="237796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55"/>
                  </a:moveTo>
                  <a:lnTo>
                    <a:pt x="1275" y="0"/>
                  </a:lnTo>
                  <a:lnTo>
                    <a:pt x="0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2"/>
            <p:cNvSpPr/>
            <p:nvPr/>
          </p:nvSpPr>
          <p:spPr>
            <a:xfrm>
              <a:off x="-1758413" y="235390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75" y="0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2"/>
            <p:cNvSpPr/>
            <p:nvPr/>
          </p:nvSpPr>
          <p:spPr>
            <a:xfrm>
              <a:off x="-1758413" y="235390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40"/>
                  </a:moveTo>
                  <a:lnTo>
                    <a:pt x="1275" y="0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2"/>
            <p:cNvSpPr/>
            <p:nvPr/>
          </p:nvSpPr>
          <p:spPr>
            <a:xfrm>
              <a:off x="-1801091" y="232937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0" y="0"/>
                  </a:move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2"/>
            <p:cNvSpPr/>
            <p:nvPr/>
          </p:nvSpPr>
          <p:spPr>
            <a:xfrm>
              <a:off x="-1801091" y="232937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40"/>
                  </a:moveTo>
                  <a:lnTo>
                    <a:pt x="1290" y="0"/>
                  </a:ln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2"/>
            <p:cNvSpPr/>
            <p:nvPr/>
          </p:nvSpPr>
          <p:spPr>
            <a:xfrm>
              <a:off x="-1631735" y="242699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0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0" y="740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2"/>
            <p:cNvSpPr/>
            <p:nvPr/>
          </p:nvSpPr>
          <p:spPr>
            <a:xfrm>
              <a:off x="-1631735" y="242699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0" y="740"/>
                  </a:moveTo>
                  <a:lnTo>
                    <a:pt x="1290" y="0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2"/>
            <p:cNvSpPr/>
            <p:nvPr/>
          </p:nvSpPr>
          <p:spPr>
            <a:xfrm>
              <a:off x="-1600427" y="2481474"/>
              <a:ext cx="54074" cy="31365"/>
            </a:xfrm>
            <a:custGeom>
              <a:avLst/>
              <a:gdLst/>
              <a:ahLst/>
              <a:cxnLst/>
              <a:rect l="l" t="t" r="r" b="b"/>
              <a:pathLst>
                <a:path w="1874" h="1087" extrusionOk="0">
                  <a:moveTo>
                    <a:pt x="567" y="0"/>
                  </a:moveTo>
                  <a:lnTo>
                    <a:pt x="1" y="347"/>
                  </a:lnTo>
                  <a:lnTo>
                    <a:pt x="1291" y="1086"/>
                  </a:lnTo>
                  <a:lnTo>
                    <a:pt x="1873" y="756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2"/>
            <p:cNvSpPr/>
            <p:nvPr/>
          </p:nvSpPr>
          <p:spPr>
            <a:xfrm>
              <a:off x="-1600427" y="2481474"/>
              <a:ext cx="54074" cy="31365"/>
            </a:xfrm>
            <a:custGeom>
              <a:avLst/>
              <a:gdLst/>
              <a:ahLst/>
              <a:cxnLst/>
              <a:rect l="l" t="t" r="r" b="b"/>
              <a:pathLst>
                <a:path w="1874" h="1087" fill="none" extrusionOk="0">
                  <a:moveTo>
                    <a:pt x="1873" y="756"/>
                  </a:moveTo>
                  <a:lnTo>
                    <a:pt x="567" y="0"/>
                  </a:lnTo>
                  <a:lnTo>
                    <a:pt x="1" y="347"/>
                  </a:lnTo>
                  <a:lnTo>
                    <a:pt x="1291" y="1086"/>
                  </a:lnTo>
                  <a:lnTo>
                    <a:pt x="1873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2"/>
            <p:cNvSpPr/>
            <p:nvPr/>
          </p:nvSpPr>
          <p:spPr>
            <a:xfrm>
              <a:off x="-1621319" y="2492381"/>
              <a:ext cx="56325" cy="32260"/>
            </a:xfrm>
            <a:custGeom>
              <a:avLst/>
              <a:gdLst/>
              <a:ahLst/>
              <a:cxnLst/>
              <a:rect l="l" t="t" r="r" b="b"/>
              <a:pathLst>
                <a:path w="1952" h="1118" extrusionOk="0">
                  <a:moveTo>
                    <a:pt x="646" y="0"/>
                  </a:moveTo>
                  <a:lnTo>
                    <a:pt x="1" y="378"/>
                  </a:lnTo>
                  <a:lnTo>
                    <a:pt x="1307" y="1117"/>
                  </a:lnTo>
                  <a:lnTo>
                    <a:pt x="1952" y="755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2"/>
            <p:cNvSpPr/>
            <p:nvPr/>
          </p:nvSpPr>
          <p:spPr>
            <a:xfrm>
              <a:off x="-1621319" y="2492381"/>
              <a:ext cx="56325" cy="32260"/>
            </a:xfrm>
            <a:custGeom>
              <a:avLst/>
              <a:gdLst/>
              <a:ahLst/>
              <a:cxnLst/>
              <a:rect l="l" t="t" r="r" b="b"/>
              <a:pathLst>
                <a:path w="1952" h="1118" fill="none" extrusionOk="0">
                  <a:moveTo>
                    <a:pt x="1952" y="755"/>
                  </a:moveTo>
                  <a:lnTo>
                    <a:pt x="646" y="0"/>
                  </a:lnTo>
                  <a:lnTo>
                    <a:pt x="1" y="378"/>
                  </a:lnTo>
                  <a:lnTo>
                    <a:pt x="1307" y="1117"/>
                  </a:lnTo>
                  <a:lnTo>
                    <a:pt x="1952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2"/>
            <p:cNvSpPr/>
            <p:nvPr/>
          </p:nvSpPr>
          <p:spPr>
            <a:xfrm>
              <a:off x="-1970013" y="2280348"/>
              <a:ext cx="244286" cy="141216"/>
            </a:xfrm>
            <a:custGeom>
              <a:avLst/>
              <a:gdLst/>
              <a:ahLst/>
              <a:cxnLst/>
              <a:rect l="l" t="t" r="r" b="b"/>
              <a:pathLst>
                <a:path w="8466" h="4894" extrusionOk="0">
                  <a:moveTo>
                    <a:pt x="1291" y="0"/>
                  </a:moveTo>
                  <a:lnTo>
                    <a:pt x="1" y="740"/>
                  </a:lnTo>
                  <a:lnTo>
                    <a:pt x="7176" y="4894"/>
                  </a:lnTo>
                  <a:lnTo>
                    <a:pt x="8466" y="4138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2"/>
            <p:cNvSpPr/>
            <p:nvPr/>
          </p:nvSpPr>
          <p:spPr>
            <a:xfrm>
              <a:off x="-1970013" y="2280348"/>
              <a:ext cx="244286" cy="141216"/>
            </a:xfrm>
            <a:custGeom>
              <a:avLst/>
              <a:gdLst/>
              <a:ahLst/>
              <a:cxnLst/>
              <a:rect l="l" t="t" r="r" b="b"/>
              <a:pathLst>
                <a:path w="8466" h="4894" fill="none" extrusionOk="0">
                  <a:moveTo>
                    <a:pt x="8466" y="4138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7176" y="4894"/>
                  </a:lnTo>
                  <a:lnTo>
                    <a:pt x="8466" y="41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2"/>
            <p:cNvSpPr/>
            <p:nvPr/>
          </p:nvSpPr>
          <p:spPr>
            <a:xfrm>
              <a:off x="-2022213" y="2249934"/>
              <a:ext cx="85844" cy="49948"/>
            </a:xfrm>
            <a:custGeom>
              <a:avLst/>
              <a:gdLst/>
              <a:ahLst/>
              <a:cxnLst/>
              <a:rect l="l" t="t" r="r" b="b"/>
              <a:pathLst>
                <a:path w="2975" h="1731" extrusionOk="0">
                  <a:moveTo>
                    <a:pt x="1275" y="0"/>
                  </a:moveTo>
                  <a:lnTo>
                    <a:pt x="1" y="755"/>
                  </a:lnTo>
                  <a:lnTo>
                    <a:pt x="1684" y="1731"/>
                  </a:lnTo>
                  <a:lnTo>
                    <a:pt x="2974" y="97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2"/>
            <p:cNvSpPr/>
            <p:nvPr/>
          </p:nvSpPr>
          <p:spPr>
            <a:xfrm>
              <a:off x="-2022213" y="2249934"/>
              <a:ext cx="85844" cy="49948"/>
            </a:xfrm>
            <a:custGeom>
              <a:avLst/>
              <a:gdLst/>
              <a:ahLst/>
              <a:cxnLst/>
              <a:rect l="l" t="t" r="r" b="b"/>
              <a:pathLst>
                <a:path w="2975" h="1731" fill="none" extrusionOk="0">
                  <a:moveTo>
                    <a:pt x="2974" y="976"/>
                  </a:moveTo>
                  <a:lnTo>
                    <a:pt x="1275" y="0"/>
                  </a:lnTo>
                  <a:lnTo>
                    <a:pt x="1" y="755"/>
                  </a:lnTo>
                  <a:lnTo>
                    <a:pt x="1684" y="1731"/>
                  </a:lnTo>
                  <a:lnTo>
                    <a:pt x="2974" y="9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2"/>
            <p:cNvSpPr/>
            <p:nvPr/>
          </p:nvSpPr>
          <p:spPr>
            <a:xfrm>
              <a:off x="-2065353" y="222494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extrusionOk="0">
                  <a:moveTo>
                    <a:pt x="1291" y="1"/>
                  </a:move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2"/>
            <p:cNvSpPr/>
            <p:nvPr/>
          </p:nvSpPr>
          <p:spPr>
            <a:xfrm>
              <a:off x="-2065353" y="222494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2"/>
            <p:cNvSpPr/>
            <p:nvPr/>
          </p:nvSpPr>
          <p:spPr>
            <a:xfrm>
              <a:off x="-2107107" y="22008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75" y="1"/>
                  </a:move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2"/>
            <p:cNvSpPr/>
            <p:nvPr/>
          </p:nvSpPr>
          <p:spPr>
            <a:xfrm>
              <a:off x="-2107107" y="22008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75" y="1"/>
                  </a:ln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2"/>
            <p:cNvSpPr/>
            <p:nvPr/>
          </p:nvSpPr>
          <p:spPr>
            <a:xfrm>
              <a:off x="-2148429" y="217727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1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2"/>
            <p:cNvSpPr/>
            <p:nvPr/>
          </p:nvSpPr>
          <p:spPr>
            <a:xfrm>
              <a:off x="-2148429" y="217727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2"/>
            <p:cNvSpPr/>
            <p:nvPr/>
          </p:nvSpPr>
          <p:spPr>
            <a:xfrm>
              <a:off x="-1663996" y="245694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307" y="1496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2"/>
            <p:cNvSpPr/>
            <p:nvPr/>
          </p:nvSpPr>
          <p:spPr>
            <a:xfrm>
              <a:off x="-1663996" y="245694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307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2"/>
            <p:cNvSpPr/>
            <p:nvPr/>
          </p:nvSpPr>
          <p:spPr>
            <a:xfrm>
              <a:off x="-1707107" y="243198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0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2"/>
            <p:cNvSpPr/>
            <p:nvPr/>
          </p:nvSpPr>
          <p:spPr>
            <a:xfrm>
              <a:off x="-1707107" y="243198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0" y="0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2"/>
            <p:cNvSpPr/>
            <p:nvPr/>
          </p:nvSpPr>
          <p:spPr>
            <a:xfrm>
              <a:off x="-1758413" y="2402466"/>
              <a:ext cx="84459" cy="48621"/>
            </a:xfrm>
            <a:custGeom>
              <a:avLst/>
              <a:gdLst/>
              <a:ahLst/>
              <a:cxnLst/>
              <a:rect l="l" t="t" r="r" b="b"/>
              <a:pathLst>
                <a:path w="2927" h="1685" extrusionOk="0">
                  <a:moveTo>
                    <a:pt x="1290" y="1"/>
                  </a:moveTo>
                  <a:lnTo>
                    <a:pt x="0" y="740"/>
                  </a:lnTo>
                  <a:lnTo>
                    <a:pt x="1637" y="1684"/>
                  </a:lnTo>
                  <a:lnTo>
                    <a:pt x="2927" y="945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2"/>
            <p:cNvSpPr/>
            <p:nvPr/>
          </p:nvSpPr>
          <p:spPr>
            <a:xfrm>
              <a:off x="-1758413" y="2402466"/>
              <a:ext cx="84459" cy="48621"/>
            </a:xfrm>
            <a:custGeom>
              <a:avLst/>
              <a:gdLst/>
              <a:ahLst/>
              <a:cxnLst/>
              <a:rect l="l" t="t" r="r" b="b"/>
              <a:pathLst>
                <a:path w="2927" h="1685" fill="none" extrusionOk="0">
                  <a:moveTo>
                    <a:pt x="2927" y="945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637" y="1684"/>
                  </a:lnTo>
                  <a:lnTo>
                    <a:pt x="2927" y="9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2"/>
            <p:cNvSpPr/>
            <p:nvPr/>
          </p:nvSpPr>
          <p:spPr>
            <a:xfrm>
              <a:off x="-1578641" y="2506001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extrusionOk="0">
                  <a:moveTo>
                    <a:pt x="1291" y="0"/>
                  </a:moveTo>
                  <a:lnTo>
                    <a:pt x="1" y="755"/>
                  </a:lnTo>
                  <a:lnTo>
                    <a:pt x="1307" y="1511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2"/>
            <p:cNvSpPr/>
            <p:nvPr/>
          </p:nvSpPr>
          <p:spPr>
            <a:xfrm>
              <a:off x="-1578641" y="2506001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307" y="1511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2"/>
            <p:cNvSpPr/>
            <p:nvPr/>
          </p:nvSpPr>
          <p:spPr>
            <a:xfrm>
              <a:off x="-1588625" y="2451521"/>
              <a:ext cx="126702" cy="73551"/>
            </a:xfrm>
            <a:custGeom>
              <a:avLst/>
              <a:gdLst/>
              <a:ahLst/>
              <a:cxnLst/>
              <a:rect l="l" t="t" r="r" b="b"/>
              <a:pathLst>
                <a:path w="4391" h="2549" extrusionOk="0">
                  <a:moveTo>
                    <a:pt x="1275" y="0"/>
                  </a:moveTo>
                  <a:lnTo>
                    <a:pt x="1" y="755"/>
                  </a:lnTo>
                  <a:lnTo>
                    <a:pt x="3100" y="2549"/>
                  </a:lnTo>
                  <a:lnTo>
                    <a:pt x="4391" y="1809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2"/>
            <p:cNvSpPr/>
            <p:nvPr/>
          </p:nvSpPr>
          <p:spPr>
            <a:xfrm>
              <a:off x="-1588625" y="2451521"/>
              <a:ext cx="126702" cy="73551"/>
            </a:xfrm>
            <a:custGeom>
              <a:avLst/>
              <a:gdLst/>
              <a:ahLst/>
              <a:cxnLst/>
              <a:rect l="l" t="t" r="r" b="b"/>
              <a:pathLst>
                <a:path w="4391" h="2549" fill="none" extrusionOk="0">
                  <a:moveTo>
                    <a:pt x="4391" y="1809"/>
                  </a:moveTo>
                  <a:lnTo>
                    <a:pt x="1275" y="0"/>
                  </a:lnTo>
                  <a:lnTo>
                    <a:pt x="1" y="755"/>
                  </a:lnTo>
                  <a:lnTo>
                    <a:pt x="3100" y="2549"/>
                  </a:lnTo>
                  <a:lnTo>
                    <a:pt x="4391" y="18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2"/>
            <p:cNvSpPr/>
            <p:nvPr/>
          </p:nvSpPr>
          <p:spPr>
            <a:xfrm>
              <a:off x="-1673980" y="240246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2"/>
            <p:cNvSpPr/>
            <p:nvPr/>
          </p:nvSpPr>
          <p:spPr>
            <a:xfrm>
              <a:off x="-1673980" y="240246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2"/>
            <p:cNvSpPr/>
            <p:nvPr/>
          </p:nvSpPr>
          <p:spPr>
            <a:xfrm>
              <a:off x="-1907800" y="221995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2"/>
            <p:cNvSpPr/>
            <p:nvPr/>
          </p:nvSpPr>
          <p:spPr>
            <a:xfrm>
              <a:off x="-1907800" y="221995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2"/>
            <p:cNvSpPr/>
            <p:nvPr/>
          </p:nvSpPr>
          <p:spPr>
            <a:xfrm>
              <a:off x="-1950016" y="21958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75" y="1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2"/>
            <p:cNvSpPr/>
            <p:nvPr/>
          </p:nvSpPr>
          <p:spPr>
            <a:xfrm>
              <a:off x="-1950016" y="21958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75" y="1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2"/>
            <p:cNvSpPr/>
            <p:nvPr/>
          </p:nvSpPr>
          <p:spPr>
            <a:xfrm>
              <a:off x="-1992694" y="2171359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0" y="1"/>
                  </a:moveTo>
                  <a:lnTo>
                    <a:pt x="0" y="740"/>
                  </a:lnTo>
                  <a:lnTo>
                    <a:pt x="1306" y="1496"/>
                  </a:lnTo>
                  <a:lnTo>
                    <a:pt x="2596" y="74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2"/>
            <p:cNvSpPr/>
            <p:nvPr/>
          </p:nvSpPr>
          <p:spPr>
            <a:xfrm>
              <a:off x="-1992694" y="2171359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40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306" y="1496"/>
                  </a:lnTo>
                  <a:lnTo>
                    <a:pt x="2596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2"/>
            <p:cNvSpPr/>
            <p:nvPr/>
          </p:nvSpPr>
          <p:spPr>
            <a:xfrm>
              <a:off x="-1781122" y="22935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0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2"/>
            <p:cNvSpPr/>
            <p:nvPr/>
          </p:nvSpPr>
          <p:spPr>
            <a:xfrm>
              <a:off x="-1781122" y="22935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2"/>
            <p:cNvSpPr/>
            <p:nvPr/>
          </p:nvSpPr>
          <p:spPr>
            <a:xfrm>
              <a:off x="-1823339" y="22689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2"/>
            <p:cNvSpPr/>
            <p:nvPr/>
          </p:nvSpPr>
          <p:spPr>
            <a:xfrm>
              <a:off x="-1823339" y="22689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2"/>
            <p:cNvSpPr/>
            <p:nvPr/>
          </p:nvSpPr>
          <p:spPr>
            <a:xfrm>
              <a:off x="-1865584" y="224448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2"/>
            <p:cNvSpPr/>
            <p:nvPr/>
          </p:nvSpPr>
          <p:spPr>
            <a:xfrm>
              <a:off x="-1865584" y="224448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2"/>
            <p:cNvSpPr/>
            <p:nvPr/>
          </p:nvSpPr>
          <p:spPr>
            <a:xfrm>
              <a:off x="-1654445" y="2366598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1"/>
                  </a:move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2"/>
            <p:cNvSpPr/>
            <p:nvPr/>
          </p:nvSpPr>
          <p:spPr>
            <a:xfrm>
              <a:off x="-1654445" y="2366598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40"/>
                  </a:moveTo>
                  <a:lnTo>
                    <a:pt x="1291" y="1"/>
                  </a:ln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2"/>
            <p:cNvSpPr/>
            <p:nvPr/>
          </p:nvSpPr>
          <p:spPr>
            <a:xfrm>
              <a:off x="-1696661" y="234210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extrusionOk="0">
                  <a:moveTo>
                    <a:pt x="1290" y="0"/>
                  </a:moveTo>
                  <a:lnTo>
                    <a:pt x="0" y="755"/>
                  </a:lnTo>
                  <a:lnTo>
                    <a:pt x="1306" y="1495"/>
                  </a:lnTo>
                  <a:lnTo>
                    <a:pt x="2596" y="755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2"/>
            <p:cNvSpPr/>
            <p:nvPr/>
          </p:nvSpPr>
          <p:spPr>
            <a:xfrm>
              <a:off x="-1696661" y="234210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2596" y="755"/>
                  </a:moveTo>
                  <a:lnTo>
                    <a:pt x="1290" y="0"/>
                  </a:lnTo>
                  <a:lnTo>
                    <a:pt x="0" y="755"/>
                  </a:lnTo>
                  <a:lnTo>
                    <a:pt x="1306" y="1495"/>
                  </a:lnTo>
                  <a:lnTo>
                    <a:pt x="2596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2"/>
            <p:cNvSpPr/>
            <p:nvPr/>
          </p:nvSpPr>
          <p:spPr>
            <a:xfrm>
              <a:off x="-1738906" y="2317572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extrusionOk="0">
                  <a:moveTo>
                    <a:pt x="1291" y="0"/>
                  </a:move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2"/>
            <p:cNvSpPr/>
            <p:nvPr/>
          </p:nvSpPr>
          <p:spPr>
            <a:xfrm>
              <a:off x="-1738906" y="2317572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2"/>
            <p:cNvSpPr/>
            <p:nvPr/>
          </p:nvSpPr>
          <p:spPr>
            <a:xfrm>
              <a:off x="-1569551" y="2415192"/>
              <a:ext cx="74475" cy="43600"/>
            </a:xfrm>
            <a:custGeom>
              <a:avLst/>
              <a:gdLst/>
              <a:ahLst/>
              <a:cxnLst/>
              <a:rect l="l" t="t" r="r" b="b"/>
              <a:pathLst>
                <a:path w="2581" h="1511" extrusionOk="0">
                  <a:moveTo>
                    <a:pt x="1291" y="0"/>
                  </a:move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2"/>
            <p:cNvSpPr/>
            <p:nvPr/>
          </p:nvSpPr>
          <p:spPr>
            <a:xfrm>
              <a:off x="-1569551" y="2415192"/>
              <a:ext cx="74475" cy="43600"/>
            </a:xfrm>
            <a:custGeom>
              <a:avLst/>
              <a:gdLst/>
              <a:ahLst/>
              <a:cxnLst/>
              <a:rect l="l" t="t" r="r" b="b"/>
              <a:pathLst>
                <a:path w="2581" h="1511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2"/>
            <p:cNvSpPr/>
            <p:nvPr/>
          </p:nvSpPr>
          <p:spPr>
            <a:xfrm>
              <a:off x="-1527768" y="2439690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2"/>
            <p:cNvSpPr/>
            <p:nvPr/>
          </p:nvSpPr>
          <p:spPr>
            <a:xfrm>
              <a:off x="-1527768" y="2439690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2"/>
            <p:cNvSpPr/>
            <p:nvPr/>
          </p:nvSpPr>
          <p:spPr>
            <a:xfrm>
              <a:off x="-1496459" y="241020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2"/>
            <p:cNvSpPr/>
            <p:nvPr/>
          </p:nvSpPr>
          <p:spPr>
            <a:xfrm>
              <a:off x="-1496459" y="241020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2"/>
            <p:cNvSpPr/>
            <p:nvPr/>
          </p:nvSpPr>
          <p:spPr>
            <a:xfrm>
              <a:off x="-1486013" y="2434266"/>
              <a:ext cx="105811" cy="67203"/>
            </a:xfrm>
            <a:custGeom>
              <a:avLst/>
              <a:gdLst/>
              <a:ahLst/>
              <a:cxnLst/>
              <a:rect l="l" t="t" r="r" b="b"/>
              <a:pathLst>
                <a:path w="3667" h="2329" extrusionOk="0">
                  <a:moveTo>
                    <a:pt x="2377" y="0"/>
                  </a:moveTo>
                  <a:lnTo>
                    <a:pt x="1086" y="755"/>
                  </a:lnTo>
                  <a:lnTo>
                    <a:pt x="1417" y="944"/>
                  </a:lnTo>
                  <a:lnTo>
                    <a:pt x="1" y="1778"/>
                  </a:lnTo>
                  <a:lnTo>
                    <a:pt x="960" y="2329"/>
                  </a:lnTo>
                  <a:lnTo>
                    <a:pt x="3667" y="755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2"/>
            <p:cNvSpPr/>
            <p:nvPr/>
          </p:nvSpPr>
          <p:spPr>
            <a:xfrm>
              <a:off x="-1486013" y="2434266"/>
              <a:ext cx="105811" cy="67203"/>
            </a:xfrm>
            <a:custGeom>
              <a:avLst/>
              <a:gdLst/>
              <a:ahLst/>
              <a:cxnLst/>
              <a:rect l="l" t="t" r="r" b="b"/>
              <a:pathLst>
                <a:path w="3667" h="2329" fill="none" extrusionOk="0">
                  <a:moveTo>
                    <a:pt x="3667" y="755"/>
                  </a:moveTo>
                  <a:lnTo>
                    <a:pt x="2377" y="0"/>
                  </a:lnTo>
                  <a:lnTo>
                    <a:pt x="1086" y="755"/>
                  </a:lnTo>
                  <a:lnTo>
                    <a:pt x="1417" y="944"/>
                  </a:lnTo>
                  <a:lnTo>
                    <a:pt x="1" y="1778"/>
                  </a:lnTo>
                  <a:lnTo>
                    <a:pt x="960" y="2329"/>
                  </a:lnTo>
                  <a:lnTo>
                    <a:pt x="3667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2"/>
            <p:cNvSpPr/>
            <p:nvPr/>
          </p:nvSpPr>
          <p:spPr>
            <a:xfrm>
              <a:off x="-1477847" y="2373870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0"/>
                  </a:move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2"/>
            <p:cNvSpPr/>
            <p:nvPr/>
          </p:nvSpPr>
          <p:spPr>
            <a:xfrm>
              <a:off x="-1477847" y="2373870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2"/>
            <p:cNvSpPr/>
            <p:nvPr/>
          </p:nvSpPr>
          <p:spPr>
            <a:xfrm>
              <a:off x="-1434708" y="2398830"/>
              <a:ext cx="95366" cy="54969"/>
            </a:xfrm>
            <a:custGeom>
              <a:avLst/>
              <a:gdLst/>
              <a:ahLst/>
              <a:cxnLst/>
              <a:rect l="l" t="t" r="r" b="b"/>
              <a:pathLst>
                <a:path w="3305" h="1905" extrusionOk="0">
                  <a:moveTo>
                    <a:pt x="1291" y="1"/>
                  </a:moveTo>
                  <a:lnTo>
                    <a:pt x="1" y="740"/>
                  </a:lnTo>
                  <a:lnTo>
                    <a:pt x="2015" y="1905"/>
                  </a:lnTo>
                  <a:lnTo>
                    <a:pt x="3305" y="1165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2"/>
            <p:cNvSpPr/>
            <p:nvPr/>
          </p:nvSpPr>
          <p:spPr>
            <a:xfrm>
              <a:off x="-1434708" y="2398830"/>
              <a:ext cx="95366" cy="54969"/>
            </a:xfrm>
            <a:custGeom>
              <a:avLst/>
              <a:gdLst/>
              <a:ahLst/>
              <a:cxnLst/>
              <a:rect l="l" t="t" r="r" b="b"/>
              <a:pathLst>
                <a:path w="3305" h="1905" fill="none" extrusionOk="0">
                  <a:moveTo>
                    <a:pt x="3305" y="1165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2015" y="1905"/>
                  </a:lnTo>
                  <a:lnTo>
                    <a:pt x="3305" y="11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2"/>
            <p:cNvSpPr/>
            <p:nvPr/>
          </p:nvSpPr>
          <p:spPr>
            <a:xfrm>
              <a:off x="-1611767" y="239112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75" y="0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2"/>
            <p:cNvSpPr/>
            <p:nvPr/>
          </p:nvSpPr>
          <p:spPr>
            <a:xfrm>
              <a:off x="-1611767" y="239112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75" y="0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2"/>
            <p:cNvSpPr/>
            <p:nvPr/>
          </p:nvSpPr>
          <p:spPr>
            <a:xfrm>
              <a:off x="-1876924" y="219089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2"/>
            <p:cNvSpPr/>
            <p:nvPr/>
          </p:nvSpPr>
          <p:spPr>
            <a:xfrm>
              <a:off x="-1876924" y="219089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7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2"/>
            <p:cNvSpPr/>
            <p:nvPr/>
          </p:nvSpPr>
          <p:spPr>
            <a:xfrm>
              <a:off x="-1919140" y="2166367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496"/>
                  </a:lnTo>
                  <a:lnTo>
                    <a:pt x="2596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2"/>
            <p:cNvSpPr/>
            <p:nvPr/>
          </p:nvSpPr>
          <p:spPr>
            <a:xfrm>
              <a:off x="-1919140" y="2166367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496"/>
                  </a:lnTo>
                  <a:lnTo>
                    <a:pt x="2596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2"/>
            <p:cNvSpPr/>
            <p:nvPr/>
          </p:nvSpPr>
          <p:spPr>
            <a:xfrm>
              <a:off x="-1961385" y="214186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307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2"/>
            <p:cNvSpPr/>
            <p:nvPr/>
          </p:nvSpPr>
          <p:spPr>
            <a:xfrm>
              <a:off x="-1961385" y="214186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307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2"/>
            <p:cNvSpPr/>
            <p:nvPr/>
          </p:nvSpPr>
          <p:spPr>
            <a:xfrm>
              <a:off x="-1749785" y="22639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290" y="1496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2"/>
            <p:cNvSpPr/>
            <p:nvPr/>
          </p:nvSpPr>
          <p:spPr>
            <a:xfrm>
              <a:off x="-1749785" y="22639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290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2"/>
            <p:cNvSpPr/>
            <p:nvPr/>
          </p:nvSpPr>
          <p:spPr>
            <a:xfrm>
              <a:off x="-1792030" y="223948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2"/>
            <p:cNvSpPr/>
            <p:nvPr/>
          </p:nvSpPr>
          <p:spPr>
            <a:xfrm>
              <a:off x="-1792030" y="223948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2"/>
            <p:cNvSpPr/>
            <p:nvPr/>
          </p:nvSpPr>
          <p:spPr>
            <a:xfrm>
              <a:off x="-1834246" y="221542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75" y="0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2"/>
            <p:cNvSpPr/>
            <p:nvPr/>
          </p:nvSpPr>
          <p:spPr>
            <a:xfrm>
              <a:off x="-1834246" y="221542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40"/>
                  </a:moveTo>
                  <a:lnTo>
                    <a:pt x="1275" y="0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2"/>
            <p:cNvSpPr/>
            <p:nvPr/>
          </p:nvSpPr>
          <p:spPr>
            <a:xfrm>
              <a:off x="-1623136" y="233707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2"/>
            <p:cNvSpPr/>
            <p:nvPr/>
          </p:nvSpPr>
          <p:spPr>
            <a:xfrm>
              <a:off x="-1623136" y="233707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2"/>
            <p:cNvSpPr/>
            <p:nvPr/>
          </p:nvSpPr>
          <p:spPr>
            <a:xfrm>
              <a:off x="-1665353" y="2313042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2"/>
            <p:cNvSpPr/>
            <p:nvPr/>
          </p:nvSpPr>
          <p:spPr>
            <a:xfrm>
              <a:off x="-1665353" y="2313042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2"/>
            <p:cNvSpPr/>
            <p:nvPr/>
          </p:nvSpPr>
          <p:spPr>
            <a:xfrm>
              <a:off x="-1707569" y="228851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0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2"/>
            <p:cNvSpPr/>
            <p:nvPr/>
          </p:nvSpPr>
          <p:spPr>
            <a:xfrm>
              <a:off x="-1707569" y="228851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2"/>
            <p:cNvSpPr/>
            <p:nvPr/>
          </p:nvSpPr>
          <p:spPr>
            <a:xfrm>
              <a:off x="-1538675" y="238613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0"/>
                  </a:move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2"/>
            <p:cNvSpPr/>
            <p:nvPr/>
          </p:nvSpPr>
          <p:spPr>
            <a:xfrm>
              <a:off x="-1538675" y="238613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7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2"/>
            <p:cNvSpPr/>
            <p:nvPr/>
          </p:nvSpPr>
          <p:spPr>
            <a:xfrm>
              <a:off x="-1580891" y="23616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495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2"/>
            <p:cNvSpPr/>
            <p:nvPr/>
          </p:nvSpPr>
          <p:spPr>
            <a:xfrm>
              <a:off x="-1580891" y="23616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2"/>
            <p:cNvSpPr/>
            <p:nvPr/>
          </p:nvSpPr>
          <p:spPr>
            <a:xfrm>
              <a:off x="-1857388" y="2154565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511"/>
                  </a:lnTo>
                  <a:lnTo>
                    <a:pt x="2580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2"/>
            <p:cNvSpPr/>
            <p:nvPr/>
          </p:nvSpPr>
          <p:spPr>
            <a:xfrm>
              <a:off x="-1857388" y="2154565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2580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511"/>
                  </a:lnTo>
                  <a:lnTo>
                    <a:pt x="258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2"/>
            <p:cNvSpPr/>
            <p:nvPr/>
          </p:nvSpPr>
          <p:spPr>
            <a:xfrm>
              <a:off x="-1899633" y="213049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2"/>
            <p:cNvSpPr/>
            <p:nvPr/>
          </p:nvSpPr>
          <p:spPr>
            <a:xfrm>
              <a:off x="-1899633" y="213049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2"/>
            <p:cNvSpPr/>
            <p:nvPr/>
          </p:nvSpPr>
          <p:spPr>
            <a:xfrm>
              <a:off x="-1941850" y="2106000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91" y="0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2"/>
            <p:cNvSpPr/>
            <p:nvPr/>
          </p:nvSpPr>
          <p:spPr>
            <a:xfrm>
              <a:off x="-1941850" y="2106000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2"/>
            <p:cNvSpPr/>
            <p:nvPr/>
          </p:nvSpPr>
          <p:spPr>
            <a:xfrm>
              <a:off x="-1984066" y="2081473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2"/>
            <p:cNvSpPr/>
            <p:nvPr/>
          </p:nvSpPr>
          <p:spPr>
            <a:xfrm>
              <a:off x="-1984066" y="2081473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2"/>
            <p:cNvSpPr/>
            <p:nvPr/>
          </p:nvSpPr>
          <p:spPr>
            <a:xfrm>
              <a:off x="-2024926" y="2105077"/>
              <a:ext cx="95827" cy="55892"/>
            </a:xfrm>
            <a:custGeom>
              <a:avLst/>
              <a:gdLst/>
              <a:ahLst/>
              <a:cxnLst/>
              <a:rect l="l" t="t" r="r" b="b"/>
              <a:pathLst>
                <a:path w="3321" h="1937" extrusionOk="0">
                  <a:moveTo>
                    <a:pt x="1290" y="1"/>
                  </a:moveTo>
                  <a:lnTo>
                    <a:pt x="0" y="756"/>
                  </a:lnTo>
                  <a:lnTo>
                    <a:pt x="2030" y="1936"/>
                  </a:lnTo>
                  <a:lnTo>
                    <a:pt x="3320" y="1181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2"/>
            <p:cNvSpPr/>
            <p:nvPr/>
          </p:nvSpPr>
          <p:spPr>
            <a:xfrm>
              <a:off x="-2024926" y="2105077"/>
              <a:ext cx="95827" cy="55892"/>
            </a:xfrm>
            <a:custGeom>
              <a:avLst/>
              <a:gdLst/>
              <a:ahLst/>
              <a:cxnLst/>
              <a:rect l="l" t="t" r="r" b="b"/>
              <a:pathLst>
                <a:path w="3321" h="1937" fill="none" extrusionOk="0">
                  <a:moveTo>
                    <a:pt x="3320" y="1181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2030" y="1936"/>
                  </a:lnTo>
                  <a:lnTo>
                    <a:pt x="3320" y="11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2"/>
            <p:cNvSpPr/>
            <p:nvPr/>
          </p:nvSpPr>
          <p:spPr>
            <a:xfrm>
              <a:off x="-2066247" y="2129143"/>
              <a:ext cx="106273" cy="61317"/>
            </a:xfrm>
            <a:custGeom>
              <a:avLst/>
              <a:gdLst/>
              <a:ahLst/>
              <a:cxnLst/>
              <a:rect l="l" t="t" r="r" b="b"/>
              <a:pathLst>
                <a:path w="3683" h="2125" extrusionOk="0">
                  <a:moveTo>
                    <a:pt x="1291" y="1"/>
                  </a:moveTo>
                  <a:lnTo>
                    <a:pt x="0" y="756"/>
                  </a:lnTo>
                  <a:lnTo>
                    <a:pt x="2392" y="2125"/>
                  </a:lnTo>
                  <a:lnTo>
                    <a:pt x="3682" y="1385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2"/>
            <p:cNvSpPr/>
            <p:nvPr/>
          </p:nvSpPr>
          <p:spPr>
            <a:xfrm>
              <a:off x="-2066247" y="2129143"/>
              <a:ext cx="106273" cy="61317"/>
            </a:xfrm>
            <a:custGeom>
              <a:avLst/>
              <a:gdLst/>
              <a:ahLst/>
              <a:cxnLst/>
              <a:rect l="l" t="t" r="r" b="b"/>
              <a:pathLst>
                <a:path w="3683" h="2125" fill="none" extrusionOk="0">
                  <a:moveTo>
                    <a:pt x="3682" y="1385"/>
                  </a:moveTo>
                  <a:lnTo>
                    <a:pt x="1291" y="1"/>
                  </a:lnTo>
                  <a:lnTo>
                    <a:pt x="0" y="756"/>
                  </a:lnTo>
                  <a:lnTo>
                    <a:pt x="2392" y="2125"/>
                  </a:lnTo>
                  <a:lnTo>
                    <a:pt x="3682" y="13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2"/>
            <p:cNvSpPr/>
            <p:nvPr/>
          </p:nvSpPr>
          <p:spPr>
            <a:xfrm>
              <a:off x="-2106674" y="2152747"/>
              <a:ext cx="82670" cy="47697"/>
            </a:xfrm>
            <a:custGeom>
              <a:avLst/>
              <a:gdLst/>
              <a:ahLst/>
              <a:cxnLst/>
              <a:rect l="l" t="t" r="r" b="b"/>
              <a:pathLst>
                <a:path w="2865" h="1653" extrusionOk="0">
                  <a:moveTo>
                    <a:pt x="1291" y="1"/>
                  </a:moveTo>
                  <a:lnTo>
                    <a:pt x="1" y="756"/>
                  </a:lnTo>
                  <a:lnTo>
                    <a:pt x="1574" y="1653"/>
                  </a:lnTo>
                  <a:lnTo>
                    <a:pt x="2865" y="913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2"/>
            <p:cNvSpPr/>
            <p:nvPr/>
          </p:nvSpPr>
          <p:spPr>
            <a:xfrm>
              <a:off x="-2106674" y="2152747"/>
              <a:ext cx="82670" cy="47697"/>
            </a:xfrm>
            <a:custGeom>
              <a:avLst/>
              <a:gdLst/>
              <a:ahLst/>
              <a:cxnLst/>
              <a:rect l="l" t="t" r="r" b="b"/>
              <a:pathLst>
                <a:path w="2865" h="1653" fill="none" extrusionOk="0">
                  <a:moveTo>
                    <a:pt x="2865" y="913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574" y="1653"/>
                  </a:lnTo>
                  <a:lnTo>
                    <a:pt x="2865" y="9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2"/>
            <p:cNvSpPr/>
            <p:nvPr/>
          </p:nvSpPr>
          <p:spPr>
            <a:xfrm>
              <a:off x="-1730278" y="222811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75" y="1"/>
                  </a:move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2"/>
            <p:cNvSpPr/>
            <p:nvPr/>
          </p:nvSpPr>
          <p:spPr>
            <a:xfrm>
              <a:off x="-1730278" y="222811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75" y="1"/>
                  </a:ln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2"/>
            <p:cNvSpPr/>
            <p:nvPr/>
          </p:nvSpPr>
          <p:spPr>
            <a:xfrm>
              <a:off x="-1772956" y="220362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extrusionOk="0">
                  <a:moveTo>
                    <a:pt x="1291" y="0"/>
                  </a:moveTo>
                  <a:lnTo>
                    <a:pt x="1" y="740"/>
                  </a:lnTo>
                  <a:lnTo>
                    <a:pt x="1307" y="1495"/>
                  </a:lnTo>
                  <a:lnTo>
                    <a:pt x="2597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2"/>
            <p:cNvSpPr/>
            <p:nvPr/>
          </p:nvSpPr>
          <p:spPr>
            <a:xfrm>
              <a:off x="-1772956" y="220362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2597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307" y="1495"/>
                  </a:lnTo>
                  <a:lnTo>
                    <a:pt x="2597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2"/>
            <p:cNvSpPr/>
            <p:nvPr/>
          </p:nvSpPr>
          <p:spPr>
            <a:xfrm>
              <a:off x="-1815172" y="2179092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0"/>
                  </a:moveTo>
                  <a:lnTo>
                    <a:pt x="0" y="756"/>
                  </a:lnTo>
                  <a:lnTo>
                    <a:pt x="1306" y="1495"/>
                  </a:lnTo>
                  <a:lnTo>
                    <a:pt x="2597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2"/>
            <p:cNvSpPr/>
            <p:nvPr/>
          </p:nvSpPr>
          <p:spPr>
            <a:xfrm>
              <a:off x="-1815172" y="2179092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7" y="756"/>
                  </a:moveTo>
                  <a:lnTo>
                    <a:pt x="1291" y="0"/>
                  </a:lnTo>
                  <a:lnTo>
                    <a:pt x="0" y="756"/>
                  </a:lnTo>
                  <a:lnTo>
                    <a:pt x="1306" y="1495"/>
                  </a:lnTo>
                  <a:lnTo>
                    <a:pt x="2597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2"/>
            <p:cNvSpPr/>
            <p:nvPr/>
          </p:nvSpPr>
          <p:spPr>
            <a:xfrm>
              <a:off x="-1603601" y="2301211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2"/>
            <p:cNvSpPr/>
            <p:nvPr/>
          </p:nvSpPr>
          <p:spPr>
            <a:xfrm>
              <a:off x="-1603601" y="2301211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2"/>
            <p:cNvSpPr/>
            <p:nvPr/>
          </p:nvSpPr>
          <p:spPr>
            <a:xfrm>
              <a:off x="-1645817" y="227671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0"/>
                  </a:move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2"/>
            <p:cNvSpPr/>
            <p:nvPr/>
          </p:nvSpPr>
          <p:spPr>
            <a:xfrm>
              <a:off x="-1645817" y="227671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0"/>
                  </a:ln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2"/>
            <p:cNvSpPr/>
            <p:nvPr/>
          </p:nvSpPr>
          <p:spPr>
            <a:xfrm>
              <a:off x="-1688062" y="225218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2"/>
            <p:cNvSpPr/>
            <p:nvPr/>
          </p:nvSpPr>
          <p:spPr>
            <a:xfrm>
              <a:off x="-1688062" y="225218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2"/>
            <p:cNvSpPr/>
            <p:nvPr/>
          </p:nvSpPr>
          <p:spPr>
            <a:xfrm>
              <a:off x="-1519140" y="2349804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511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2"/>
            <p:cNvSpPr/>
            <p:nvPr/>
          </p:nvSpPr>
          <p:spPr>
            <a:xfrm>
              <a:off x="-1519140" y="2349804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2"/>
            <p:cNvSpPr/>
            <p:nvPr/>
          </p:nvSpPr>
          <p:spPr>
            <a:xfrm>
              <a:off x="-1561385" y="2325738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2"/>
            <p:cNvSpPr/>
            <p:nvPr/>
          </p:nvSpPr>
          <p:spPr>
            <a:xfrm>
              <a:off x="-1561385" y="2325738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2"/>
            <p:cNvSpPr/>
            <p:nvPr/>
          </p:nvSpPr>
          <p:spPr>
            <a:xfrm>
              <a:off x="-2193848" y="2318467"/>
              <a:ext cx="446329" cy="258368"/>
            </a:xfrm>
            <a:custGeom>
              <a:avLst/>
              <a:gdLst/>
              <a:ahLst/>
              <a:cxnLst/>
              <a:rect l="l" t="t" r="r" b="b"/>
              <a:pathLst>
                <a:path w="15468" h="8954" extrusionOk="0">
                  <a:moveTo>
                    <a:pt x="5665" y="1"/>
                  </a:moveTo>
                  <a:lnTo>
                    <a:pt x="5539" y="17"/>
                  </a:lnTo>
                  <a:lnTo>
                    <a:pt x="5477" y="32"/>
                  </a:lnTo>
                  <a:lnTo>
                    <a:pt x="5414" y="64"/>
                  </a:lnTo>
                  <a:lnTo>
                    <a:pt x="111" y="3148"/>
                  </a:lnTo>
                  <a:lnTo>
                    <a:pt x="64" y="3179"/>
                  </a:lnTo>
                  <a:lnTo>
                    <a:pt x="32" y="3211"/>
                  </a:lnTo>
                  <a:lnTo>
                    <a:pt x="17" y="3258"/>
                  </a:lnTo>
                  <a:lnTo>
                    <a:pt x="1" y="3289"/>
                  </a:lnTo>
                  <a:lnTo>
                    <a:pt x="17" y="3337"/>
                  </a:lnTo>
                  <a:lnTo>
                    <a:pt x="32" y="3368"/>
                  </a:lnTo>
                  <a:lnTo>
                    <a:pt x="64" y="3415"/>
                  </a:lnTo>
                  <a:lnTo>
                    <a:pt x="111" y="3447"/>
                  </a:lnTo>
                  <a:lnTo>
                    <a:pt x="9552" y="8891"/>
                  </a:lnTo>
                  <a:lnTo>
                    <a:pt x="9662" y="8938"/>
                  </a:lnTo>
                  <a:lnTo>
                    <a:pt x="9803" y="8954"/>
                  </a:lnTo>
                  <a:lnTo>
                    <a:pt x="9929" y="8938"/>
                  </a:lnTo>
                  <a:lnTo>
                    <a:pt x="9992" y="8922"/>
                  </a:lnTo>
                  <a:lnTo>
                    <a:pt x="10055" y="8891"/>
                  </a:lnTo>
                  <a:lnTo>
                    <a:pt x="15373" y="5807"/>
                  </a:lnTo>
                  <a:lnTo>
                    <a:pt x="15421" y="5775"/>
                  </a:lnTo>
                  <a:lnTo>
                    <a:pt x="15452" y="5744"/>
                  </a:lnTo>
                  <a:lnTo>
                    <a:pt x="15468" y="5697"/>
                  </a:lnTo>
                  <a:lnTo>
                    <a:pt x="15468" y="5665"/>
                  </a:lnTo>
                  <a:lnTo>
                    <a:pt x="15468" y="5618"/>
                  </a:lnTo>
                  <a:lnTo>
                    <a:pt x="15436" y="5587"/>
                  </a:lnTo>
                  <a:lnTo>
                    <a:pt x="15405" y="5539"/>
                  </a:lnTo>
                  <a:lnTo>
                    <a:pt x="15358" y="5508"/>
                  </a:lnTo>
                  <a:lnTo>
                    <a:pt x="5917" y="64"/>
                  </a:lnTo>
                  <a:lnTo>
                    <a:pt x="5807" y="17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rgbClr val="95A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2"/>
            <p:cNvSpPr/>
            <p:nvPr/>
          </p:nvSpPr>
          <p:spPr>
            <a:xfrm>
              <a:off x="-2193848" y="2318467"/>
              <a:ext cx="446329" cy="258368"/>
            </a:xfrm>
            <a:custGeom>
              <a:avLst/>
              <a:gdLst/>
              <a:ahLst/>
              <a:cxnLst/>
              <a:rect l="l" t="t" r="r" b="b"/>
              <a:pathLst>
                <a:path w="15468" h="8954" fill="none" extrusionOk="0">
                  <a:moveTo>
                    <a:pt x="15358" y="5508"/>
                  </a:moveTo>
                  <a:lnTo>
                    <a:pt x="5917" y="64"/>
                  </a:lnTo>
                  <a:lnTo>
                    <a:pt x="5917" y="64"/>
                  </a:lnTo>
                  <a:lnTo>
                    <a:pt x="5807" y="17"/>
                  </a:lnTo>
                  <a:lnTo>
                    <a:pt x="5665" y="1"/>
                  </a:lnTo>
                  <a:lnTo>
                    <a:pt x="5539" y="17"/>
                  </a:lnTo>
                  <a:lnTo>
                    <a:pt x="5477" y="32"/>
                  </a:lnTo>
                  <a:lnTo>
                    <a:pt x="5414" y="64"/>
                  </a:lnTo>
                  <a:lnTo>
                    <a:pt x="111" y="3148"/>
                  </a:lnTo>
                  <a:lnTo>
                    <a:pt x="111" y="3148"/>
                  </a:lnTo>
                  <a:lnTo>
                    <a:pt x="64" y="3179"/>
                  </a:lnTo>
                  <a:lnTo>
                    <a:pt x="32" y="3211"/>
                  </a:lnTo>
                  <a:lnTo>
                    <a:pt x="17" y="3258"/>
                  </a:lnTo>
                  <a:lnTo>
                    <a:pt x="1" y="3289"/>
                  </a:lnTo>
                  <a:lnTo>
                    <a:pt x="17" y="3337"/>
                  </a:lnTo>
                  <a:lnTo>
                    <a:pt x="32" y="3368"/>
                  </a:lnTo>
                  <a:lnTo>
                    <a:pt x="64" y="3415"/>
                  </a:lnTo>
                  <a:lnTo>
                    <a:pt x="111" y="3447"/>
                  </a:lnTo>
                  <a:lnTo>
                    <a:pt x="9552" y="8891"/>
                  </a:lnTo>
                  <a:lnTo>
                    <a:pt x="9552" y="8891"/>
                  </a:lnTo>
                  <a:lnTo>
                    <a:pt x="9662" y="8938"/>
                  </a:lnTo>
                  <a:lnTo>
                    <a:pt x="9803" y="8954"/>
                  </a:lnTo>
                  <a:lnTo>
                    <a:pt x="9929" y="8938"/>
                  </a:lnTo>
                  <a:lnTo>
                    <a:pt x="9992" y="8922"/>
                  </a:lnTo>
                  <a:lnTo>
                    <a:pt x="10055" y="8891"/>
                  </a:lnTo>
                  <a:lnTo>
                    <a:pt x="15373" y="5807"/>
                  </a:lnTo>
                  <a:lnTo>
                    <a:pt x="15373" y="5807"/>
                  </a:lnTo>
                  <a:lnTo>
                    <a:pt x="15421" y="5775"/>
                  </a:lnTo>
                  <a:lnTo>
                    <a:pt x="15452" y="5744"/>
                  </a:lnTo>
                  <a:lnTo>
                    <a:pt x="15468" y="5697"/>
                  </a:lnTo>
                  <a:lnTo>
                    <a:pt x="15468" y="5665"/>
                  </a:lnTo>
                  <a:lnTo>
                    <a:pt x="15468" y="5618"/>
                  </a:lnTo>
                  <a:lnTo>
                    <a:pt x="15436" y="5587"/>
                  </a:lnTo>
                  <a:lnTo>
                    <a:pt x="15405" y="5539"/>
                  </a:lnTo>
                  <a:lnTo>
                    <a:pt x="15358" y="5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2"/>
            <p:cNvSpPr/>
            <p:nvPr/>
          </p:nvSpPr>
          <p:spPr>
            <a:xfrm>
              <a:off x="-1914148" y="2083291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20" y="1"/>
                  </a:move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2"/>
            <p:cNvSpPr/>
            <p:nvPr/>
          </p:nvSpPr>
          <p:spPr>
            <a:xfrm>
              <a:off x="-1914148" y="2083291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1"/>
                  </a:moveTo>
                  <a:lnTo>
                    <a:pt x="520" y="1"/>
                  </a:ln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2"/>
            <p:cNvSpPr/>
            <p:nvPr/>
          </p:nvSpPr>
          <p:spPr>
            <a:xfrm>
              <a:off x="-1872394" y="2107356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extrusionOk="0">
                  <a:moveTo>
                    <a:pt x="504" y="0"/>
                  </a:moveTo>
                  <a:lnTo>
                    <a:pt x="1" y="299"/>
                  </a:lnTo>
                  <a:lnTo>
                    <a:pt x="1149" y="960"/>
                  </a:lnTo>
                  <a:lnTo>
                    <a:pt x="1653" y="661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2"/>
            <p:cNvSpPr/>
            <p:nvPr/>
          </p:nvSpPr>
          <p:spPr>
            <a:xfrm>
              <a:off x="-1872394" y="2107356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653" y="661"/>
                  </a:moveTo>
                  <a:lnTo>
                    <a:pt x="504" y="0"/>
                  </a:lnTo>
                  <a:lnTo>
                    <a:pt x="1" y="299"/>
                  </a:lnTo>
                  <a:lnTo>
                    <a:pt x="1149" y="960"/>
                  </a:lnTo>
                  <a:lnTo>
                    <a:pt x="1653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2"/>
            <p:cNvSpPr/>
            <p:nvPr/>
          </p:nvSpPr>
          <p:spPr>
            <a:xfrm>
              <a:off x="-1831072" y="2131422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20" y="0"/>
                  </a:moveTo>
                  <a:lnTo>
                    <a:pt x="1" y="299"/>
                  </a:lnTo>
                  <a:lnTo>
                    <a:pt x="1165" y="960"/>
                  </a:lnTo>
                  <a:lnTo>
                    <a:pt x="1668" y="66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2"/>
            <p:cNvSpPr/>
            <p:nvPr/>
          </p:nvSpPr>
          <p:spPr>
            <a:xfrm>
              <a:off x="-1831072" y="2131422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1"/>
                  </a:moveTo>
                  <a:lnTo>
                    <a:pt x="520" y="0"/>
                  </a:lnTo>
                  <a:lnTo>
                    <a:pt x="1" y="299"/>
                  </a:lnTo>
                  <a:lnTo>
                    <a:pt x="1165" y="960"/>
                  </a:lnTo>
                  <a:lnTo>
                    <a:pt x="1668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2"/>
            <p:cNvSpPr/>
            <p:nvPr/>
          </p:nvSpPr>
          <p:spPr>
            <a:xfrm>
              <a:off x="-1789289" y="2155488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19" y="0"/>
                  </a:move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2"/>
            <p:cNvSpPr/>
            <p:nvPr/>
          </p:nvSpPr>
          <p:spPr>
            <a:xfrm>
              <a:off x="-1789289" y="2155488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1"/>
                  </a:moveTo>
                  <a:lnTo>
                    <a:pt x="519" y="0"/>
                  </a:ln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2"/>
            <p:cNvSpPr/>
            <p:nvPr/>
          </p:nvSpPr>
          <p:spPr>
            <a:xfrm>
              <a:off x="-1513253" y="2314831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extrusionOk="0">
                  <a:moveTo>
                    <a:pt x="504" y="1"/>
                  </a:moveTo>
                  <a:lnTo>
                    <a:pt x="1" y="300"/>
                  </a:lnTo>
                  <a:lnTo>
                    <a:pt x="1149" y="961"/>
                  </a:lnTo>
                  <a:lnTo>
                    <a:pt x="1653" y="662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2"/>
            <p:cNvSpPr/>
            <p:nvPr/>
          </p:nvSpPr>
          <p:spPr>
            <a:xfrm>
              <a:off x="-1513253" y="2314831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653" y="662"/>
                  </a:moveTo>
                  <a:lnTo>
                    <a:pt x="504" y="1"/>
                  </a:lnTo>
                  <a:lnTo>
                    <a:pt x="1" y="300"/>
                  </a:lnTo>
                  <a:lnTo>
                    <a:pt x="1149" y="961"/>
                  </a:lnTo>
                  <a:lnTo>
                    <a:pt x="1653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2"/>
            <p:cNvSpPr/>
            <p:nvPr/>
          </p:nvSpPr>
          <p:spPr>
            <a:xfrm>
              <a:off x="-1471932" y="2338897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20" y="1"/>
                  </a:move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2"/>
            <p:cNvSpPr/>
            <p:nvPr/>
          </p:nvSpPr>
          <p:spPr>
            <a:xfrm>
              <a:off x="-1471932" y="2338897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2"/>
                  </a:moveTo>
                  <a:lnTo>
                    <a:pt x="520" y="1"/>
                  </a:ln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2"/>
            <p:cNvSpPr/>
            <p:nvPr/>
          </p:nvSpPr>
          <p:spPr>
            <a:xfrm>
              <a:off x="-1430148" y="2362962"/>
              <a:ext cx="48130" cy="27730"/>
            </a:xfrm>
            <a:custGeom>
              <a:avLst/>
              <a:gdLst/>
              <a:ahLst/>
              <a:cxnLst/>
              <a:rect l="l" t="t" r="r" b="b"/>
              <a:pathLst>
                <a:path w="1668" h="961" extrusionOk="0">
                  <a:moveTo>
                    <a:pt x="519" y="1"/>
                  </a:move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2"/>
            <p:cNvSpPr/>
            <p:nvPr/>
          </p:nvSpPr>
          <p:spPr>
            <a:xfrm>
              <a:off x="-1430148" y="2362962"/>
              <a:ext cx="48130" cy="27730"/>
            </a:xfrm>
            <a:custGeom>
              <a:avLst/>
              <a:gdLst/>
              <a:ahLst/>
              <a:cxnLst/>
              <a:rect l="l" t="t" r="r" b="b"/>
              <a:pathLst>
                <a:path w="1668" h="961" fill="none" extrusionOk="0">
                  <a:moveTo>
                    <a:pt x="1668" y="662"/>
                  </a:moveTo>
                  <a:lnTo>
                    <a:pt x="519" y="1"/>
                  </a:ln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2"/>
            <p:cNvSpPr/>
            <p:nvPr/>
          </p:nvSpPr>
          <p:spPr>
            <a:xfrm>
              <a:off x="-1388394" y="2387028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extrusionOk="0">
                  <a:moveTo>
                    <a:pt x="504" y="1"/>
                  </a:moveTo>
                  <a:lnTo>
                    <a:pt x="1" y="284"/>
                  </a:lnTo>
                  <a:lnTo>
                    <a:pt x="1149" y="961"/>
                  </a:lnTo>
                  <a:lnTo>
                    <a:pt x="1653" y="662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2"/>
            <p:cNvSpPr/>
            <p:nvPr/>
          </p:nvSpPr>
          <p:spPr>
            <a:xfrm>
              <a:off x="-1388394" y="2387028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653" y="662"/>
                  </a:moveTo>
                  <a:lnTo>
                    <a:pt x="504" y="1"/>
                  </a:lnTo>
                  <a:lnTo>
                    <a:pt x="1" y="284"/>
                  </a:lnTo>
                  <a:lnTo>
                    <a:pt x="1149" y="961"/>
                  </a:lnTo>
                  <a:lnTo>
                    <a:pt x="1653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2"/>
            <p:cNvSpPr/>
            <p:nvPr/>
          </p:nvSpPr>
          <p:spPr>
            <a:xfrm>
              <a:off x="-1796560" y="1715983"/>
              <a:ext cx="410895" cy="288319"/>
            </a:xfrm>
            <a:custGeom>
              <a:avLst/>
              <a:gdLst/>
              <a:ahLst/>
              <a:cxnLst/>
              <a:rect l="l" t="t" r="r" b="b"/>
              <a:pathLst>
                <a:path w="14240" h="9992" extrusionOk="0">
                  <a:moveTo>
                    <a:pt x="3006" y="1"/>
                  </a:moveTo>
                  <a:lnTo>
                    <a:pt x="2785" y="32"/>
                  </a:lnTo>
                  <a:lnTo>
                    <a:pt x="2565" y="48"/>
                  </a:lnTo>
                  <a:lnTo>
                    <a:pt x="2345" y="95"/>
                  </a:lnTo>
                  <a:lnTo>
                    <a:pt x="2125" y="142"/>
                  </a:lnTo>
                  <a:lnTo>
                    <a:pt x="1920" y="205"/>
                  </a:lnTo>
                  <a:lnTo>
                    <a:pt x="1716" y="284"/>
                  </a:lnTo>
                  <a:lnTo>
                    <a:pt x="1527" y="362"/>
                  </a:lnTo>
                  <a:lnTo>
                    <a:pt x="1322" y="457"/>
                  </a:lnTo>
                  <a:lnTo>
                    <a:pt x="1149" y="551"/>
                  </a:lnTo>
                  <a:lnTo>
                    <a:pt x="960" y="661"/>
                  </a:lnTo>
                  <a:lnTo>
                    <a:pt x="787" y="787"/>
                  </a:lnTo>
                  <a:lnTo>
                    <a:pt x="614" y="913"/>
                  </a:lnTo>
                  <a:lnTo>
                    <a:pt x="457" y="1055"/>
                  </a:lnTo>
                  <a:lnTo>
                    <a:pt x="299" y="1196"/>
                  </a:lnTo>
                  <a:lnTo>
                    <a:pt x="142" y="1354"/>
                  </a:lnTo>
                  <a:lnTo>
                    <a:pt x="0" y="1527"/>
                  </a:lnTo>
                  <a:lnTo>
                    <a:pt x="897" y="2801"/>
                  </a:lnTo>
                  <a:lnTo>
                    <a:pt x="1023" y="2660"/>
                  </a:lnTo>
                  <a:lnTo>
                    <a:pt x="1149" y="2518"/>
                  </a:lnTo>
                  <a:lnTo>
                    <a:pt x="1291" y="2376"/>
                  </a:lnTo>
                  <a:lnTo>
                    <a:pt x="1432" y="2266"/>
                  </a:lnTo>
                  <a:lnTo>
                    <a:pt x="1574" y="2140"/>
                  </a:lnTo>
                  <a:lnTo>
                    <a:pt x="1731" y="2030"/>
                  </a:lnTo>
                  <a:lnTo>
                    <a:pt x="1889" y="1936"/>
                  </a:lnTo>
                  <a:lnTo>
                    <a:pt x="2046" y="1841"/>
                  </a:lnTo>
                  <a:lnTo>
                    <a:pt x="2219" y="1763"/>
                  </a:lnTo>
                  <a:lnTo>
                    <a:pt x="2392" y="1700"/>
                  </a:lnTo>
                  <a:lnTo>
                    <a:pt x="2565" y="1621"/>
                  </a:lnTo>
                  <a:lnTo>
                    <a:pt x="2754" y="1574"/>
                  </a:lnTo>
                  <a:lnTo>
                    <a:pt x="2927" y="1527"/>
                  </a:lnTo>
                  <a:lnTo>
                    <a:pt x="3116" y="1495"/>
                  </a:lnTo>
                  <a:lnTo>
                    <a:pt x="3320" y="1464"/>
                  </a:lnTo>
                  <a:lnTo>
                    <a:pt x="3509" y="1448"/>
                  </a:lnTo>
                  <a:lnTo>
                    <a:pt x="3918" y="1432"/>
                  </a:lnTo>
                  <a:lnTo>
                    <a:pt x="4343" y="1464"/>
                  </a:lnTo>
                  <a:lnTo>
                    <a:pt x="4784" y="1527"/>
                  </a:lnTo>
                  <a:lnTo>
                    <a:pt x="5224" y="1621"/>
                  </a:lnTo>
                  <a:lnTo>
                    <a:pt x="5681" y="1763"/>
                  </a:lnTo>
                  <a:lnTo>
                    <a:pt x="6153" y="1952"/>
                  </a:lnTo>
                  <a:lnTo>
                    <a:pt x="6640" y="2172"/>
                  </a:lnTo>
                  <a:lnTo>
                    <a:pt x="7128" y="2439"/>
                  </a:lnTo>
                  <a:lnTo>
                    <a:pt x="7616" y="2738"/>
                  </a:lnTo>
                  <a:lnTo>
                    <a:pt x="8088" y="3069"/>
                  </a:lnTo>
                  <a:lnTo>
                    <a:pt x="8560" y="3431"/>
                  </a:lnTo>
                  <a:lnTo>
                    <a:pt x="9016" y="3808"/>
                  </a:lnTo>
                  <a:lnTo>
                    <a:pt x="9457" y="4233"/>
                  </a:lnTo>
                  <a:lnTo>
                    <a:pt x="9897" y="4658"/>
                  </a:lnTo>
                  <a:lnTo>
                    <a:pt x="10322" y="5130"/>
                  </a:lnTo>
                  <a:lnTo>
                    <a:pt x="10731" y="5602"/>
                  </a:lnTo>
                  <a:lnTo>
                    <a:pt x="11125" y="6105"/>
                  </a:lnTo>
                  <a:lnTo>
                    <a:pt x="11486" y="6625"/>
                  </a:lnTo>
                  <a:lnTo>
                    <a:pt x="11848" y="7160"/>
                  </a:lnTo>
                  <a:lnTo>
                    <a:pt x="12195" y="7710"/>
                  </a:lnTo>
                  <a:lnTo>
                    <a:pt x="12509" y="8261"/>
                  </a:lnTo>
                  <a:lnTo>
                    <a:pt x="12808" y="8827"/>
                  </a:lnTo>
                  <a:lnTo>
                    <a:pt x="13076" y="9410"/>
                  </a:lnTo>
                  <a:lnTo>
                    <a:pt x="13327" y="9992"/>
                  </a:lnTo>
                  <a:lnTo>
                    <a:pt x="14240" y="9740"/>
                  </a:lnTo>
                  <a:lnTo>
                    <a:pt x="13941" y="9079"/>
                  </a:lnTo>
                  <a:lnTo>
                    <a:pt x="13626" y="8418"/>
                  </a:lnTo>
                  <a:lnTo>
                    <a:pt x="13280" y="7773"/>
                  </a:lnTo>
                  <a:lnTo>
                    <a:pt x="12918" y="7144"/>
                  </a:lnTo>
                  <a:lnTo>
                    <a:pt x="12525" y="6515"/>
                  </a:lnTo>
                  <a:lnTo>
                    <a:pt x="12116" y="5917"/>
                  </a:lnTo>
                  <a:lnTo>
                    <a:pt x="11691" y="5319"/>
                  </a:lnTo>
                  <a:lnTo>
                    <a:pt x="11235" y="4752"/>
                  </a:lnTo>
                  <a:lnTo>
                    <a:pt x="10778" y="4202"/>
                  </a:lnTo>
                  <a:lnTo>
                    <a:pt x="10291" y="3682"/>
                  </a:lnTo>
                  <a:lnTo>
                    <a:pt x="9803" y="3195"/>
                  </a:lnTo>
                  <a:lnTo>
                    <a:pt x="9284" y="2723"/>
                  </a:lnTo>
                  <a:lnTo>
                    <a:pt x="8764" y="2282"/>
                  </a:lnTo>
                  <a:lnTo>
                    <a:pt x="8229" y="1873"/>
                  </a:lnTo>
                  <a:lnTo>
                    <a:pt x="7679" y="1495"/>
                  </a:lnTo>
                  <a:lnTo>
                    <a:pt x="7128" y="1149"/>
                  </a:lnTo>
                  <a:lnTo>
                    <a:pt x="6577" y="850"/>
                  </a:lnTo>
                  <a:lnTo>
                    <a:pt x="6027" y="598"/>
                  </a:lnTo>
                  <a:lnTo>
                    <a:pt x="5759" y="488"/>
                  </a:lnTo>
                  <a:lnTo>
                    <a:pt x="5492" y="394"/>
                  </a:lnTo>
                  <a:lnTo>
                    <a:pt x="5224" y="300"/>
                  </a:lnTo>
                  <a:lnTo>
                    <a:pt x="4972" y="221"/>
                  </a:lnTo>
                  <a:lnTo>
                    <a:pt x="4705" y="158"/>
                  </a:lnTo>
                  <a:lnTo>
                    <a:pt x="4453" y="111"/>
                  </a:lnTo>
                  <a:lnTo>
                    <a:pt x="4202" y="63"/>
                  </a:lnTo>
                  <a:lnTo>
                    <a:pt x="3950" y="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2"/>
            <p:cNvSpPr/>
            <p:nvPr/>
          </p:nvSpPr>
          <p:spPr>
            <a:xfrm>
              <a:off x="-1796560" y="1715983"/>
              <a:ext cx="410895" cy="288319"/>
            </a:xfrm>
            <a:custGeom>
              <a:avLst/>
              <a:gdLst/>
              <a:ahLst/>
              <a:cxnLst/>
              <a:rect l="l" t="t" r="r" b="b"/>
              <a:pathLst>
                <a:path w="14240" h="9992" fill="none" extrusionOk="0">
                  <a:moveTo>
                    <a:pt x="7128" y="1149"/>
                  </a:moveTo>
                  <a:lnTo>
                    <a:pt x="7128" y="1149"/>
                  </a:lnTo>
                  <a:lnTo>
                    <a:pt x="6577" y="850"/>
                  </a:lnTo>
                  <a:lnTo>
                    <a:pt x="6027" y="598"/>
                  </a:lnTo>
                  <a:lnTo>
                    <a:pt x="5759" y="488"/>
                  </a:lnTo>
                  <a:lnTo>
                    <a:pt x="5492" y="394"/>
                  </a:lnTo>
                  <a:lnTo>
                    <a:pt x="5224" y="300"/>
                  </a:lnTo>
                  <a:lnTo>
                    <a:pt x="4972" y="221"/>
                  </a:lnTo>
                  <a:lnTo>
                    <a:pt x="4705" y="158"/>
                  </a:lnTo>
                  <a:lnTo>
                    <a:pt x="4453" y="111"/>
                  </a:lnTo>
                  <a:lnTo>
                    <a:pt x="4202" y="63"/>
                  </a:lnTo>
                  <a:lnTo>
                    <a:pt x="3950" y="32"/>
                  </a:lnTo>
                  <a:lnTo>
                    <a:pt x="3714" y="1"/>
                  </a:lnTo>
                  <a:lnTo>
                    <a:pt x="3478" y="1"/>
                  </a:lnTo>
                  <a:lnTo>
                    <a:pt x="3242" y="1"/>
                  </a:lnTo>
                  <a:lnTo>
                    <a:pt x="3006" y="1"/>
                  </a:lnTo>
                  <a:lnTo>
                    <a:pt x="2785" y="32"/>
                  </a:lnTo>
                  <a:lnTo>
                    <a:pt x="2565" y="48"/>
                  </a:lnTo>
                  <a:lnTo>
                    <a:pt x="2345" y="95"/>
                  </a:lnTo>
                  <a:lnTo>
                    <a:pt x="2125" y="142"/>
                  </a:lnTo>
                  <a:lnTo>
                    <a:pt x="1920" y="205"/>
                  </a:lnTo>
                  <a:lnTo>
                    <a:pt x="1716" y="284"/>
                  </a:lnTo>
                  <a:lnTo>
                    <a:pt x="1527" y="362"/>
                  </a:lnTo>
                  <a:lnTo>
                    <a:pt x="1322" y="457"/>
                  </a:lnTo>
                  <a:lnTo>
                    <a:pt x="1149" y="551"/>
                  </a:lnTo>
                  <a:lnTo>
                    <a:pt x="960" y="661"/>
                  </a:lnTo>
                  <a:lnTo>
                    <a:pt x="787" y="787"/>
                  </a:lnTo>
                  <a:lnTo>
                    <a:pt x="614" y="913"/>
                  </a:lnTo>
                  <a:lnTo>
                    <a:pt x="457" y="1055"/>
                  </a:lnTo>
                  <a:lnTo>
                    <a:pt x="299" y="1196"/>
                  </a:lnTo>
                  <a:lnTo>
                    <a:pt x="142" y="1354"/>
                  </a:lnTo>
                  <a:lnTo>
                    <a:pt x="0" y="1527"/>
                  </a:lnTo>
                  <a:lnTo>
                    <a:pt x="897" y="2801"/>
                  </a:lnTo>
                  <a:lnTo>
                    <a:pt x="897" y="2801"/>
                  </a:lnTo>
                  <a:lnTo>
                    <a:pt x="1023" y="2660"/>
                  </a:lnTo>
                  <a:lnTo>
                    <a:pt x="1149" y="2518"/>
                  </a:lnTo>
                  <a:lnTo>
                    <a:pt x="1291" y="2376"/>
                  </a:lnTo>
                  <a:lnTo>
                    <a:pt x="1432" y="2266"/>
                  </a:lnTo>
                  <a:lnTo>
                    <a:pt x="1574" y="2140"/>
                  </a:lnTo>
                  <a:lnTo>
                    <a:pt x="1731" y="2030"/>
                  </a:lnTo>
                  <a:lnTo>
                    <a:pt x="1889" y="1936"/>
                  </a:lnTo>
                  <a:lnTo>
                    <a:pt x="2046" y="1841"/>
                  </a:lnTo>
                  <a:lnTo>
                    <a:pt x="2219" y="1763"/>
                  </a:lnTo>
                  <a:lnTo>
                    <a:pt x="2392" y="1700"/>
                  </a:lnTo>
                  <a:lnTo>
                    <a:pt x="2565" y="1621"/>
                  </a:lnTo>
                  <a:lnTo>
                    <a:pt x="2754" y="1574"/>
                  </a:lnTo>
                  <a:lnTo>
                    <a:pt x="2927" y="1527"/>
                  </a:lnTo>
                  <a:lnTo>
                    <a:pt x="3116" y="1495"/>
                  </a:lnTo>
                  <a:lnTo>
                    <a:pt x="3320" y="1464"/>
                  </a:lnTo>
                  <a:lnTo>
                    <a:pt x="3509" y="1448"/>
                  </a:lnTo>
                  <a:lnTo>
                    <a:pt x="3918" y="1432"/>
                  </a:lnTo>
                  <a:lnTo>
                    <a:pt x="4343" y="1464"/>
                  </a:lnTo>
                  <a:lnTo>
                    <a:pt x="4784" y="1527"/>
                  </a:lnTo>
                  <a:lnTo>
                    <a:pt x="5224" y="1621"/>
                  </a:lnTo>
                  <a:lnTo>
                    <a:pt x="5681" y="1763"/>
                  </a:lnTo>
                  <a:lnTo>
                    <a:pt x="6153" y="1952"/>
                  </a:lnTo>
                  <a:lnTo>
                    <a:pt x="6640" y="2172"/>
                  </a:lnTo>
                  <a:lnTo>
                    <a:pt x="7128" y="2439"/>
                  </a:lnTo>
                  <a:lnTo>
                    <a:pt x="7128" y="2439"/>
                  </a:lnTo>
                  <a:lnTo>
                    <a:pt x="7616" y="2738"/>
                  </a:lnTo>
                  <a:lnTo>
                    <a:pt x="8088" y="3069"/>
                  </a:lnTo>
                  <a:lnTo>
                    <a:pt x="8560" y="3431"/>
                  </a:lnTo>
                  <a:lnTo>
                    <a:pt x="9016" y="3808"/>
                  </a:lnTo>
                  <a:lnTo>
                    <a:pt x="9457" y="4233"/>
                  </a:lnTo>
                  <a:lnTo>
                    <a:pt x="9897" y="4658"/>
                  </a:lnTo>
                  <a:lnTo>
                    <a:pt x="10322" y="5130"/>
                  </a:lnTo>
                  <a:lnTo>
                    <a:pt x="10731" y="5602"/>
                  </a:lnTo>
                  <a:lnTo>
                    <a:pt x="11125" y="6105"/>
                  </a:lnTo>
                  <a:lnTo>
                    <a:pt x="11486" y="6625"/>
                  </a:lnTo>
                  <a:lnTo>
                    <a:pt x="11848" y="7160"/>
                  </a:lnTo>
                  <a:lnTo>
                    <a:pt x="12195" y="7710"/>
                  </a:lnTo>
                  <a:lnTo>
                    <a:pt x="12509" y="8261"/>
                  </a:lnTo>
                  <a:lnTo>
                    <a:pt x="12808" y="8827"/>
                  </a:lnTo>
                  <a:lnTo>
                    <a:pt x="13076" y="9410"/>
                  </a:lnTo>
                  <a:lnTo>
                    <a:pt x="13327" y="9992"/>
                  </a:lnTo>
                  <a:lnTo>
                    <a:pt x="14240" y="9740"/>
                  </a:lnTo>
                  <a:lnTo>
                    <a:pt x="14240" y="9740"/>
                  </a:lnTo>
                  <a:lnTo>
                    <a:pt x="13941" y="9079"/>
                  </a:lnTo>
                  <a:lnTo>
                    <a:pt x="13626" y="8418"/>
                  </a:lnTo>
                  <a:lnTo>
                    <a:pt x="13280" y="7773"/>
                  </a:lnTo>
                  <a:lnTo>
                    <a:pt x="12918" y="7144"/>
                  </a:lnTo>
                  <a:lnTo>
                    <a:pt x="12525" y="6515"/>
                  </a:lnTo>
                  <a:lnTo>
                    <a:pt x="12116" y="5917"/>
                  </a:lnTo>
                  <a:lnTo>
                    <a:pt x="11691" y="5319"/>
                  </a:lnTo>
                  <a:lnTo>
                    <a:pt x="11235" y="4752"/>
                  </a:lnTo>
                  <a:lnTo>
                    <a:pt x="10778" y="4202"/>
                  </a:lnTo>
                  <a:lnTo>
                    <a:pt x="10291" y="3682"/>
                  </a:lnTo>
                  <a:lnTo>
                    <a:pt x="9803" y="3195"/>
                  </a:lnTo>
                  <a:lnTo>
                    <a:pt x="9284" y="2723"/>
                  </a:lnTo>
                  <a:lnTo>
                    <a:pt x="8764" y="2282"/>
                  </a:lnTo>
                  <a:lnTo>
                    <a:pt x="8229" y="1873"/>
                  </a:lnTo>
                  <a:lnTo>
                    <a:pt x="7679" y="1495"/>
                  </a:lnTo>
                  <a:lnTo>
                    <a:pt x="7128" y="11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2"/>
            <p:cNvSpPr/>
            <p:nvPr/>
          </p:nvSpPr>
          <p:spPr>
            <a:xfrm>
              <a:off x="-1740724" y="1805437"/>
              <a:ext cx="298332" cy="214306"/>
            </a:xfrm>
            <a:custGeom>
              <a:avLst/>
              <a:gdLst/>
              <a:ahLst/>
              <a:cxnLst/>
              <a:rect l="l" t="t" r="r" b="b"/>
              <a:pathLst>
                <a:path w="10339" h="7427" extrusionOk="0">
                  <a:moveTo>
                    <a:pt x="2503" y="0"/>
                  </a:moveTo>
                  <a:lnTo>
                    <a:pt x="2172" y="16"/>
                  </a:lnTo>
                  <a:lnTo>
                    <a:pt x="1842" y="63"/>
                  </a:lnTo>
                  <a:lnTo>
                    <a:pt x="1527" y="142"/>
                  </a:lnTo>
                  <a:lnTo>
                    <a:pt x="1228" y="236"/>
                  </a:lnTo>
                  <a:lnTo>
                    <a:pt x="945" y="378"/>
                  </a:lnTo>
                  <a:lnTo>
                    <a:pt x="693" y="535"/>
                  </a:lnTo>
                  <a:lnTo>
                    <a:pt x="441" y="740"/>
                  </a:lnTo>
                  <a:lnTo>
                    <a:pt x="205" y="960"/>
                  </a:lnTo>
                  <a:lnTo>
                    <a:pt x="1" y="1212"/>
                  </a:lnTo>
                  <a:lnTo>
                    <a:pt x="898" y="2502"/>
                  </a:lnTo>
                  <a:lnTo>
                    <a:pt x="1071" y="2282"/>
                  </a:lnTo>
                  <a:lnTo>
                    <a:pt x="1260" y="2093"/>
                  </a:lnTo>
                  <a:lnTo>
                    <a:pt x="1448" y="1920"/>
                  </a:lnTo>
                  <a:lnTo>
                    <a:pt x="1669" y="1778"/>
                  </a:lnTo>
                  <a:lnTo>
                    <a:pt x="1905" y="1652"/>
                  </a:lnTo>
                  <a:lnTo>
                    <a:pt x="2141" y="1558"/>
                  </a:lnTo>
                  <a:lnTo>
                    <a:pt x="2408" y="1495"/>
                  </a:lnTo>
                  <a:lnTo>
                    <a:pt x="2676" y="1448"/>
                  </a:lnTo>
                  <a:lnTo>
                    <a:pt x="3242" y="1448"/>
                  </a:lnTo>
                  <a:lnTo>
                    <a:pt x="3557" y="1495"/>
                  </a:lnTo>
                  <a:lnTo>
                    <a:pt x="3856" y="1558"/>
                  </a:lnTo>
                  <a:lnTo>
                    <a:pt x="4186" y="1652"/>
                  </a:lnTo>
                  <a:lnTo>
                    <a:pt x="4501" y="1778"/>
                  </a:lnTo>
                  <a:lnTo>
                    <a:pt x="4847" y="1936"/>
                  </a:lnTo>
                  <a:lnTo>
                    <a:pt x="5177" y="2109"/>
                  </a:lnTo>
                  <a:lnTo>
                    <a:pt x="5524" y="2329"/>
                  </a:lnTo>
                  <a:lnTo>
                    <a:pt x="5854" y="2549"/>
                  </a:lnTo>
                  <a:lnTo>
                    <a:pt x="6184" y="2801"/>
                  </a:lnTo>
                  <a:lnTo>
                    <a:pt x="6499" y="3084"/>
                  </a:lnTo>
                  <a:lnTo>
                    <a:pt x="6814" y="3367"/>
                  </a:lnTo>
                  <a:lnTo>
                    <a:pt x="7113" y="3682"/>
                  </a:lnTo>
                  <a:lnTo>
                    <a:pt x="7396" y="4012"/>
                  </a:lnTo>
                  <a:lnTo>
                    <a:pt x="7679" y="4343"/>
                  </a:lnTo>
                  <a:lnTo>
                    <a:pt x="7947" y="4705"/>
                  </a:lnTo>
                  <a:lnTo>
                    <a:pt x="8214" y="5067"/>
                  </a:lnTo>
                  <a:lnTo>
                    <a:pt x="8450" y="5444"/>
                  </a:lnTo>
                  <a:lnTo>
                    <a:pt x="8686" y="5822"/>
                  </a:lnTo>
                  <a:lnTo>
                    <a:pt x="8891" y="6215"/>
                  </a:lnTo>
                  <a:lnTo>
                    <a:pt x="9095" y="6624"/>
                  </a:lnTo>
                  <a:lnTo>
                    <a:pt x="9284" y="7018"/>
                  </a:lnTo>
                  <a:lnTo>
                    <a:pt x="9441" y="7427"/>
                  </a:lnTo>
                  <a:lnTo>
                    <a:pt x="10338" y="7191"/>
                  </a:lnTo>
                  <a:lnTo>
                    <a:pt x="10134" y="6687"/>
                  </a:lnTo>
                  <a:lnTo>
                    <a:pt x="9913" y="6215"/>
                  </a:lnTo>
                  <a:lnTo>
                    <a:pt x="9662" y="5727"/>
                  </a:lnTo>
                  <a:lnTo>
                    <a:pt x="9410" y="5255"/>
                  </a:lnTo>
                  <a:lnTo>
                    <a:pt x="9127" y="4799"/>
                  </a:lnTo>
                  <a:lnTo>
                    <a:pt x="8828" y="4359"/>
                  </a:lnTo>
                  <a:lnTo>
                    <a:pt x="8513" y="3918"/>
                  </a:lnTo>
                  <a:lnTo>
                    <a:pt x="8198" y="3493"/>
                  </a:lnTo>
                  <a:lnTo>
                    <a:pt x="7852" y="3084"/>
                  </a:lnTo>
                  <a:lnTo>
                    <a:pt x="7506" y="2706"/>
                  </a:lnTo>
                  <a:lnTo>
                    <a:pt x="7144" y="2329"/>
                  </a:lnTo>
                  <a:lnTo>
                    <a:pt x="6767" y="1983"/>
                  </a:lnTo>
                  <a:lnTo>
                    <a:pt x="6389" y="1652"/>
                  </a:lnTo>
                  <a:lnTo>
                    <a:pt x="5996" y="1353"/>
                  </a:lnTo>
                  <a:lnTo>
                    <a:pt x="5586" y="1086"/>
                  </a:lnTo>
                  <a:lnTo>
                    <a:pt x="5177" y="834"/>
                  </a:lnTo>
                  <a:lnTo>
                    <a:pt x="4768" y="614"/>
                  </a:lnTo>
                  <a:lnTo>
                    <a:pt x="4375" y="425"/>
                  </a:lnTo>
                  <a:lnTo>
                    <a:pt x="3982" y="268"/>
                  </a:lnTo>
                  <a:lnTo>
                    <a:pt x="3604" y="158"/>
                  </a:lnTo>
                  <a:lnTo>
                    <a:pt x="3226" y="79"/>
                  </a:lnTo>
                  <a:lnTo>
                    <a:pt x="2864" y="16"/>
                  </a:lnTo>
                  <a:lnTo>
                    <a:pt x="25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2"/>
            <p:cNvSpPr/>
            <p:nvPr/>
          </p:nvSpPr>
          <p:spPr>
            <a:xfrm>
              <a:off x="-1740724" y="1805437"/>
              <a:ext cx="298332" cy="214306"/>
            </a:xfrm>
            <a:custGeom>
              <a:avLst/>
              <a:gdLst/>
              <a:ahLst/>
              <a:cxnLst/>
              <a:rect l="l" t="t" r="r" b="b"/>
              <a:pathLst>
                <a:path w="10339" h="7427" fill="none" extrusionOk="0">
                  <a:moveTo>
                    <a:pt x="5177" y="834"/>
                  </a:moveTo>
                  <a:lnTo>
                    <a:pt x="5177" y="834"/>
                  </a:lnTo>
                  <a:lnTo>
                    <a:pt x="4768" y="614"/>
                  </a:lnTo>
                  <a:lnTo>
                    <a:pt x="4375" y="425"/>
                  </a:lnTo>
                  <a:lnTo>
                    <a:pt x="3982" y="268"/>
                  </a:lnTo>
                  <a:lnTo>
                    <a:pt x="3604" y="158"/>
                  </a:lnTo>
                  <a:lnTo>
                    <a:pt x="3226" y="79"/>
                  </a:lnTo>
                  <a:lnTo>
                    <a:pt x="2864" y="16"/>
                  </a:lnTo>
                  <a:lnTo>
                    <a:pt x="2503" y="0"/>
                  </a:lnTo>
                  <a:lnTo>
                    <a:pt x="2172" y="16"/>
                  </a:lnTo>
                  <a:lnTo>
                    <a:pt x="1842" y="63"/>
                  </a:lnTo>
                  <a:lnTo>
                    <a:pt x="1527" y="142"/>
                  </a:lnTo>
                  <a:lnTo>
                    <a:pt x="1228" y="236"/>
                  </a:lnTo>
                  <a:lnTo>
                    <a:pt x="945" y="378"/>
                  </a:lnTo>
                  <a:lnTo>
                    <a:pt x="693" y="535"/>
                  </a:lnTo>
                  <a:lnTo>
                    <a:pt x="441" y="740"/>
                  </a:lnTo>
                  <a:lnTo>
                    <a:pt x="205" y="960"/>
                  </a:lnTo>
                  <a:lnTo>
                    <a:pt x="1" y="1212"/>
                  </a:lnTo>
                  <a:lnTo>
                    <a:pt x="898" y="2502"/>
                  </a:lnTo>
                  <a:lnTo>
                    <a:pt x="898" y="2502"/>
                  </a:lnTo>
                  <a:lnTo>
                    <a:pt x="1071" y="2282"/>
                  </a:lnTo>
                  <a:lnTo>
                    <a:pt x="1260" y="2093"/>
                  </a:lnTo>
                  <a:lnTo>
                    <a:pt x="1448" y="1920"/>
                  </a:lnTo>
                  <a:lnTo>
                    <a:pt x="1669" y="1778"/>
                  </a:lnTo>
                  <a:lnTo>
                    <a:pt x="1905" y="1652"/>
                  </a:lnTo>
                  <a:lnTo>
                    <a:pt x="2141" y="1558"/>
                  </a:lnTo>
                  <a:lnTo>
                    <a:pt x="2408" y="1495"/>
                  </a:lnTo>
                  <a:lnTo>
                    <a:pt x="2676" y="1448"/>
                  </a:lnTo>
                  <a:lnTo>
                    <a:pt x="2959" y="1448"/>
                  </a:lnTo>
                  <a:lnTo>
                    <a:pt x="3242" y="1448"/>
                  </a:lnTo>
                  <a:lnTo>
                    <a:pt x="3557" y="1495"/>
                  </a:lnTo>
                  <a:lnTo>
                    <a:pt x="3856" y="1558"/>
                  </a:lnTo>
                  <a:lnTo>
                    <a:pt x="4186" y="1652"/>
                  </a:lnTo>
                  <a:lnTo>
                    <a:pt x="4501" y="1778"/>
                  </a:lnTo>
                  <a:lnTo>
                    <a:pt x="4847" y="1936"/>
                  </a:lnTo>
                  <a:lnTo>
                    <a:pt x="5177" y="2109"/>
                  </a:lnTo>
                  <a:lnTo>
                    <a:pt x="5177" y="2109"/>
                  </a:lnTo>
                  <a:lnTo>
                    <a:pt x="5524" y="2329"/>
                  </a:lnTo>
                  <a:lnTo>
                    <a:pt x="5854" y="2549"/>
                  </a:lnTo>
                  <a:lnTo>
                    <a:pt x="6184" y="2801"/>
                  </a:lnTo>
                  <a:lnTo>
                    <a:pt x="6499" y="3084"/>
                  </a:lnTo>
                  <a:lnTo>
                    <a:pt x="6814" y="3367"/>
                  </a:lnTo>
                  <a:lnTo>
                    <a:pt x="7113" y="3682"/>
                  </a:lnTo>
                  <a:lnTo>
                    <a:pt x="7396" y="4012"/>
                  </a:lnTo>
                  <a:lnTo>
                    <a:pt x="7679" y="4343"/>
                  </a:lnTo>
                  <a:lnTo>
                    <a:pt x="7947" y="4705"/>
                  </a:lnTo>
                  <a:lnTo>
                    <a:pt x="8214" y="5067"/>
                  </a:lnTo>
                  <a:lnTo>
                    <a:pt x="8450" y="5444"/>
                  </a:lnTo>
                  <a:lnTo>
                    <a:pt x="8686" y="5822"/>
                  </a:lnTo>
                  <a:lnTo>
                    <a:pt x="8891" y="6215"/>
                  </a:lnTo>
                  <a:lnTo>
                    <a:pt x="9095" y="6624"/>
                  </a:lnTo>
                  <a:lnTo>
                    <a:pt x="9284" y="7018"/>
                  </a:lnTo>
                  <a:lnTo>
                    <a:pt x="9441" y="7427"/>
                  </a:lnTo>
                  <a:lnTo>
                    <a:pt x="10338" y="7191"/>
                  </a:lnTo>
                  <a:lnTo>
                    <a:pt x="10338" y="7191"/>
                  </a:lnTo>
                  <a:lnTo>
                    <a:pt x="10134" y="6687"/>
                  </a:lnTo>
                  <a:lnTo>
                    <a:pt x="9913" y="6215"/>
                  </a:lnTo>
                  <a:lnTo>
                    <a:pt x="9662" y="5727"/>
                  </a:lnTo>
                  <a:lnTo>
                    <a:pt x="9410" y="5255"/>
                  </a:lnTo>
                  <a:lnTo>
                    <a:pt x="9127" y="4799"/>
                  </a:lnTo>
                  <a:lnTo>
                    <a:pt x="8828" y="4359"/>
                  </a:lnTo>
                  <a:lnTo>
                    <a:pt x="8513" y="3918"/>
                  </a:lnTo>
                  <a:lnTo>
                    <a:pt x="8198" y="3493"/>
                  </a:lnTo>
                  <a:lnTo>
                    <a:pt x="7852" y="3084"/>
                  </a:lnTo>
                  <a:lnTo>
                    <a:pt x="7506" y="2706"/>
                  </a:lnTo>
                  <a:lnTo>
                    <a:pt x="7144" y="2329"/>
                  </a:lnTo>
                  <a:lnTo>
                    <a:pt x="6767" y="1983"/>
                  </a:lnTo>
                  <a:lnTo>
                    <a:pt x="6389" y="1652"/>
                  </a:lnTo>
                  <a:lnTo>
                    <a:pt x="5996" y="1353"/>
                  </a:lnTo>
                  <a:lnTo>
                    <a:pt x="5586" y="1086"/>
                  </a:lnTo>
                  <a:lnTo>
                    <a:pt x="5177" y="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2"/>
            <p:cNvSpPr/>
            <p:nvPr/>
          </p:nvSpPr>
          <p:spPr>
            <a:xfrm>
              <a:off x="-1684426" y="1895323"/>
              <a:ext cx="185740" cy="140322"/>
            </a:xfrm>
            <a:custGeom>
              <a:avLst/>
              <a:gdLst/>
              <a:ahLst/>
              <a:cxnLst/>
              <a:rect l="l" t="t" r="r" b="b"/>
              <a:pathLst>
                <a:path w="6437" h="4863" extrusionOk="0">
                  <a:moveTo>
                    <a:pt x="1527" y="1"/>
                  </a:moveTo>
                  <a:lnTo>
                    <a:pt x="1307" y="16"/>
                  </a:lnTo>
                  <a:lnTo>
                    <a:pt x="1118" y="64"/>
                  </a:lnTo>
                  <a:lnTo>
                    <a:pt x="913" y="111"/>
                  </a:lnTo>
                  <a:lnTo>
                    <a:pt x="740" y="205"/>
                  </a:lnTo>
                  <a:lnTo>
                    <a:pt x="567" y="300"/>
                  </a:lnTo>
                  <a:lnTo>
                    <a:pt x="410" y="425"/>
                  </a:lnTo>
                  <a:lnTo>
                    <a:pt x="253" y="551"/>
                  </a:lnTo>
                  <a:lnTo>
                    <a:pt x="127" y="709"/>
                  </a:lnTo>
                  <a:lnTo>
                    <a:pt x="1" y="897"/>
                  </a:lnTo>
                  <a:lnTo>
                    <a:pt x="913" y="2203"/>
                  </a:lnTo>
                  <a:lnTo>
                    <a:pt x="992" y="2062"/>
                  </a:lnTo>
                  <a:lnTo>
                    <a:pt x="1071" y="1920"/>
                  </a:lnTo>
                  <a:lnTo>
                    <a:pt x="1181" y="1810"/>
                  </a:lnTo>
                  <a:lnTo>
                    <a:pt x="1291" y="1700"/>
                  </a:lnTo>
                  <a:lnTo>
                    <a:pt x="1401" y="1621"/>
                  </a:lnTo>
                  <a:lnTo>
                    <a:pt x="1543" y="1558"/>
                  </a:lnTo>
                  <a:lnTo>
                    <a:pt x="1669" y="1495"/>
                  </a:lnTo>
                  <a:lnTo>
                    <a:pt x="1826" y="1464"/>
                  </a:lnTo>
                  <a:lnTo>
                    <a:pt x="1968" y="1432"/>
                  </a:lnTo>
                  <a:lnTo>
                    <a:pt x="2141" y="1432"/>
                  </a:lnTo>
                  <a:lnTo>
                    <a:pt x="2298" y="1448"/>
                  </a:lnTo>
                  <a:lnTo>
                    <a:pt x="2471" y="1480"/>
                  </a:lnTo>
                  <a:lnTo>
                    <a:pt x="2660" y="1527"/>
                  </a:lnTo>
                  <a:lnTo>
                    <a:pt x="2833" y="1590"/>
                  </a:lnTo>
                  <a:lnTo>
                    <a:pt x="3022" y="1668"/>
                  </a:lnTo>
                  <a:lnTo>
                    <a:pt x="3226" y="1779"/>
                  </a:lnTo>
                  <a:lnTo>
                    <a:pt x="3415" y="1889"/>
                  </a:lnTo>
                  <a:lnTo>
                    <a:pt x="3604" y="2030"/>
                  </a:lnTo>
                  <a:lnTo>
                    <a:pt x="3793" y="2172"/>
                  </a:lnTo>
                  <a:lnTo>
                    <a:pt x="3966" y="2329"/>
                  </a:lnTo>
                  <a:lnTo>
                    <a:pt x="4139" y="2502"/>
                  </a:lnTo>
                  <a:lnTo>
                    <a:pt x="4312" y="2691"/>
                  </a:lnTo>
                  <a:lnTo>
                    <a:pt x="4469" y="2880"/>
                  </a:lnTo>
                  <a:lnTo>
                    <a:pt x="4627" y="3069"/>
                  </a:lnTo>
                  <a:lnTo>
                    <a:pt x="4768" y="3289"/>
                  </a:lnTo>
                  <a:lnTo>
                    <a:pt x="4894" y="3494"/>
                  </a:lnTo>
                  <a:lnTo>
                    <a:pt x="5036" y="3714"/>
                  </a:lnTo>
                  <a:lnTo>
                    <a:pt x="5146" y="3934"/>
                  </a:lnTo>
                  <a:lnTo>
                    <a:pt x="5256" y="4170"/>
                  </a:lnTo>
                  <a:lnTo>
                    <a:pt x="5350" y="4390"/>
                  </a:lnTo>
                  <a:lnTo>
                    <a:pt x="5445" y="4626"/>
                  </a:lnTo>
                  <a:lnTo>
                    <a:pt x="5524" y="4862"/>
                  </a:lnTo>
                  <a:lnTo>
                    <a:pt x="6436" y="4611"/>
                  </a:lnTo>
                  <a:lnTo>
                    <a:pt x="6326" y="4296"/>
                  </a:lnTo>
                  <a:lnTo>
                    <a:pt x="6184" y="3981"/>
                  </a:lnTo>
                  <a:lnTo>
                    <a:pt x="6043" y="3667"/>
                  </a:lnTo>
                  <a:lnTo>
                    <a:pt x="5885" y="3368"/>
                  </a:lnTo>
                  <a:lnTo>
                    <a:pt x="5712" y="3069"/>
                  </a:lnTo>
                  <a:lnTo>
                    <a:pt x="5524" y="2786"/>
                  </a:lnTo>
                  <a:lnTo>
                    <a:pt x="5335" y="2502"/>
                  </a:lnTo>
                  <a:lnTo>
                    <a:pt x="5130" y="2219"/>
                  </a:lnTo>
                  <a:lnTo>
                    <a:pt x="4926" y="1952"/>
                  </a:lnTo>
                  <a:lnTo>
                    <a:pt x="4705" y="1700"/>
                  </a:lnTo>
                  <a:lnTo>
                    <a:pt x="4469" y="1464"/>
                  </a:lnTo>
                  <a:lnTo>
                    <a:pt x="4233" y="1244"/>
                  </a:lnTo>
                  <a:lnTo>
                    <a:pt x="3997" y="1023"/>
                  </a:lnTo>
                  <a:lnTo>
                    <a:pt x="3746" y="834"/>
                  </a:lnTo>
                  <a:lnTo>
                    <a:pt x="3478" y="661"/>
                  </a:lnTo>
                  <a:lnTo>
                    <a:pt x="3226" y="488"/>
                  </a:lnTo>
                  <a:lnTo>
                    <a:pt x="2959" y="347"/>
                  </a:lnTo>
                  <a:lnTo>
                    <a:pt x="2707" y="237"/>
                  </a:lnTo>
                  <a:lnTo>
                    <a:pt x="2455" y="142"/>
                  </a:lnTo>
                  <a:lnTo>
                    <a:pt x="2219" y="79"/>
                  </a:lnTo>
                  <a:lnTo>
                    <a:pt x="1983" y="3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2"/>
            <p:cNvSpPr/>
            <p:nvPr/>
          </p:nvSpPr>
          <p:spPr>
            <a:xfrm>
              <a:off x="-1684426" y="1895323"/>
              <a:ext cx="185740" cy="140322"/>
            </a:xfrm>
            <a:custGeom>
              <a:avLst/>
              <a:gdLst/>
              <a:ahLst/>
              <a:cxnLst/>
              <a:rect l="l" t="t" r="r" b="b"/>
              <a:pathLst>
                <a:path w="6437" h="4863" fill="none" extrusionOk="0">
                  <a:moveTo>
                    <a:pt x="3226" y="488"/>
                  </a:moveTo>
                  <a:lnTo>
                    <a:pt x="3226" y="488"/>
                  </a:lnTo>
                  <a:lnTo>
                    <a:pt x="2959" y="347"/>
                  </a:lnTo>
                  <a:lnTo>
                    <a:pt x="2707" y="237"/>
                  </a:lnTo>
                  <a:lnTo>
                    <a:pt x="2455" y="142"/>
                  </a:lnTo>
                  <a:lnTo>
                    <a:pt x="2219" y="79"/>
                  </a:lnTo>
                  <a:lnTo>
                    <a:pt x="1983" y="32"/>
                  </a:lnTo>
                  <a:lnTo>
                    <a:pt x="1747" y="1"/>
                  </a:lnTo>
                  <a:lnTo>
                    <a:pt x="1527" y="1"/>
                  </a:lnTo>
                  <a:lnTo>
                    <a:pt x="1307" y="16"/>
                  </a:lnTo>
                  <a:lnTo>
                    <a:pt x="1118" y="64"/>
                  </a:lnTo>
                  <a:lnTo>
                    <a:pt x="913" y="111"/>
                  </a:lnTo>
                  <a:lnTo>
                    <a:pt x="740" y="205"/>
                  </a:lnTo>
                  <a:lnTo>
                    <a:pt x="567" y="300"/>
                  </a:lnTo>
                  <a:lnTo>
                    <a:pt x="410" y="425"/>
                  </a:lnTo>
                  <a:lnTo>
                    <a:pt x="253" y="551"/>
                  </a:lnTo>
                  <a:lnTo>
                    <a:pt x="127" y="709"/>
                  </a:lnTo>
                  <a:lnTo>
                    <a:pt x="1" y="897"/>
                  </a:lnTo>
                  <a:lnTo>
                    <a:pt x="913" y="2203"/>
                  </a:lnTo>
                  <a:lnTo>
                    <a:pt x="913" y="2203"/>
                  </a:lnTo>
                  <a:lnTo>
                    <a:pt x="992" y="2062"/>
                  </a:lnTo>
                  <a:lnTo>
                    <a:pt x="1071" y="1920"/>
                  </a:lnTo>
                  <a:lnTo>
                    <a:pt x="1181" y="1810"/>
                  </a:lnTo>
                  <a:lnTo>
                    <a:pt x="1291" y="1700"/>
                  </a:lnTo>
                  <a:lnTo>
                    <a:pt x="1401" y="1621"/>
                  </a:lnTo>
                  <a:lnTo>
                    <a:pt x="1543" y="1558"/>
                  </a:lnTo>
                  <a:lnTo>
                    <a:pt x="1669" y="1495"/>
                  </a:lnTo>
                  <a:lnTo>
                    <a:pt x="1826" y="1464"/>
                  </a:lnTo>
                  <a:lnTo>
                    <a:pt x="1968" y="1432"/>
                  </a:lnTo>
                  <a:lnTo>
                    <a:pt x="2141" y="1432"/>
                  </a:lnTo>
                  <a:lnTo>
                    <a:pt x="2298" y="1448"/>
                  </a:lnTo>
                  <a:lnTo>
                    <a:pt x="2471" y="1480"/>
                  </a:lnTo>
                  <a:lnTo>
                    <a:pt x="2660" y="1527"/>
                  </a:lnTo>
                  <a:lnTo>
                    <a:pt x="2833" y="1590"/>
                  </a:lnTo>
                  <a:lnTo>
                    <a:pt x="3022" y="1668"/>
                  </a:lnTo>
                  <a:lnTo>
                    <a:pt x="3226" y="1779"/>
                  </a:lnTo>
                  <a:lnTo>
                    <a:pt x="3226" y="1779"/>
                  </a:lnTo>
                  <a:lnTo>
                    <a:pt x="3415" y="1889"/>
                  </a:lnTo>
                  <a:lnTo>
                    <a:pt x="3604" y="2030"/>
                  </a:lnTo>
                  <a:lnTo>
                    <a:pt x="3793" y="2172"/>
                  </a:lnTo>
                  <a:lnTo>
                    <a:pt x="3966" y="2329"/>
                  </a:lnTo>
                  <a:lnTo>
                    <a:pt x="4139" y="2502"/>
                  </a:lnTo>
                  <a:lnTo>
                    <a:pt x="4312" y="2691"/>
                  </a:lnTo>
                  <a:lnTo>
                    <a:pt x="4469" y="2880"/>
                  </a:lnTo>
                  <a:lnTo>
                    <a:pt x="4627" y="3069"/>
                  </a:lnTo>
                  <a:lnTo>
                    <a:pt x="4768" y="3289"/>
                  </a:lnTo>
                  <a:lnTo>
                    <a:pt x="4894" y="3494"/>
                  </a:lnTo>
                  <a:lnTo>
                    <a:pt x="5036" y="3714"/>
                  </a:lnTo>
                  <a:lnTo>
                    <a:pt x="5146" y="3934"/>
                  </a:lnTo>
                  <a:lnTo>
                    <a:pt x="5256" y="4170"/>
                  </a:lnTo>
                  <a:lnTo>
                    <a:pt x="5350" y="4390"/>
                  </a:lnTo>
                  <a:lnTo>
                    <a:pt x="5445" y="4626"/>
                  </a:lnTo>
                  <a:lnTo>
                    <a:pt x="5524" y="4862"/>
                  </a:lnTo>
                  <a:lnTo>
                    <a:pt x="6436" y="4611"/>
                  </a:lnTo>
                  <a:lnTo>
                    <a:pt x="6436" y="4611"/>
                  </a:lnTo>
                  <a:lnTo>
                    <a:pt x="6326" y="4296"/>
                  </a:lnTo>
                  <a:lnTo>
                    <a:pt x="6184" y="3981"/>
                  </a:lnTo>
                  <a:lnTo>
                    <a:pt x="6043" y="3667"/>
                  </a:lnTo>
                  <a:lnTo>
                    <a:pt x="5885" y="3368"/>
                  </a:lnTo>
                  <a:lnTo>
                    <a:pt x="5712" y="3069"/>
                  </a:lnTo>
                  <a:lnTo>
                    <a:pt x="5524" y="2786"/>
                  </a:lnTo>
                  <a:lnTo>
                    <a:pt x="5335" y="2502"/>
                  </a:lnTo>
                  <a:lnTo>
                    <a:pt x="5130" y="2219"/>
                  </a:lnTo>
                  <a:lnTo>
                    <a:pt x="4926" y="1952"/>
                  </a:lnTo>
                  <a:lnTo>
                    <a:pt x="4705" y="1700"/>
                  </a:lnTo>
                  <a:lnTo>
                    <a:pt x="4469" y="1464"/>
                  </a:lnTo>
                  <a:lnTo>
                    <a:pt x="4233" y="1244"/>
                  </a:lnTo>
                  <a:lnTo>
                    <a:pt x="3997" y="1023"/>
                  </a:lnTo>
                  <a:lnTo>
                    <a:pt x="3746" y="834"/>
                  </a:lnTo>
                  <a:lnTo>
                    <a:pt x="3478" y="661"/>
                  </a:lnTo>
                  <a:lnTo>
                    <a:pt x="3226" y="4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2"/>
            <p:cNvSpPr/>
            <p:nvPr/>
          </p:nvSpPr>
          <p:spPr>
            <a:xfrm>
              <a:off x="-1626311" y="1984776"/>
              <a:ext cx="69512" cy="89451"/>
            </a:xfrm>
            <a:custGeom>
              <a:avLst/>
              <a:gdLst/>
              <a:ahLst/>
              <a:cxnLst/>
              <a:rect l="l" t="t" r="r" b="b"/>
              <a:pathLst>
                <a:path w="2409" h="3100" extrusionOk="0">
                  <a:moveTo>
                    <a:pt x="662" y="0"/>
                  </a:moveTo>
                  <a:lnTo>
                    <a:pt x="504" y="16"/>
                  </a:lnTo>
                  <a:lnTo>
                    <a:pt x="363" y="79"/>
                  </a:lnTo>
                  <a:lnTo>
                    <a:pt x="300" y="110"/>
                  </a:lnTo>
                  <a:lnTo>
                    <a:pt x="253" y="158"/>
                  </a:lnTo>
                  <a:lnTo>
                    <a:pt x="142" y="283"/>
                  </a:lnTo>
                  <a:lnTo>
                    <a:pt x="79" y="425"/>
                  </a:lnTo>
                  <a:lnTo>
                    <a:pt x="32" y="519"/>
                  </a:lnTo>
                  <a:lnTo>
                    <a:pt x="17" y="630"/>
                  </a:lnTo>
                  <a:lnTo>
                    <a:pt x="1" y="740"/>
                  </a:lnTo>
                  <a:lnTo>
                    <a:pt x="1" y="850"/>
                  </a:lnTo>
                  <a:lnTo>
                    <a:pt x="1" y="1007"/>
                  </a:lnTo>
                  <a:lnTo>
                    <a:pt x="17" y="1149"/>
                  </a:lnTo>
                  <a:lnTo>
                    <a:pt x="48" y="1306"/>
                  </a:lnTo>
                  <a:lnTo>
                    <a:pt x="95" y="1448"/>
                  </a:lnTo>
                  <a:lnTo>
                    <a:pt x="142" y="1605"/>
                  </a:lnTo>
                  <a:lnTo>
                    <a:pt x="205" y="1747"/>
                  </a:lnTo>
                  <a:lnTo>
                    <a:pt x="347" y="2046"/>
                  </a:lnTo>
                  <a:lnTo>
                    <a:pt x="520" y="2313"/>
                  </a:lnTo>
                  <a:lnTo>
                    <a:pt x="614" y="2439"/>
                  </a:lnTo>
                  <a:lnTo>
                    <a:pt x="725" y="2549"/>
                  </a:lnTo>
                  <a:lnTo>
                    <a:pt x="835" y="2659"/>
                  </a:lnTo>
                  <a:lnTo>
                    <a:pt x="945" y="2769"/>
                  </a:lnTo>
                  <a:lnTo>
                    <a:pt x="1071" y="2848"/>
                  </a:lnTo>
                  <a:lnTo>
                    <a:pt x="1197" y="2927"/>
                  </a:lnTo>
                  <a:lnTo>
                    <a:pt x="1322" y="2990"/>
                  </a:lnTo>
                  <a:lnTo>
                    <a:pt x="1433" y="3053"/>
                  </a:lnTo>
                  <a:lnTo>
                    <a:pt x="1559" y="3084"/>
                  </a:lnTo>
                  <a:lnTo>
                    <a:pt x="1669" y="3100"/>
                  </a:lnTo>
                  <a:lnTo>
                    <a:pt x="1763" y="3100"/>
                  </a:lnTo>
                  <a:lnTo>
                    <a:pt x="1873" y="3084"/>
                  </a:lnTo>
                  <a:lnTo>
                    <a:pt x="1968" y="3053"/>
                  </a:lnTo>
                  <a:lnTo>
                    <a:pt x="2046" y="3021"/>
                  </a:lnTo>
                  <a:lnTo>
                    <a:pt x="2125" y="2974"/>
                  </a:lnTo>
                  <a:lnTo>
                    <a:pt x="2188" y="2895"/>
                  </a:lnTo>
                  <a:lnTo>
                    <a:pt x="2251" y="2817"/>
                  </a:lnTo>
                  <a:lnTo>
                    <a:pt x="2298" y="2722"/>
                  </a:lnTo>
                  <a:lnTo>
                    <a:pt x="2345" y="2628"/>
                  </a:lnTo>
                  <a:lnTo>
                    <a:pt x="2377" y="2518"/>
                  </a:lnTo>
                  <a:lnTo>
                    <a:pt x="2392" y="2376"/>
                  </a:lnTo>
                  <a:lnTo>
                    <a:pt x="2408" y="2250"/>
                  </a:lnTo>
                  <a:lnTo>
                    <a:pt x="2377" y="1983"/>
                  </a:lnTo>
                  <a:lnTo>
                    <a:pt x="2329" y="1731"/>
                  </a:lnTo>
                  <a:lnTo>
                    <a:pt x="2251" y="1495"/>
                  </a:lnTo>
                  <a:lnTo>
                    <a:pt x="2156" y="1259"/>
                  </a:lnTo>
                  <a:lnTo>
                    <a:pt x="2031" y="1039"/>
                  </a:lnTo>
                  <a:lnTo>
                    <a:pt x="1905" y="818"/>
                  </a:lnTo>
                  <a:lnTo>
                    <a:pt x="1747" y="630"/>
                  </a:lnTo>
                  <a:lnTo>
                    <a:pt x="1574" y="457"/>
                  </a:lnTo>
                  <a:lnTo>
                    <a:pt x="1385" y="299"/>
                  </a:lnTo>
                  <a:lnTo>
                    <a:pt x="1197" y="173"/>
                  </a:lnTo>
                  <a:lnTo>
                    <a:pt x="1008" y="79"/>
                  </a:lnTo>
                  <a:lnTo>
                    <a:pt x="835" y="16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2"/>
            <p:cNvSpPr/>
            <p:nvPr/>
          </p:nvSpPr>
          <p:spPr>
            <a:xfrm>
              <a:off x="-1626311" y="1984776"/>
              <a:ext cx="69512" cy="89451"/>
            </a:xfrm>
            <a:custGeom>
              <a:avLst/>
              <a:gdLst/>
              <a:ahLst/>
              <a:cxnLst/>
              <a:rect l="l" t="t" r="r" b="b"/>
              <a:pathLst>
                <a:path w="2409" h="3100" fill="none" extrusionOk="0">
                  <a:moveTo>
                    <a:pt x="1197" y="173"/>
                  </a:moveTo>
                  <a:lnTo>
                    <a:pt x="1197" y="173"/>
                  </a:lnTo>
                  <a:lnTo>
                    <a:pt x="1008" y="79"/>
                  </a:lnTo>
                  <a:lnTo>
                    <a:pt x="835" y="16"/>
                  </a:lnTo>
                  <a:lnTo>
                    <a:pt x="662" y="0"/>
                  </a:lnTo>
                  <a:lnTo>
                    <a:pt x="504" y="16"/>
                  </a:lnTo>
                  <a:lnTo>
                    <a:pt x="363" y="79"/>
                  </a:lnTo>
                  <a:lnTo>
                    <a:pt x="300" y="110"/>
                  </a:lnTo>
                  <a:lnTo>
                    <a:pt x="253" y="158"/>
                  </a:lnTo>
                  <a:lnTo>
                    <a:pt x="142" y="283"/>
                  </a:lnTo>
                  <a:lnTo>
                    <a:pt x="79" y="425"/>
                  </a:lnTo>
                  <a:lnTo>
                    <a:pt x="79" y="425"/>
                  </a:lnTo>
                  <a:lnTo>
                    <a:pt x="32" y="519"/>
                  </a:lnTo>
                  <a:lnTo>
                    <a:pt x="17" y="630"/>
                  </a:lnTo>
                  <a:lnTo>
                    <a:pt x="1" y="740"/>
                  </a:lnTo>
                  <a:lnTo>
                    <a:pt x="1" y="850"/>
                  </a:lnTo>
                  <a:lnTo>
                    <a:pt x="1" y="850"/>
                  </a:lnTo>
                  <a:lnTo>
                    <a:pt x="1" y="1007"/>
                  </a:lnTo>
                  <a:lnTo>
                    <a:pt x="17" y="1149"/>
                  </a:lnTo>
                  <a:lnTo>
                    <a:pt x="48" y="1306"/>
                  </a:lnTo>
                  <a:lnTo>
                    <a:pt x="95" y="1448"/>
                  </a:lnTo>
                  <a:lnTo>
                    <a:pt x="142" y="1605"/>
                  </a:lnTo>
                  <a:lnTo>
                    <a:pt x="205" y="1747"/>
                  </a:lnTo>
                  <a:lnTo>
                    <a:pt x="347" y="2046"/>
                  </a:lnTo>
                  <a:lnTo>
                    <a:pt x="520" y="2313"/>
                  </a:lnTo>
                  <a:lnTo>
                    <a:pt x="614" y="2439"/>
                  </a:lnTo>
                  <a:lnTo>
                    <a:pt x="725" y="2549"/>
                  </a:lnTo>
                  <a:lnTo>
                    <a:pt x="835" y="2659"/>
                  </a:lnTo>
                  <a:lnTo>
                    <a:pt x="945" y="2769"/>
                  </a:lnTo>
                  <a:lnTo>
                    <a:pt x="1071" y="2848"/>
                  </a:lnTo>
                  <a:lnTo>
                    <a:pt x="1197" y="2927"/>
                  </a:lnTo>
                  <a:lnTo>
                    <a:pt x="1197" y="2927"/>
                  </a:lnTo>
                  <a:lnTo>
                    <a:pt x="1322" y="2990"/>
                  </a:lnTo>
                  <a:lnTo>
                    <a:pt x="1433" y="3053"/>
                  </a:lnTo>
                  <a:lnTo>
                    <a:pt x="1559" y="3084"/>
                  </a:lnTo>
                  <a:lnTo>
                    <a:pt x="1669" y="3100"/>
                  </a:lnTo>
                  <a:lnTo>
                    <a:pt x="1763" y="3100"/>
                  </a:lnTo>
                  <a:lnTo>
                    <a:pt x="1873" y="3084"/>
                  </a:lnTo>
                  <a:lnTo>
                    <a:pt x="1968" y="3053"/>
                  </a:lnTo>
                  <a:lnTo>
                    <a:pt x="2046" y="3021"/>
                  </a:lnTo>
                  <a:lnTo>
                    <a:pt x="2125" y="2974"/>
                  </a:lnTo>
                  <a:lnTo>
                    <a:pt x="2188" y="2895"/>
                  </a:lnTo>
                  <a:lnTo>
                    <a:pt x="2251" y="2817"/>
                  </a:lnTo>
                  <a:lnTo>
                    <a:pt x="2298" y="2722"/>
                  </a:lnTo>
                  <a:lnTo>
                    <a:pt x="2345" y="2628"/>
                  </a:lnTo>
                  <a:lnTo>
                    <a:pt x="2377" y="2518"/>
                  </a:lnTo>
                  <a:lnTo>
                    <a:pt x="2392" y="2376"/>
                  </a:lnTo>
                  <a:lnTo>
                    <a:pt x="2408" y="2250"/>
                  </a:lnTo>
                  <a:lnTo>
                    <a:pt x="2408" y="2250"/>
                  </a:lnTo>
                  <a:lnTo>
                    <a:pt x="2377" y="1983"/>
                  </a:lnTo>
                  <a:lnTo>
                    <a:pt x="2329" y="1731"/>
                  </a:lnTo>
                  <a:lnTo>
                    <a:pt x="2329" y="1731"/>
                  </a:lnTo>
                  <a:lnTo>
                    <a:pt x="2251" y="1495"/>
                  </a:lnTo>
                  <a:lnTo>
                    <a:pt x="2156" y="1259"/>
                  </a:lnTo>
                  <a:lnTo>
                    <a:pt x="2031" y="1039"/>
                  </a:lnTo>
                  <a:lnTo>
                    <a:pt x="1905" y="818"/>
                  </a:lnTo>
                  <a:lnTo>
                    <a:pt x="1747" y="630"/>
                  </a:lnTo>
                  <a:lnTo>
                    <a:pt x="1574" y="457"/>
                  </a:lnTo>
                  <a:lnTo>
                    <a:pt x="1385" y="299"/>
                  </a:lnTo>
                  <a:lnTo>
                    <a:pt x="1197" y="1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2" name="Google Shape;3292;p42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3" name="Google Shape;3293;p42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42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5" name="Google Shape;3295;p42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6" name="Google Shape;3296;p42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7" name="Google Shape;3297;p42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8" name="Google Shape;3298;p42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9" name="Google Shape;3299;p42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0" name="Google Shape;3300;p42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1" name="Google Shape;3301;p42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2" name="Google Shape;3302;p42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42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42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5" name="Google Shape;3305;p42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6" name="Google Shape;3306;p42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3307;p42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8" name="Google Shape;3308;p42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3309;p42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0" name="Google Shape;3310;p42"/>
          <p:cNvGrpSpPr/>
          <p:nvPr/>
        </p:nvGrpSpPr>
        <p:grpSpPr>
          <a:xfrm>
            <a:off x="5397401" y="4172491"/>
            <a:ext cx="675324" cy="429762"/>
            <a:chOff x="-2233325" y="3557389"/>
            <a:chExt cx="1108725" cy="705569"/>
          </a:xfrm>
        </p:grpSpPr>
        <p:sp>
          <p:nvSpPr>
            <p:cNvPr id="3311" name="Google Shape;3311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extrusionOk="0">
                  <a:moveTo>
                    <a:pt x="0" y="0"/>
                  </a:moveTo>
                  <a:lnTo>
                    <a:pt x="16" y="1464"/>
                  </a:lnTo>
                  <a:lnTo>
                    <a:pt x="173" y="1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fill="none" extrusionOk="0">
                  <a:moveTo>
                    <a:pt x="157" y="0"/>
                  </a:moveTo>
                  <a:lnTo>
                    <a:pt x="173" y="1464"/>
                  </a:lnTo>
                  <a:lnTo>
                    <a:pt x="173" y="1464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2"/>
            <p:cNvSpPr/>
            <p:nvPr/>
          </p:nvSpPr>
          <p:spPr>
            <a:xfrm>
              <a:off x="-1873752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extrusionOk="0">
                  <a:moveTo>
                    <a:pt x="1" y="0"/>
                  </a:moveTo>
                  <a:lnTo>
                    <a:pt x="1" y="1464"/>
                  </a:lnTo>
                  <a:lnTo>
                    <a:pt x="174" y="1464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7B9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2"/>
            <p:cNvSpPr/>
            <p:nvPr/>
          </p:nvSpPr>
          <p:spPr>
            <a:xfrm>
              <a:off x="-1873752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fill="none" extrusionOk="0">
                  <a:moveTo>
                    <a:pt x="158" y="0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2"/>
            <p:cNvSpPr/>
            <p:nvPr/>
          </p:nvSpPr>
          <p:spPr>
            <a:xfrm>
              <a:off x="-1878744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extrusionOk="0">
                  <a:moveTo>
                    <a:pt x="174" y="0"/>
                  </a:moveTo>
                  <a:lnTo>
                    <a:pt x="1" y="16"/>
                  </a:lnTo>
                  <a:lnTo>
                    <a:pt x="1" y="1479"/>
                  </a:lnTo>
                  <a:lnTo>
                    <a:pt x="174" y="1464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819F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2"/>
            <p:cNvSpPr/>
            <p:nvPr/>
          </p:nvSpPr>
          <p:spPr>
            <a:xfrm>
              <a:off x="-1878744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fill="none" extrusionOk="0">
                  <a:moveTo>
                    <a:pt x="174" y="0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" y="1479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2"/>
            <p:cNvSpPr/>
            <p:nvPr/>
          </p:nvSpPr>
          <p:spPr>
            <a:xfrm>
              <a:off x="-1885093" y="3575569"/>
              <a:ext cx="6377" cy="43138"/>
            </a:xfrm>
            <a:custGeom>
              <a:avLst/>
              <a:gdLst/>
              <a:ahLst/>
              <a:cxnLst/>
              <a:rect l="l" t="t" r="r" b="b"/>
              <a:pathLst>
                <a:path w="221" h="1495" extrusionOk="0">
                  <a:moveTo>
                    <a:pt x="221" y="0"/>
                  </a:moveTo>
                  <a:lnTo>
                    <a:pt x="0" y="32"/>
                  </a:lnTo>
                  <a:lnTo>
                    <a:pt x="16" y="1495"/>
                  </a:lnTo>
                  <a:lnTo>
                    <a:pt x="221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6A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2"/>
            <p:cNvSpPr/>
            <p:nvPr/>
          </p:nvSpPr>
          <p:spPr>
            <a:xfrm>
              <a:off x="-1885093" y="3575569"/>
              <a:ext cx="6377" cy="43138"/>
            </a:xfrm>
            <a:custGeom>
              <a:avLst/>
              <a:gdLst/>
              <a:ahLst/>
              <a:cxnLst/>
              <a:rect l="l" t="t" r="r" b="b"/>
              <a:pathLst>
                <a:path w="221" h="1495" fill="none" extrusionOk="0">
                  <a:moveTo>
                    <a:pt x="221" y="0"/>
                  </a:moveTo>
                  <a:lnTo>
                    <a:pt x="221" y="1463"/>
                  </a:lnTo>
                  <a:lnTo>
                    <a:pt x="221" y="1463"/>
                  </a:lnTo>
                  <a:lnTo>
                    <a:pt x="16" y="1495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2"/>
            <p:cNvSpPr/>
            <p:nvPr/>
          </p:nvSpPr>
          <p:spPr>
            <a:xfrm>
              <a:off x="-1894644" y="3576463"/>
              <a:ext cx="10042" cy="44985"/>
            </a:xfrm>
            <a:custGeom>
              <a:avLst/>
              <a:gdLst/>
              <a:ahLst/>
              <a:cxnLst/>
              <a:rect l="l" t="t" r="r" b="b"/>
              <a:pathLst>
                <a:path w="348" h="1559" extrusionOk="0">
                  <a:moveTo>
                    <a:pt x="331" y="1"/>
                  </a:moveTo>
                  <a:lnTo>
                    <a:pt x="158" y="48"/>
                  </a:lnTo>
                  <a:lnTo>
                    <a:pt x="1" y="95"/>
                  </a:lnTo>
                  <a:lnTo>
                    <a:pt x="1" y="1558"/>
                  </a:lnTo>
                  <a:lnTo>
                    <a:pt x="174" y="1511"/>
                  </a:lnTo>
                  <a:lnTo>
                    <a:pt x="347" y="1464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rgbClr val="8BA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2"/>
            <p:cNvSpPr/>
            <p:nvPr/>
          </p:nvSpPr>
          <p:spPr>
            <a:xfrm>
              <a:off x="-1894644" y="3576463"/>
              <a:ext cx="10042" cy="44985"/>
            </a:xfrm>
            <a:custGeom>
              <a:avLst/>
              <a:gdLst/>
              <a:ahLst/>
              <a:cxnLst/>
              <a:rect l="l" t="t" r="r" b="b"/>
              <a:pathLst>
                <a:path w="348" h="1559" fill="none" extrusionOk="0">
                  <a:moveTo>
                    <a:pt x="331" y="1"/>
                  </a:moveTo>
                  <a:lnTo>
                    <a:pt x="347" y="1464"/>
                  </a:lnTo>
                  <a:lnTo>
                    <a:pt x="347" y="1464"/>
                  </a:lnTo>
                  <a:lnTo>
                    <a:pt x="174" y="1511"/>
                  </a:lnTo>
                  <a:lnTo>
                    <a:pt x="1" y="1558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158" y="48"/>
                  </a:lnTo>
                  <a:lnTo>
                    <a:pt x="3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2"/>
            <p:cNvSpPr/>
            <p:nvPr/>
          </p:nvSpPr>
          <p:spPr>
            <a:xfrm>
              <a:off x="-1900992" y="3579204"/>
              <a:ext cx="6377" cy="45418"/>
            </a:xfrm>
            <a:custGeom>
              <a:avLst/>
              <a:gdLst/>
              <a:ahLst/>
              <a:cxnLst/>
              <a:rect l="l" t="t" r="r" b="b"/>
              <a:pathLst>
                <a:path w="221" h="1574" extrusionOk="0">
                  <a:moveTo>
                    <a:pt x="221" y="0"/>
                  </a:moveTo>
                  <a:lnTo>
                    <a:pt x="1" y="110"/>
                  </a:lnTo>
                  <a:lnTo>
                    <a:pt x="16" y="1573"/>
                  </a:lnTo>
                  <a:lnTo>
                    <a:pt x="221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DA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2"/>
            <p:cNvSpPr/>
            <p:nvPr/>
          </p:nvSpPr>
          <p:spPr>
            <a:xfrm>
              <a:off x="-1900992" y="3579204"/>
              <a:ext cx="6377" cy="45418"/>
            </a:xfrm>
            <a:custGeom>
              <a:avLst/>
              <a:gdLst/>
              <a:ahLst/>
              <a:cxnLst/>
              <a:rect l="l" t="t" r="r" b="b"/>
              <a:pathLst>
                <a:path w="221" h="1574" fill="none" extrusionOk="0">
                  <a:moveTo>
                    <a:pt x="221" y="0"/>
                  </a:moveTo>
                  <a:lnTo>
                    <a:pt x="221" y="1463"/>
                  </a:lnTo>
                  <a:lnTo>
                    <a:pt x="221" y="1463"/>
                  </a:lnTo>
                  <a:lnTo>
                    <a:pt x="16" y="1573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2"/>
            <p:cNvSpPr/>
            <p:nvPr/>
          </p:nvSpPr>
          <p:spPr>
            <a:xfrm>
              <a:off x="-1845127" y="3579204"/>
              <a:ext cx="8195" cy="46312"/>
            </a:xfrm>
            <a:custGeom>
              <a:avLst/>
              <a:gdLst/>
              <a:ahLst/>
              <a:cxnLst/>
              <a:rect l="l" t="t" r="r" b="b"/>
              <a:pathLst>
                <a:path w="284" h="1605" extrusionOk="0">
                  <a:moveTo>
                    <a:pt x="0" y="0"/>
                  </a:moveTo>
                  <a:lnTo>
                    <a:pt x="0" y="1463"/>
                  </a:lnTo>
                  <a:lnTo>
                    <a:pt x="157" y="1526"/>
                  </a:lnTo>
                  <a:lnTo>
                    <a:pt x="283" y="1605"/>
                  </a:lnTo>
                  <a:lnTo>
                    <a:pt x="283" y="142"/>
                  </a:lnTo>
                  <a:lnTo>
                    <a:pt x="142" y="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8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2"/>
            <p:cNvSpPr/>
            <p:nvPr/>
          </p:nvSpPr>
          <p:spPr>
            <a:xfrm>
              <a:off x="-1845127" y="3579204"/>
              <a:ext cx="8195" cy="46312"/>
            </a:xfrm>
            <a:custGeom>
              <a:avLst/>
              <a:gdLst/>
              <a:ahLst/>
              <a:cxnLst/>
              <a:rect l="l" t="t" r="r" b="b"/>
              <a:pathLst>
                <a:path w="284" h="1605" fill="none" extrusionOk="0">
                  <a:moveTo>
                    <a:pt x="283" y="142"/>
                  </a:moveTo>
                  <a:lnTo>
                    <a:pt x="283" y="1605"/>
                  </a:lnTo>
                  <a:lnTo>
                    <a:pt x="283" y="1605"/>
                  </a:lnTo>
                  <a:lnTo>
                    <a:pt x="157" y="1526"/>
                  </a:lnTo>
                  <a:lnTo>
                    <a:pt x="0" y="146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2" y="63"/>
                  </a:lnTo>
                  <a:lnTo>
                    <a:pt x="283" y="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2"/>
            <p:cNvSpPr/>
            <p:nvPr/>
          </p:nvSpPr>
          <p:spPr>
            <a:xfrm>
              <a:off x="-1850581" y="3577386"/>
              <a:ext cx="5454" cy="44062"/>
            </a:xfrm>
            <a:custGeom>
              <a:avLst/>
              <a:gdLst/>
              <a:ahLst/>
              <a:cxnLst/>
              <a:rect l="l" t="t" r="r" b="b"/>
              <a:pathLst>
                <a:path w="189" h="1527" extrusionOk="0">
                  <a:moveTo>
                    <a:pt x="0" y="0"/>
                  </a:moveTo>
                  <a:lnTo>
                    <a:pt x="0" y="1463"/>
                  </a:lnTo>
                  <a:lnTo>
                    <a:pt x="189" y="1526"/>
                  </a:lnTo>
                  <a:lnTo>
                    <a:pt x="189" y="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2"/>
            <p:cNvSpPr/>
            <p:nvPr/>
          </p:nvSpPr>
          <p:spPr>
            <a:xfrm>
              <a:off x="-1850581" y="3577386"/>
              <a:ext cx="5454" cy="44062"/>
            </a:xfrm>
            <a:custGeom>
              <a:avLst/>
              <a:gdLst/>
              <a:ahLst/>
              <a:cxnLst/>
              <a:rect l="l" t="t" r="r" b="b"/>
              <a:pathLst>
                <a:path w="189" h="1527" fill="none" extrusionOk="0">
                  <a:moveTo>
                    <a:pt x="189" y="63"/>
                  </a:moveTo>
                  <a:lnTo>
                    <a:pt x="189" y="1526"/>
                  </a:lnTo>
                  <a:lnTo>
                    <a:pt x="189" y="1526"/>
                  </a:lnTo>
                  <a:lnTo>
                    <a:pt x="0" y="146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9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2"/>
            <p:cNvSpPr/>
            <p:nvPr/>
          </p:nvSpPr>
          <p:spPr>
            <a:xfrm>
              <a:off x="-1855573" y="3576463"/>
              <a:ext cx="5021" cy="43167"/>
            </a:xfrm>
            <a:custGeom>
              <a:avLst/>
              <a:gdLst/>
              <a:ahLst/>
              <a:cxnLst/>
              <a:rect l="l" t="t" r="r" b="b"/>
              <a:pathLst>
                <a:path w="174" h="1496" extrusionOk="0">
                  <a:moveTo>
                    <a:pt x="0" y="1"/>
                  </a:moveTo>
                  <a:lnTo>
                    <a:pt x="16" y="1448"/>
                  </a:lnTo>
                  <a:lnTo>
                    <a:pt x="173" y="1495"/>
                  </a:lnTo>
                  <a:lnTo>
                    <a:pt x="173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8E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2"/>
            <p:cNvSpPr/>
            <p:nvPr/>
          </p:nvSpPr>
          <p:spPr>
            <a:xfrm>
              <a:off x="-1855573" y="3576463"/>
              <a:ext cx="5021" cy="43167"/>
            </a:xfrm>
            <a:custGeom>
              <a:avLst/>
              <a:gdLst/>
              <a:ahLst/>
              <a:cxnLst/>
              <a:rect l="l" t="t" r="r" b="b"/>
              <a:pathLst>
                <a:path w="174" h="1496" fill="none" extrusionOk="0">
                  <a:moveTo>
                    <a:pt x="173" y="32"/>
                  </a:moveTo>
                  <a:lnTo>
                    <a:pt x="173" y="1495"/>
                  </a:lnTo>
                  <a:lnTo>
                    <a:pt x="173" y="1495"/>
                  </a:lnTo>
                  <a:lnTo>
                    <a:pt x="16" y="1448"/>
                  </a:lnTo>
                  <a:lnTo>
                    <a:pt x="0" y="1"/>
                  </a:lnTo>
                  <a:lnTo>
                    <a:pt x="0" y="1"/>
                  </a:lnTo>
                  <a:lnTo>
                    <a:pt x="173" y="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2"/>
            <p:cNvSpPr/>
            <p:nvPr/>
          </p:nvSpPr>
          <p:spPr>
            <a:xfrm>
              <a:off x="-1860132" y="3575569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extrusionOk="0">
                  <a:moveTo>
                    <a:pt x="1" y="0"/>
                  </a:moveTo>
                  <a:lnTo>
                    <a:pt x="17" y="1463"/>
                  </a:lnTo>
                  <a:lnTo>
                    <a:pt x="174" y="1479"/>
                  </a:lnTo>
                  <a:lnTo>
                    <a:pt x="158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9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2"/>
            <p:cNvSpPr/>
            <p:nvPr/>
          </p:nvSpPr>
          <p:spPr>
            <a:xfrm>
              <a:off x="-1860132" y="3575569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fill="none" extrusionOk="0">
                  <a:moveTo>
                    <a:pt x="158" y="32"/>
                  </a:moveTo>
                  <a:lnTo>
                    <a:pt x="174" y="1479"/>
                  </a:lnTo>
                  <a:lnTo>
                    <a:pt x="174" y="1479"/>
                  </a:lnTo>
                  <a:lnTo>
                    <a:pt x="17" y="1463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8" y="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2"/>
            <p:cNvSpPr/>
            <p:nvPr/>
          </p:nvSpPr>
          <p:spPr>
            <a:xfrm>
              <a:off x="-1864663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extrusionOk="0">
                  <a:moveTo>
                    <a:pt x="0" y="0"/>
                  </a:moveTo>
                  <a:lnTo>
                    <a:pt x="16" y="1464"/>
                  </a:lnTo>
                  <a:lnTo>
                    <a:pt x="174" y="1479"/>
                  </a:lnTo>
                  <a:lnTo>
                    <a:pt x="174" y="1479"/>
                  </a:lnTo>
                  <a:lnTo>
                    <a:pt x="158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9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2"/>
            <p:cNvSpPr/>
            <p:nvPr/>
          </p:nvSpPr>
          <p:spPr>
            <a:xfrm>
              <a:off x="-1864663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fill="none" extrusionOk="0">
                  <a:moveTo>
                    <a:pt x="158" y="16"/>
                  </a:moveTo>
                  <a:lnTo>
                    <a:pt x="174" y="1479"/>
                  </a:lnTo>
                  <a:lnTo>
                    <a:pt x="174" y="1479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8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extrusionOk="0">
                  <a:moveTo>
                    <a:pt x="0" y="0"/>
                  </a:moveTo>
                  <a:lnTo>
                    <a:pt x="16" y="1464"/>
                  </a:lnTo>
                  <a:lnTo>
                    <a:pt x="173" y="1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fill="none" extrusionOk="0">
                  <a:moveTo>
                    <a:pt x="157" y="0"/>
                  </a:moveTo>
                  <a:lnTo>
                    <a:pt x="173" y="1464"/>
                  </a:lnTo>
                  <a:lnTo>
                    <a:pt x="173" y="1464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2"/>
            <p:cNvSpPr/>
            <p:nvPr/>
          </p:nvSpPr>
          <p:spPr>
            <a:xfrm>
              <a:off x="-1954549" y="3602809"/>
              <a:ext cx="8195" cy="47697"/>
            </a:xfrm>
            <a:custGeom>
              <a:avLst/>
              <a:gdLst/>
              <a:ahLst/>
              <a:cxnLst/>
              <a:rect l="l" t="t" r="r" b="b"/>
              <a:pathLst>
                <a:path w="284" h="1653" extrusionOk="0">
                  <a:moveTo>
                    <a:pt x="0" y="0"/>
                  </a:moveTo>
                  <a:lnTo>
                    <a:pt x="0" y="1464"/>
                  </a:lnTo>
                  <a:lnTo>
                    <a:pt x="283" y="1652"/>
                  </a:lnTo>
                  <a:lnTo>
                    <a:pt x="283" y="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2"/>
            <p:cNvSpPr/>
            <p:nvPr/>
          </p:nvSpPr>
          <p:spPr>
            <a:xfrm>
              <a:off x="-1946383" y="3582379"/>
              <a:ext cx="45879" cy="68127"/>
            </a:xfrm>
            <a:custGeom>
              <a:avLst/>
              <a:gdLst/>
              <a:ahLst/>
              <a:cxnLst/>
              <a:rect l="l" t="t" r="r" b="b"/>
              <a:pathLst>
                <a:path w="1590" h="2361" extrusionOk="0">
                  <a:moveTo>
                    <a:pt x="1574" y="0"/>
                  </a:moveTo>
                  <a:lnTo>
                    <a:pt x="0" y="897"/>
                  </a:lnTo>
                  <a:lnTo>
                    <a:pt x="0" y="2360"/>
                  </a:lnTo>
                  <a:lnTo>
                    <a:pt x="1589" y="1463"/>
                  </a:lnTo>
                  <a:lnTo>
                    <a:pt x="1574" y="0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2"/>
            <p:cNvSpPr/>
            <p:nvPr/>
          </p:nvSpPr>
          <p:spPr>
            <a:xfrm>
              <a:off x="-1946383" y="3608262"/>
              <a:ext cx="9551" cy="47697"/>
            </a:xfrm>
            <a:custGeom>
              <a:avLst/>
              <a:gdLst/>
              <a:ahLst/>
              <a:cxnLst/>
              <a:rect l="l" t="t" r="r" b="b"/>
              <a:pathLst>
                <a:path w="331" h="1653" extrusionOk="0">
                  <a:moveTo>
                    <a:pt x="0" y="0"/>
                  </a:moveTo>
                  <a:lnTo>
                    <a:pt x="0" y="1463"/>
                  </a:lnTo>
                  <a:lnTo>
                    <a:pt x="331" y="1652"/>
                  </a:lnTo>
                  <a:lnTo>
                    <a:pt x="315" y="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2"/>
            <p:cNvSpPr/>
            <p:nvPr/>
          </p:nvSpPr>
          <p:spPr>
            <a:xfrm>
              <a:off x="-1937322" y="3613687"/>
              <a:ext cx="8656" cy="54507"/>
            </a:xfrm>
            <a:custGeom>
              <a:avLst/>
              <a:gdLst/>
              <a:ahLst/>
              <a:cxnLst/>
              <a:rect l="l" t="t" r="r" b="b"/>
              <a:pathLst>
                <a:path w="300" h="1889" extrusionOk="0">
                  <a:moveTo>
                    <a:pt x="1" y="1"/>
                  </a:moveTo>
                  <a:lnTo>
                    <a:pt x="17" y="1464"/>
                  </a:lnTo>
                  <a:lnTo>
                    <a:pt x="143" y="1559"/>
                  </a:lnTo>
                  <a:lnTo>
                    <a:pt x="237" y="1669"/>
                  </a:lnTo>
                  <a:lnTo>
                    <a:pt x="284" y="1779"/>
                  </a:lnTo>
                  <a:lnTo>
                    <a:pt x="300" y="1889"/>
                  </a:lnTo>
                  <a:lnTo>
                    <a:pt x="300" y="426"/>
                  </a:lnTo>
                  <a:lnTo>
                    <a:pt x="284" y="316"/>
                  </a:lnTo>
                  <a:lnTo>
                    <a:pt x="221" y="205"/>
                  </a:lnTo>
                  <a:lnTo>
                    <a:pt x="127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2"/>
            <p:cNvSpPr/>
            <p:nvPr/>
          </p:nvSpPr>
          <p:spPr>
            <a:xfrm>
              <a:off x="-1937322" y="3613687"/>
              <a:ext cx="8656" cy="54507"/>
            </a:xfrm>
            <a:custGeom>
              <a:avLst/>
              <a:gdLst/>
              <a:ahLst/>
              <a:cxnLst/>
              <a:rect l="l" t="t" r="r" b="b"/>
              <a:pathLst>
                <a:path w="300" h="1889" fill="none" extrusionOk="0">
                  <a:moveTo>
                    <a:pt x="300" y="426"/>
                  </a:moveTo>
                  <a:lnTo>
                    <a:pt x="300" y="1889"/>
                  </a:lnTo>
                  <a:lnTo>
                    <a:pt x="300" y="1889"/>
                  </a:lnTo>
                  <a:lnTo>
                    <a:pt x="284" y="1779"/>
                  </a:lnTo>
                  <a:lnTo>
                    <a:pt x="237" y="1669"/>
                  </a:lnTo>
                  <a:lnTo>
                    <a:pt x="143" y="1559"/>
                  </a:lnTo>
                  <a:lnTo>
                    <a:pt x="17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7" y="95"/>
                  </a:lnTo>
                  <a:lnTo>
                    <a:pt x="221" y="205"/>
                  </a:lnTo>
                  <a:lnTo>
                    <a:pt x="284" y="316"/>
                  </a:lnTo>
                  <a:lnTo>
                    <a:pt x="300" y="4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2"/>
            <p:cNvSpPr/>
            <p:nvPr/>
          </p:nvSpPr>
          <p:spPr>
            <a:xfrm>
              <a:off x="-1928694" y="3625951"/>
              <a:ext cx="29" cy="42705"/>
            </a:xfrm>
            <a:custGeom>
              <a:avLst/>
              <a:gdLst/>
              <a:ahLst/>
              <a:cxnLst/>
              <a:rect l="l" t="t" r="r" b="b"/>
              <a:pathLst>
                <a:path w="1" h="1480" extrusionOk="0">
                  <a:moveTo>
                    <a:pt x="1" y="1"/>
                  </a:moveTo>
                  <a:lnTo>
                    <a:pt x="1" y="1464"/>
                  </a:lnTo>
                  <a:lnTo>
                    <a:pt x="1" y="1464"/>
                  </a:lnTo>
                  <a:lnTo>
                    <a:pt x="1" y="1480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F9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2"/>
            <p:cNvSpPr/>
            <p:nvPr/>
          </p:nvSpPr>
          <p:spPr>
            <a:xfrm>
              <a:off x="-1928694" y="3625951"/>
              <a:ext cx="29" cy="42705"/>
            </a:xfrm>
            <a:custGeom>
              <a:avLst/>
              <a:gdLst/>
              <a:ahLst/>
              <a:cxnLst/>
              <a:rect l="l" t="t" r="r" b="b"/>
              <a:pathLst>
                <a:path w="1" h="1480" fill="none" extrusionOk="0">
                  <a:moveTo>
                    <a:pt x="1" y="1"/>
                  </a:moveTo>
                  <a:lnTo>
                    <a:pt x="1" y="1464"/>
                  </a:lnTo>
                  <a:lnTo>
                    <a:pt x="1" y="1464"/>
                  </a:lnTo>
                  <a:lnTo>
                    <a:pt x="1" y="1480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2"/>
            <p:cNvSpPr/>
            <p:nvPr/>
          </p:nvSpPr>
          <p:spPr>
            <a:xfrm>
              <a:off x="-1929127" y="3626413"/>
              <a:ext cx="462" cy="44062"/>
            </a:xfrm>
            <a:custGeom>
              <a:avLst/>
              <a:gdLst/>
              <a:ahLst/>
              <a:cxnLst/>
              <a:rect l="l" t="t" r="r" b="b"/>
              <a:pathLst>
                <a:path w="16" h="1527" extrusionOk="0">
                  <a:moveTo>
                    <a:pt x="16" y="0"/>
                  </a:moveTo>
                  <a:lnTo>
                    <a:pt x="0" y="63"/>
                  </a:lnTo>
                  <a:lnTo>
                    <a:pt x="16" y="1527"/>
                  </a:lnTo>
                  <a:lnTo>
                    <a:pt x="16" y="146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749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2"/>
            <p:cNvSpPr/>
            <p:nvPr/>
          </p:nvSpPr>
          <p:spPr>
            <a:xfrm>
              <a:off x="-1929127" y="3626413"/>
              <a:ext cx="462" cy="44062"/>
            </a:xfrm>
            <a:custGeom>
              <a:avLst/>
              <a:gdLst/>
              <a:ahLst/>
              <a:cxnLst/>
              <a:rect l="l" t="t" r="r" b="b"/>
              <a:pathLst>
                <a:path w="16" h="1527" fill="none" extrusionOk="0">
                  <a:moveTo>
                    <a:pt x="16" y="0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16" y="152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2"/>
            <p:cNvSpPr/>
            <p:nvPr/>
          </p:nvSpPr>
          <p:spPr>
            <a:xfrm>
              <a:off x="-1929588" y="3628231"/>
              <a:ext cx="923" cy="43600"/>
            </a:xfrm>
            <a:custGeom>
              <a:avLst/>
              <a:gdLst/>
              <a:ahLst/>
              <a:cxnLst/>
              <a:rect l="l" t="t" r="r" b="b"/>
              <a:pathLst>
                <a:path w="32" h="1511" extrusionOk="0">
                  <a:moveTo>
                    <a:pt x="16" y="0"/>
                  </a:moveTo>
                  <a:lnTo>
                    <a:pt x="0" y="48"/>
                  </a:lnTo>
                  <a:lnTo>
                    <a:pt x="16" y="1511"/>
                  </a:lnTo>
                  <a:lnTo>
                    <a:pt x="32" y="146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2"/>
            <p:cNvSpPr/>
            <p:nvPr/>
          </p:nvSpPr>
          <p:spPr>
            <a:xfrm>
              <a:off x="-1929588" y="3628231"/>
              <a:ext cx="923" cy="43600"/>
            </a:xfrm>
            <a:custGeom>
              <a:avLst/>
              <a:gdLst/>
              <a:ahLst/>
              <a:cxnLst/>
              <a:rect l="l" t="t" r="r" b="b"/>
              <a:pathLst>
                <a:path w="32" h="1511" fill="none" extrusionOk="0">
                  <a:moveTo>
                    <a:pt x="16" y="0"/>
                  </a:moveTo>
                  <a:lnTo>
                    <a:pt x="32" y="1464"/>
                  </a:lnTo>
                  <a:lnTo>
                    <a:pt x="32" y="1464"/>
                  </a:lnTo>
                  <a:lnTo>
                    <a:pt x="16" y="1511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2"/>
            <p:cNvSpPr/>
            <p:nvPr/>
          </p:nvSpPr>
          <p:spPr>
            <a:xfrm>
              <a:off x="-1930512" y="3629587"/>
              <a:ext cx="1414" cy="44062"/>
            </a:xfrm>
            <a:custGeom>
              <a:avLst/>
              <a:gdLst/>
              <a:ahLst/>
              <a:cxnLst/>
              <a:rect l="l" t="t" r="r" b="b"/>
              <a:pathLst>
                <a:path w="49" h="1527" extrusionOk="0">
                  <a:moveTo>
                    <a:pt x="32" y="1"/>
                  </a:moveTo>
                  <a:lnTo>
                    <a:pt x="1" y="64"/>
                  </a:lnTo>
                  <a:lnTo>
                    <a:pt x="17" y="1527"/>
                  </a:lnTo>
                  <a:lnTo>
                    <a:pt x="48" y="146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7B9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2"/>
            <p:cNvSpPr/>
            <p:nvPr/>
          </p:nvSpPr>
          <p:spPr>
            <a:xfrm>
              <a:off x="-1930512" y="3629587"/>
              <a:ext cx="1414" cy="44062"/>
            </a:xfrm>
            <a:custGeom>
              <a:avLst/>
              <a:gdLst/>
              <a:ahLst/>
              <a:cxnLst/>
              <a:rect l="l" t="t" r="r" b="b"/>
              <a:pathLst>
                <a:path w="49" h="1527" fill="none" extrusionOk="0">
                  <a:moveTo>
                    <a:pt x="32" y="1"/>
                  </a:moveTo>
                  <a:lnTo>
                    <a:pt x="48" y="1464"/>
                  </a:lnTo>
                  <a:lnTo>
                    <a:pt x="48" y="1464"/>
                  </a:lnTo>
                  <a:lnTo>
                    <a:pt x="17" y="1527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2"/>
            <p:cNvSpPr/>
            <p:nvPr/>
          </p:nvSpPr>
          <p:spPr>
            <a:xfrm>
              <a:off x="-1931406" y="3631405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extrusionOk="0">
                  <a:moveTo>
                    <a:pt x="32" y="1"/>
                  </a:moveTo>
                  <a:lnTo>
                    <a:pt x="0" y="79"/>
                  </a:lnTo>
                  <a:lnTo>
                    <a:pt x="0" y="1542"/>
                  </a:lnTo>
                  <a:lnTo>
                    <a:pt x="48" y="146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819F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2"/>
            <p:cNvSpPr/>
            <p:nvPr/>
          </p:nvSpPr>
          <p:spPr>
            <a:xfrm>
              <a:off x="-1931406" y="3631405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fill="none" extrusionOk="0">
                  <a:moveTo>
                    <a:pt x="32" y="1"/>
                  </a:moveTo>
                  <a:lnTo>
                    <a:pt x="48" y="1464"/>
                  </a:lnTo>
                  <a:lnTo>
                    <a:pt x="48" y="1464"/>
                  </a:lnTo>
                  <a:lnTo>
                    <a:pt x="0" y="1542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2"/>
            <p:cNvSpPr/>
            <p:nvPr/>
          </p:nvSpPr>
          <p:spPr>
            <a:xfrm>
              <a:off x="-1933686" y="3633684"/>
              <a:ext cx="2308" cy="44062"/>
            </a:xfrm>
            <a:custGeom>
              <a:avLst/>
              <a:gdLst/>
              <a:ahLst/>
              <a:cxnLst/>
              <a:rect l="l" t="t" r="r" b="b"/>
              <a:pathLst>
                <a:path w="80" h="1527" extrusionOk="0">
                  <a:moveTo>
                    <a:pt x="79" y="0"/>
                  </a:moveTo>
                  <a:lnTo>
                    <a:pt x="1" y="63"/>
                  </a:lnTo>
                  <a:lnTo>
                    <a:pt x="17" y="1526"/>
                  </a:lnTo>
                  <a:lnTo>
                    <a:pt x="79" y="1463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86A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2"/>
            <p:cNvSpPr/>
            <p:nvPr/>
          </p:nvSpPr>
          <p:spPr>
            <a:xfrm>
              <a:off x="-1933686" y="3633684"/>
              <a:ext cx="2308" cy="44062"/>
            </a:xfrm>
            <a:custGeom>
              <a:avLst/>
              <a:gdLst/>
              <a:ahLst/>
              <a:cxnLst/>
              <a:rect l="l" t="t" r="r" b="b"/>
              <a:pathLst>
                <a:path w="80" h="1527" fill="none" extrusionOk="0">
                  <a:moveTo>
                    <a:pt x="79" y="0"/>
                  </a:moveTo>
                  <a:lnTo>
                    <a:pt x="79" y="1463"/>
                  </a:lnTo>
                  <a:lnTo>
                    <a:pt x="79" y="1463"/>
                  </a:lnTo>
                  <a:lnTo>
                    <a:pt x="17" y="1526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2"/>
            <p:cNvSpPr/>
            <p:nvPr/>
          </p:nvSpPr>
          <p:spPr>
            <a:xfrm>
              <a:off x="-1938216" y="3635502"/>
              <a:ext cx="5021" cy="45879"/>
            </a:xfrm>
            <a:custGeom>
              <a:avLst/>
              <a:gdLst/>
              <a:ahLst/>
              <a:cxnLst/>
              <a:rect l="l" t="t" r="r" b="b"/>
              <a:pathLst>
                <a:path w="174" h="1590" extrusionOk="0">
                  <a:moveTo>
                    <a:pt x="158" y="0"/>
                  </a:moveTo>
                  <a:lnTo>
                    <a:pt x="95" y="63"/>
                  </a:lnTo>
                  <a:lnTo>
                    <a:pt x="0" y="126"/>
                  </a:lnTo>
                  <a:lnTo>
                    <a:pt x="16" y="1589"/>
                  </a:lnTo>
                  <a:lnTo>
                    <a:pt x="95" y="1526"/>
                  </a:lnTo>
                  <a:lnTo>
                    <a:pt x="174" y="146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8BA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2"/>
            <p:cNvSpPr/>
            <p:nvPr/>
          </p:nvSpPr>
          <p:spPr>
            <a:xfrm>
              <a:off x="-1938216" y="3635502"/>
              <a:ext cx="5021" cy="45879"/>
            </a:xfrm>
            <a:custGeom>
              <a:avLst/>
              <a:gdLst/>
              <a:ahLst/>
              <a:cxnLst/>
              <a:rect l="l" t="t" r="r" b="b"/>
              <a:pathLst>
                <a:path w="174" h="1590" fill="none" extrusionOk="0">
                  <a:moveTo>
                    <a:pt x="158" y="0"/>
                  </a:moveTo>
                  <a:lnTo>
                    <a:pt x="174" y="1463"/>
                  </a:lnTo>
                  <a:lnTo>
                    <a:pt x="174" y="1463"/>
                  </a:lnTo>
                  <a:lnTo>
                    <a:pt x="95" y="1526"/>
                  </a:lnTo>
                  <a:lnTo>
                    <a:pt x="16" y="158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95" y="63"/>
                  </a:lnTo>
                  <a:lnTo>
                    <a:pt x="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2"/>
            <p:cNvSpPr/>
            <p:nvPr/>
          </p:nvSpPr>
          <p:spPr>
            <a:xfrm>
              <a:off x="-1938216" y="3639109"/>
              <a:ext cx="491" cy="42273"/>
            </a:xfrm>
            <a:custGeom>
              <a:avLst/>
              <a:gdLst/>
              <a:ahLst/>
              <a:cxnLst/>
              <a:rect l="l" t="t" r="r" b="b"/>
              <a:pathLst>
                <a:path w="17" h="1465" extrusionOk="0">
                  <a:moveTo>
                    <a:pt x="0" y="1"/>
                  </a:moveTo>
                  <a:lnTo>
                    <a:pt x="0" y="1464"/>
                  </a:lnTo>
                  <a:lnTo>
                    <a:pt x="16" y="14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DA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2"/>
            <p:cNvSpPr/>
            <p:nvPr/>
          </p:nvSpPr>
          <p:spPr>
            <a:xfrm>
              <a:off x="-1938216" y="3639109"/>
              <a:ext cx="491" cy="42273"/>
            </a:xfrm>
            <a:custGeom>
              <a:avLst/>
              <a:gdLst/>
              <a:ahLst/>
              <a:cxnLst/>
              <a:rect l="l" t="t" r="r" b="b"/>
              <a:pathLst>
                <a:path w="17" h="1465" fill="none" extrusionOk="0">
                  <a:moveTo>
                    <a:pt x="0" y="1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2"/>
            <p:cNvSpPr/>
            <p:nvPr/>
          </p:nvSpPr>
          <p:spPr>
            <a:xfrm>
              <a:off x="-2152529" y="3602809"/>
              <a:ext cx="198003" cy="153941"/>
            </a:xfrm>
            <a:custGeom>
              <a:avLst/>
              <a:gdLst/>
              <a:ahLst/>
              <a:cxnLst/>
              <a:rect l="l" t="t" r="r" b="b"/>
              <a:pathLst>
                <a:path w="6862" h="5335" extrusionOk="0">
                  <a:moveTo>
                    <a:pt x="6861" y="0"/>
                  </a:moveTo>
                  <a:lnTo>
                    <a:pt x="1" y="3871"/>
                  </a:lnTo>
                  <a:lnTo>
                    <a:pt x="17" y="5334"/>
                  </a:lnTo>
                  <a:lnTo>
                    <a:pt x="6861" y="1464"/>
                  </a:lnTo>
                  <a:lnTo>
                    <a:pt x="6861" y="0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2"/>
            <p:cNvSpPr/>
            <p:nvPr/>
          </p:nvSpPr>
          <p:spPr>
            <a:xfrm>
              <a:off x="-2152529" y="3714481"/>
              <a:ext cx="8656" cy="47697"/>
            </a:xfrm>
            <a:custGeom>
              <a:avLst/>
              <a:gdLst/>
              <a:ahLst/>
              <a:cxnLst/>
              <a:rect l="l" t="t" r="r" b="b"/>
              <a:pathLst>
                <a:path w="300" h="1653" extrusionOk="0">
                  <a:moveTo>
                    <a:pt x="1" y="1"/>
                  </a:moveTo>
                  <a:lnTo>
                    <a:pt x="17" y="1464"/>
                  </a:lnTo>
                  <a:lnTo>
                    <a:pt x="300" y="1653"/>
                  </a:lnTo>
                  <a:lnTo>
                    <a:pt x="284" y="1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2"/>
            <p:cNvSpPr/>
            <p:nvPr/>
          </p:nvSpPr>
          <p:spPr>
            <a:xfrm>
              <a:off x="-2144334" y="3719935"/>
              <a:ext cx="9551" cy="47697"/>
            </a:xfrm>
            <a:custGeom>
              <a:avLst/>
              <a:gdLst/>
              <a:ahLst/>
              <a:cxnLst/>
              <a:rect l="l" t="t" r="r" b="b"/>
              <a:pathLst>
                <a:path w="331" h="1653" extrusionOk="0">
                  <a:moveTo>
                    <a:pt x="0" y="1"/>
                  </a:moveTo>
                  <a:lnTo>
                    <a:pt x="16" y="1464"/>
                  </a:lnTo>
                  <a:lnTo>
                    <a:pt x="331" y="1653"/>
                  </a:lnTo>
                  <a:lnTo>
                    <a:pt x="331" y="1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2"/>
            <p:cNvSpPr/>
            <p:nvPr/>
          </p:nvSpPr>
          <p:spPr>
            <a:xfrm>
              <a:off x="-2091672" y="3639109"/>
              <a:ext cx="153480" cy="128982"/>
            </a:xfrm>
            <a:custGeom>
              <a:avLst/>
              <a:gdLst/>
              <a:ahLst/>
              <a:cxnLst/>
              <a:rect l="l" t="t" r="r" b="b"/>
              <a:pathLst>
                <a:path w="5319" h="4470" extrusionOk="0">
                  <a:moveTo>
                    <a:pt x="5318" y="1"/>
                  </a:moveTo>
                  <a:lnTo>
                    <a:pt x="0" y="3006"/>
                  </a:lnTo>
                  <a:lnTo>
                    <a:pt x="0" y="4470"/>
                  </a:lnTo>
                  <a:lnTo>
                    <a:pt x="5318" y="1464"/>
                  </a:lnTo>
                  <a:lnTo>
                    <a:pt x="5318" y="1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2"/>
            <p:cNvSpPr/>
            <p:nvPr/>
          </p:nvSpPr>
          <p:spPr>
            <a:xfrm>
              <a:off x="-2152529" y="3602809"/>
              <a:ext cx="223857" cy="128058"/>
            </a:xfrm>
            <a:custGeom>
              <a:avLst/>
              <a:gdLst/>
              <a:ahLst/>
              <a:cxnLst/>
              <a:rect l="l" t="t" r="r" b="b"/>
              <a:pathLst>
                <a:path w="7758" h="4438" extrusionOk="0">
                  <a:moveTo>
                    <a:pt x="6861" y="0"/>
                  </a:moveTo>
                  <a:lnTo>
                    <a:pt x="1" y="3871"/>
                  </a:lnTo>
                  <a:lnTo>
                    <a:pt x="284" y="4060"/>
                  </a:lnTo>
                  <a:lnTo>
                    <a:pt x="615" y="4248"/>
                  </a:lnTo>
                  <a:lnTo>
                    <a:pt x="772" y="4327"/>
                  </a:lnTo>
                  <a:lnTo>
                    <a:pt x="961" y="4390"/>
                  </a:lnTo>
                  <a:lnTo>
                    <a:pt x="1150" y="4422"/>
                  </a:lnTo>
                  <a:lnTo>
                    <a:pt x="1354" y="4437"/>
                  </a:lnTo>
                  <a:lnTo>
                    <a:pt x="1559" y="4437"/>
                  </a:lnTo>
                  <a:lnTo>
                    <a:pt x="1747" y="4406"/>
                  </a:lnTo>
                  <a:lnTo>
                    <a:pt x="1936" y="4343"/>
                  </a:lnTo>
                  <a:lnTo>
                    <a:pt x="2109" y="4264"/>
                  </a:lnTo>
                  <a:lnTo>
                    <a:pt x="7427" y="1259"/>
                  </a:lnTo>
                  <a:lnTo>
                    <a:pt x="7569" y="1165"/>
                  </a:lnTo>
                  <a:lnTo>
                    <a:pt x="7663" y="1054"/>
                  </a:lnTo>
                  <a:lnTo>
                    <a:pt x="7726" y="944"/>
                  </a:lnTo>
                  <a:lnTo>
                    <a:pt x="7742" y="881"/>
                  </a:lnTo>
                  <a:lnTo>
                    <a:pt x="7758" y="818"/>
                  </a:lnTo>
                  <a:lnTo>
                    <a:pt x="7758" y="755"/>
                  </a:lnTo>
                  <a:lnTo>
                    <a:pt x="7742" y="708"/>
                  </a:lnTo>
                  <a:lnTo>
                    <a:pt x="7679" y="582"/>
                  </a:lnTo>
                  <a:lnTo>
                    <a:pt x="7601" y="472"/>
                  </a:lnTo>
                  <a:lnTo>
                    <a:pt x="7459" y="378"/>
                  </a:lnTo>
                  <a:lnTo>
                    <a:pt x="7144" y="189"/>
                  </a:lnTo>
                  <a:lnTo>
                    <a:pt x="68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2"/>
            <p:cNvSpPr/>
            <p:nvPr/>
          </p:nvSpPr>
          <p:spPr>
            <a:xfrm>
              <a:off x="-2096231" y="3725850"/>
              <a:ext cx="4588" cy="44062"/>
            </a:xfrm>
            <a:custGeom>
              <a:avLst/>
              <a:gdLst/>
              <a:ahLst/>
              <a:cxnLst/>
              <a:rect l="l" t="t" r="r" b="b"/>
              <a:pathLst>
                <a:path w="159" h="1527" extrusionOk="0">
                  <a:moveTo>
                    <a:pt x="158" y="0"/>
                  </a:moveTo>
                  <a:lnTo>
                    <a:pt x="1" y="63"/>
                  </a:lnTo>
                  <a:lnTo>
                    <a:pt x="17" y="1526"/>
                  </a:lnTo>
                  <a:lnTo>
                    <a:pt x="158" y="1464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8DA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2"/>
            <p:cNvSpPr/>
            <p:nvPr/>
          </p:nvSpPr>
          <p:spPr>
            <a:xfrm>
              <a:off x="-2096231" y="3725850"/>
              <a:ext cx="4588" cy="44062"/>
            </a:xfrm>
            <a:custGeom>
              <a:avLst/>
              <a:gdLst/>
              <a:ahLst/>
              <a:cxnLst/>
              <a:rect l="l" t="t" r="r" b="b"/>
              <a:pathLst>
                <a:path w="159" h="1527" fill="none" extrusionOk="0">
                  <a:moveTo>
                    <a:pt x="158" y="0"/>
                  </a:moveTo>
                  <a:lnTo>
                    <a:pt x="158" y="1464"/>
                  </a:lnTo>
                  <a:lnTo>
                    <a:pt x="158" y="1464"/>
                  </a:lnTo>
                  <a:lnTo>
                    <a:pt x="17" y="1526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2"/>
            <p:cNvSpPr/>
            <p:nvPr/>
          </p:nvSpPr>
          <p:spPr>
            <a:xfrm>
              <a:off x="-2102579" y="3727668"/>
              <a:ext cx="6839" cy="44523"/>
            </a:xfrm>
            <a:custGeom>
              <a:avLst/>
              <a:gdLst/>
              <a:ahLst/>
              <a:cxnLst/>
              <a:rect l="l" t="t" r="r" b="b"/>
              <a:pathLst>
                <a:path w="237" h="1543" extrusionOk="0">
                  <a:moveTo>
                    <a:pt x="221" y="0"/>
                  </a:moveTo>
                  <a:lnTo>
                    <a:pt x="111" y="47"/>
                  </a:lnTo>
                  <a:lnTo>
                    <a:pt x="1" y="79"/>
                  </a:lnTo>
                  <a:lnTo>
                    <a:pt x="1" y="1542"/>
                  </a:lnTo>
                  <a:lnTo>
                    <a:pt x="127" y="1511"/>
                  </a:lnTo>
                  <a:lnTo>
                    <a:pt x="237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BA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2"/>
            <p:cNvSpPr/>
            <p:nvPr/>
          </p:nvSpPr>
          <p:spPr>
            <a:xfrm>
              <a:off x="-2102579" y="3727668"/>
              <a:ext cx="6839" cy="44523"/>
            </a:xfrm>
            <a:custGeom>
              <a:avLst/>
              <a:gdLst/>
              <a:ahLst/>
              <a:cxnLst/>
              <a:rect l="l" t="t" r="r" b="b"/>
              <a:pathLst>
                <a:path w="237" h="1543" fill="none" extrusionOk="0">
                  <a:moveTo>
                    <a:pt x="221" y="0"/>
                  </a:moveTo>
                  <a:lnTo>
                    <a:pt x="237" y="1463"/>
                  </a:lnTo>
                  <a:lnTo>
                    <a:pt x="237" y="1463"/>
                  </a:lnTo>
                  <a:lnTo>
                    <a:pt x="127" y="1511"/>
                  </a:lnTo>
                  <a:lnTo>
                    <a:pt x="1" y="1542"/>
                  </a:lnTo>
                  <a:lnTo>
                    <a:pt x="1" y="79"/>
                  </a:lnTo>
                  <a:lnTo>
                    <a:pt x="1" y="79"/>
                  </a:lnTo>
                  <a:lnTo>
                    <a:pt x="111" y="47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2"/>
            <p:cNvSpPr/>
            <p:nvPr/>
          </p:nvSpPr>
          <p:spPr>
            <a:xfrm>
              <a:off x="-2106648" y="3729919"/>
              <a:ext cx="4097" cy="42705"/>
            </a:xfrm>
            <a:custGeom>
              <a:avLst/>
              <a:gdLst/>
              <a:ahLst/>
              <a:cxnLst/>
              <a:rect l="l" t="t" r="r" b="b"/>
              <a:pathLst>
                <a:path w="142" h="1480" extrusionOk="0">
                  <a:moveTo>
                    <a:pt x="142" y="1"/>
                  </a:moveTo>
                  <a:lnTo>
                    <a:pt x="0" y="17"/>
                  </a:lnTo>
                  <a:lnTo>
                    <a:pt x="0" y="1480"/>
                  </a:lnTo>
                  <a:lnTo>
                    <a:pt x="142" y="1464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6A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2"/>
            <p:cNvSpPr/>
            <p:nvPr/>
          </p:nvSpPr>
          <p:spPr>
            <a:xfrm>
              <a:off x="-2106648" y="3729919"/>
              <a:ext cx="4097" cy="42705"/>
            </a:xfrm>
            <a:custGeom>
              <a:avLst/>
              <a:gdLst/>
              <a:ahLst/>
              <a:cxnLst/>
              <a:rect l="l" t="t" r="r" b="b"/>
              <a:pathLst>
                <a:path w="142" h="1480" fill="none" extrusionOk="0">
                  <a:moveTo>
                    <a:pt x="142" y="1"/>
                  </a:moveTo>
                  <a:lnTo>
                    <a:pt x="142" y="1464"/>
                  </a:lnTo>
                  <a:lnTo>
                    <a:pt x="142" y="1464"/>
                  </a:lnTo>
                  <a:lnTo>
                    <a:pt x="0" y="148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2"/>
            <p:cNvSpPr/>
            <p:nvPr/>
          </p:nvSpPr>
          <p:spPr>
            <a:xfrm>
              <a:off x="-2110284" y="3730381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extrusionOk="0">
                  <a:moveTo>
                    <a:pt x="126" y="1"/>
                  </a:moveTo>
                  <a:lnTo>
                    <a:pt x="0" y="16"/>
                  </a:lnTo>
                  <a:lnTo>
                    <a:pt x="16" y="1480"/>
                  </a:lnTo>
                  <a:lnTo>
                    <a:pt x="126" y="1464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819F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2"/>
            <p:cNvSpPr/>
            <p:nvPr/>
          </p:nvSpPr>
          <p:spPr>
            <a:xfrm>
              <a:off x="-2110284" y="3730381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fill="none" extrusionOk="0">
                  <a:moveTo>
                    <a:pt x="126" y="1"/>
                  </a:moveTo>
                  <a:lnTo>
                    <a:pt x="126" y="1464"/>
                  </a:lnTo>
                  <a:lnTo>
                    <a:pt x="126" y="1464"/>
                  </a:lnTo>
                  <a:lnTo>
                    <a:pt x="16" y="148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2"/>
            <p:cNvSpPr/>
            <p:nvPr/>
          </p:nvSpPr>
          <p:spPr>
            <a:xfrm>
              <a:off x="-2113458" y="3730842"/>
              <a:ext cx="3636" cy="42244"/>
            </a:xfrm>
            <a:custGeom>
              <a:avLst/>
              <a:gdLst/>
              <a:ahLst/>
              <a:cxnLst/>
              <a:rect l="l" t="t" r="r" b="b"/>
              <a:pathLst>
                <a:path w="126" h="1464" extrusionOk="0">
                  <a:moveTo>
                    <a:pt x="0" y="0"/>
                  </a:moveTo>
                  <a:lnTo>
                    <a:pt x="16" y="1464"/>
                  </a:lnTo>
                  <a:lnTo>
                    <a:pt x="126" y="1464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7B9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2"/>
            <p:cNvSpPr/>
            <p:nvPr/>
          </p:nvSpPr>
          <p:spPr>
            <a:xfrm>
              <a:off x="-2113458" y="3730842"/>
              <a:ext cx="3636" cy="42244"/>
            </a:xfrm>
            <a:custGeom>
              <a:avLst/>
              <a:gdLst/>
              <a:ahLst/>
              <a:cxnLst/>
              <a:rect l="l" t="t" r="r" b="b"/>
              <a:pathLst>
                <a:path w="126" h="1464" fill="none" extrusionOk="0">
                  <a:moveTo>
                    <a:pt x="110" y="0"/>
                  </a:moveTo>
                  <a:lnTo>
                    <a:pt x="126" y="1464"/>
                  </a:lnTo>
                  <a:lnTo>
                    <a:pt x="126" y="1464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2"/>
            <p:cNvSpPr/>
            <p:nvPr/>
          </p:nvSpPr>
          <p:spPr>
            <a:xfrm>
              <a:off x="-2116199" y="3730842"/>
              <a:ext cx="3203" cy="42244"/>
            </a:xfrm>
            <a:custGeom>
              <a:avLst/>
              <a:gdLst/>
              <a:ahLst/>
              <a:cxnLst/>
              <a:rect l="l" t="t" r="r" b="b"/>
              <a:pathLst>
                <a:path w="111" h="1464" extrusionOk="0">
                  <a:moveTo>
                    <a:pt x="1" y="0"/>
                  </a:moveTo>
                  <a:lnTo>
                    <a:pt x="1" y="1464"/>
                  </a:lnTo>
                  <a:lnTo>
                    <a:pt x="111" y="1464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2"/>
            <p:cNvSpPr/>
            <p:nvPr/>
          </p:nvSpPr>
          <p:spPr>
            <a:xfrm>
              <a:off x="-2116199" y="3730842"/>
              <a:ext cx="3203" cy="42244"/>
            </a:xfrm>
            <a:custGeom>
              <a:avLst/>
              <a:gdLst/>
              <a:ahLst/>
              <a:cxnLst/>
              <a:rect l="l" t="t" r="r" b="b"/>
              <a:pathLst>
                <a:path w="111" h="1464" fill="none" extrusionOk="0">
                  <a:moveTo>
                    <a:pt x="95" y="0"/>
                  </a:moveTo>
                  <a:lnTo>
                    <a:pt x="111" y="1464"/>
                  </a:lnTo>
                  <a:lnTo>
                    <a:pt x="111" y="1464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2"/>
            <p:cNvSpPr/>
            <p:nvPr/>
          </p:nvSpPr>
          <p:spPr>
            <a:xfrm>
              <a:off x="-2119374" y="3730381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extrusionOk="0">
                  <a:moveTo>
                    <a:pt x="1" y="1"/>
                  </a:moveTo>
                  <a:lnTo>
                    <a:pt x="1" y="1464"/>
                  </a:lnTo>
                  <a:lnTo>
                    <a:pt x="111" y="1480"/>
                  </a:lnTo>
                  <a:lnTo>
                    <a:pt x="111" y="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49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2"/>
            <p:cNvSpPr/>
            <p:nvPr/>
          </p:nvSpPr>
          <p:spPr>
            <a:xfrm>
              <a:off x="-2119374" y="3730381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fill="none" extrusionOk="0">
                  <a:moveTo>
                    <a:pt x="111" y="16"/>
                  </a:moveTo>
                  <a:lnTo>
                    <a:pt x="111" y="1480"/>
                  </a:lnTo>
                  <a:lnTo>
                    <a:pt x="111" y="1480"/>
                  </a:lnTo>
                  <a:lnTo>
                    <a:pt x="1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11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2"/>
            <p:cNvSpPr/>
            <p:nvPr/>
          </p:nvSpPr>
          <p:spPr>
            <a:xfrm>
              <a:off x="-2122548" y="3729919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extrusionOk="0">
                  <a:moveTo>
                    <a:pt x="0" y="1"/>
                  </a:moveTo>
                  <a:lnTo>
                    <a:pt x="16" y="1464"/>
                  </a:lnTo>
                  <a:lnTo>
                    <a:pt x="111" y="1480"/>
                  </a:lnTo>
                  <a:lnTo>
                    <a:pt x="111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F9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2"/>
            <p:cNvSpPr/>
            <p:nvPr/>
          </p:nvSpPr>
          <p:spPr>
            <a:xfrm>
              <a:off x="-2122548" y="3729919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fill="none" extrusionOk="0">
                  <a:moveTo>
                    <a:pt x="111" y="17"/>
                  </a:moveTo>
                  <a:lnTo>
                    <a:pt x="111" y="1480"/>
                  </a:lnTo>
                  <a:lnTo>
                    <a:pt x="111" y="1480"/>
                  </a:lnTo>
                  <a:lnTo>
                    <a:pt x="16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111" y="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2"/>
            <p:cNvSpPr/>
            <p:nvPr/>
          </p:nvSpPr>
          <p:spPr>
            <a:xfrm>
              <a:off x="-2125722" y="3729486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extrusionOk="0">
                  <a:moveTo>
                    <a:pt x="0" y="0"/>
                  </a:moveTo>
                  <a:lnTo>
                    <a:pt x="0" y="1448"/>
                  </a:lnTo>
                  <a:lnTo>
                    <a:pt x="126" y="1479"/>
                  </a:lnTo>
                  <a:lnTo>
                    <a:pt x="11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8E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2"/>
            <p:cNvSpPr/>
            <p:nvPr/>
          </p:nvSpPr>
          <p:spPr>
            <a:xfrm>
              <a:off x="-2125722" y="3729486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fill="none" extrusionOk="0">
                  <a:moveTo>
                    <a:pt x="110" y="16"/>
                  </a:moveTo>
                  <a:lnTo>
                    <a:pt x="126" y="1479"/>
                  </a:lnTo>
                  <a:lnTo>
                    <a:pt x="126" y="1479"/>
                  </a:lnTo>
                  <a:lnTo>
                    <a:pt x="0" y="144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0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2"/>
            <p:cNvSpPr/>
            <p:nvPr/>
          </p:nvSpPr>
          <p:spPr>
            <a:xfrm>
              <a:off x="-2129358" y="3728101"/>
              <a:ext cx="3665" cy="43167"/>
            </a:xfrm>
            <a:custGeom>
              <a:avLst/>
              <a:gdLst/>
              <a:ahLst/>
              <a:cxnLst/>
              <a:rect l="l" t="t" r="r" b="b"/>
              <a:pathLst>
                <a:path w="127" h="1496" extrusionOk="0">
                  <a:moveTo>
                    <a:pt x="0" y="1"/>
                  </a:moveTo>
                  <a:lnTo>
                    <a:pt x="0" y="1464"/>
                  </a:lnTo>
                  <a:lnTo>
                    <a:pt x="126" y="1496"/>
                  </a:lnTo>
                  <a:lnTo>
                    <a:pt x="126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5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2"/>
            <p:cNvSpPr/>
            <p:nvPr/>
          </p:nvSpPr>
          <p:spPr>
            <a:xfrm>
              <a:off x="-2129358" y="3728101"/>
              <a:ext cx="3665" cy="43167"/>
            </a:xfrm>
            <a:custGeom>
              <a:avLst/>
              <a:gdLst/>
              <a:ahLst/>
              <a:cxnLst/>
              <a:rect l="l" t="t" r="r" b="b"/>
              <a:pathLst>
                <a:path w="127" h="1496" fill="none" extrusionOk="0">
                  <a:moveTo>
                    <a:pt x="126" y="48"/>
                  </a:moveTo>
                  <a:lnTo>
                    <a:pt x="126" y="1496"/>
                  </a:lnTo>
                  <a:lnTo>
                    <a:pt x="126" y="1496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6" y="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2"/>
            <p:cNvSpPr/>
            <p:nvPr/>
          </p:nvSpPr>
          <p:spPr>
            <a:xfrm>
              <a:off x="-2134811" y="3725389"/>
              <a:ext cx="5482" cy="44985"/>
            </a:xfrm>
            <a:custGeom>
              <a:avLst/>
              <a:gdLst/>
              <a:ahLst/>
              <a:cxnLst/>
              <a:rect l="l" t="t" r="r" b="b"/>
              <a:pathLst>
                <a:path w="190" h="1559" extrusionOk="0">
                  <a:moveTo>
                    <a:pt x="1" y="0"/>
                  </a:moveTo>
                  <a:lnTo>
                    <a:pt x="1" y="1464"/>
                  </a:lnTo>
                  <a:lnTo>
                    <a:pt x="95" y="1511"/>
                  </a:lnTo>
                  <a:lnTo>
                    <a:pt x="189" y="1558"/>
                  </a:lnTo>
                  <a:lnTo>
                    <a:pt x="189" y="95"/>
                  </a:lnTo>
                  <a:lnTo>
                    <a:pt x="79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08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2"/>
            <p:cNvSpPr/>
            <p:nvPr/>
          </p:nvSpPr>
          <p:spPr>
            <a:xfrm>
              <a:off x="-2134811" y="3725389"/>
              <a:ext cx="5482" cy="44985"/>
            </a:xfrm>
            <a:custGeom>
              <a:avLst/>
              <a:gdLst/>
              <a:ahLst/>
              <a:cxnLst/>
              <a:rect l="l" t="t" r="r" b="b"/>
              <a:pathLst>
                <a:path w="190" h="1559" fill="none" extrusionOk="0">
                  <a:moveTo>
                    <a:pt x="189" y="95"/>
                  </a:moveTo>
                  <a:lnTo>
                    <a:pt x="189" y="1558"/>
                  </a:lnTo>
                  <a:lnTo>
                    <a:pt x="189" y="1558"/>
                  </a:lnTo>
                  <a:lnTo>
                    <a:pt x="95" y="1511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79" y="48"/>
                  </a:lnTo>
                  <a:lnTo>
                    <a:pt x="189" y="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2"/>
            <p:cNvSpPr/>
            <p:nvPr/>
          </p:nvSpPr>
          <p:spPr>
            <a:xfrm>
              <a:off x="-2189753" y="3719935"/>
              <a:ext cx="45879" cy="67694"/>
            </a:xfrm>
            <a:custGeom>
              <a:avLst/>
              <a:gdLst/>
              <a:ahLst/>
              <a:cxnLst/>
              <a:rect l="l" t="t" r="r" b="b"/>
              <a:pathLst>
                <a:path w="1590" h="2346" extrusionOk="0">
                  <a:moveTo>
                    <a:pt x="1574" y="1"/>
                  </a:moveTo>
                  <a:lnTo>
                    <a:pt x="1" y="882"/>
                  </a:lnTo>
                  <a:lnTo>
                    <a:pt x="16" y="2345"/>
                  </a:lnTo>
                  <a:lnTo>
                    <a:pt x="1590" y="1464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2"/>
            <p:cNvSpPr/>
            <p:nvPr/>
          </p:nvSpPr>
          <p:spPr>
            <a:xfrm>
              <a:off x="-1836961" y="3583273"/>
              <a:ext cx="669696" cy="454033"/>
            </a:xfrm>
            <a:custGeom>
              <a:avLst/>
              <a:gdLst/>
              <a:ahLst/>
              <a:cxnLst/>
              <a:rect l="l" t="t" r="r" b="b"/>
              <a:pathLst>
                <a:path w="23209" h="15735" extrusionOk="0">
                  <a:moveTo>
                    <a:pt x="0" y="1"/>
                  </a:moveTo>
                  <a:lnTo>
                    <a:pt x="0" y="1464"/>
                  </a:lnTo>
                  <a:lnTo>
                    <a:pt x="23208" y="15735"/>
                  </a:lnTo>
                  <a:lnTo>
                    <a:pt x="23208" y="14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2"/>
            <p:cNvSpPr/>
            <p:nvPr/>
          </p:nvSpPr>
          <p:spPr>
            <a:xfrm>
              <a:off x="-1167274" y="3995076"/>
              <a:ext cx="12725" cy="60422"/>
            </a:xfrm>
            <a:custGeom>
              <a:avLst/>
              <a:gdLst/>
              <a:ahLst/>
              <a:cxnLst/>
              <a:rect l="l" t="t" r="r" b="b"/>
              <a:pathLst>
                <a:path w="441" h="2094" extrusionOk="0">
                  <a:moveTo>
                    <a:pt x="0" y="1"/>
                  </a:moveTo>
                  <a:lnTo>
                    <a:pt x="0" y="1464"/>
                  </a:lnTo>
                  <a:lnTo>
                    <a:pt x="110" y="1527"/>
                  </a:lnTo>
                  <a:lnTo>
                    <a:pt x="189" y="1606"/>
                  </a:lnTo>
                  <a:lnTo>
                    <a:pt x="268" y="1684"/>
                  </a:lnTo>
                  <a:lnTo>
                    <a:pt x="331" y="1763"/>
                  </a:lnTo>
                  <a:lnTo>
                    <a:pt x="378" y="1842"/>
                  </a:lnTo>
                  <a:lnTo>
                    <a:pt x="409" y="1920"/>
                  </a:lnTo>
                  <a:lnTo>
                    <a:pt x="425" y="2015"/>
                  </a:lnTo>
                  <a:lnTo>
                    <a:pt x="441" y="2093"/>
                  </a:lnTo>
                  <a:lnTo>
                    <a:pt x="425" y="630"/>
                  </a:lnTo>
                  <a:lnTo>
                    <a:pt x="425" y="551"/>
                  </a:lnTo>
                  <a:lnTo>
                    <a:pt x="409" y="457"/>
                  </a:lnTo>
                  <a:lnTo>
                    <a:pt x="362" y="378"/>
                  </a:lnTo>
                  <a:lnTo>
                    <a:pt x="315" y="300"/>
                  </a:lnTo>
                  <a:lnTo>
                    <a:pt x="268" y="221"/>
                  </a:lnTo>
                  <a:lnTo>
                    <a:pt x="189" y="142"/>
                  </a:lnTo>
                  <a:lnTo>
                    <a:pt x="95" y="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08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2"/>
            <p:cNvSpPr/>
            <p:nvPr/>
          </p:nvSpPr>
          <p:spPr>
            <a:xfrm>
              <a:off x="-1167274" y="3995076"/>
              <a:ext cx="12725" cy="60422"/>
            </a:xfrm>
            <a:custGeom>
              <a:avLst/>
              <a:gdLst/>
              <a:ahLst/>
              <a:cxnLst/>
              <a:rect l="l" t="t" r="r" b="b"/>
              <a:pathLst>
                <a:path w="441" h="2094" fill="none" extrusionOk="0">
                  <a:moveTo>
                    <a:pt x="425" y="630"/>
                  </a:moveTo>
                  <a:lnTo>
                    <a:pt x="441" y="2093"/>
                  </a:lnTo>
                  <a:lnTo>
                    <a:pt x="441" y="2093"/>
                  </a:lnTo>
                  <a:lnTo>
                    <a:pt x="425" y="2015"/>
                  </a:lnTo>
                  <a:lnTo>
                    <a:pt x="409" y="1920"/>
                  </a:lnTo>
                  <a:lnTo>
                    <a:pt x="378" y="1842"/>
                  </a:lnTo>
                  <a:lnTo>
                    <a:pt x="331" y="1763"/>
                  </a:lnTo>
                  <a:lnTo>
                    <a:pt x="268" y="1684"/>
                  </a:lnTo>
                  <a:lnTo>
                    <a:pt x="189" y="1606"/>
                  </a:lnTo>
                  <a:lnTo>
                    <a:pt x="110" y="1527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95" y="64"/>
                  </a:lnTo>
                  <a:lnTo>
                    <a:pt x="189" y="142"/>
                  </a:lnTo>
                  <a:lnTo>
                    <a:pt x="268" y="221"/>
                  </a:lnTo>
                  <a:lnTo>
                    <a:pt x="315" y="300"/>
                  </a:lnTo>
                  <a:lnTo>
                    <a:pt x="362" y="378"/>
                  </a:lnTo>
                  <a:lnTo>
                    <a:pt x="409" y="457"/>
                  </a:lnTo>
                  <a:lnTo>
                    <a:pt x="425" y="551"/>
                  </a:lnTo>
                  <a:lnTo>
                    <a:pt x="425" y="6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2"/>
            <p:cNvSpPr/>
            <p:nvPr/>
          </p:nvSpPr>
          <p:spPr>
            <a:xfrm>
              <a:off x="-1155010" y="4013227"/>
              <a:ext cx="462" cy="42705"/>
            </a:xfrm>
            <a:custGeom>
              <a:avLst/>
              <a:gdLst/>
              <a:ahLst/>
              <a:cxnLst/>
              <a:rect l="l" t="t" r="r" b="b"/>
              <a:pathLst>
                <a:path w="16" h="1480" extrusionOk="0">
                  <a:moveTo>
                    <a:pt x="0" y="1"/>
                  </a:moveTo>
                  <a:lnTo>
                    <a:pt x="0" y="17"/>
                  </a:lnTo>
                  <a:lnTo>
                    <a:pt x="16" y="1480"/>
                  </a:lnTo>
                  <a:lnTo>
                    <a:pt x="16" y="14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2"/>
            <p:cNvSpPr/>
            <p:nvPr/>
          </p:nvSpPr>
          <p:spPr>
            <a:xfrm>
              <a:off x="-1155010" y="4013227"/>
              <a:ext cx="462" cy="42705"/>
            </a:xfrm>
            <a:custGeom>
              <a:avLst/>
              <a:gdLst/>
              <a:ahLst/>
              <a:cxnLst/>
              <a:rect l="l" t="t" r="r" b="b"/>
              <a:pathLst>
                <a:path w="16" h="1480" fill="none" extrusionOk="0">
                  <a:moveTo>
                    <a:pt x="0" y="1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16" y="148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2"/>
            <p:cNvSpPr/>
            <p:nvPr/>
          </p:nvSpPr>
          <p:spPr>
            <a:xfrm>
              <a:off x="-1155010" y="4013688"/>
              <a:ext cx="462" cy="44985"/>
            </a:xfrm>
            <a:custGeom>
              <a:avLst/>
              <a:gdLst/>
              <a:ahLst/>
              <a:cxnLst/>
              <a:rect l="l" t="t" r="r" b="b"/>
              <a:pathLst>
                <a:path w="16" h="1559" extrusionOk="0">
                  <a:moveTo>
                    <a:pt x="0" y="1"/>
                  </a:moveTo>
                  <a:lnTo>
                    <a:pt x="0" y="95"/>
                  </a:lnTo>
                  <a:lnTo>
                    <a:pt x="0" y="1558"/>
                  </a:lnTo>
                  <a:lnTo>
                    <a:pt x="16" y="14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2"/>
            <p:cNvSpPr/>
            <p:nvPr/>
          </p:nvSpPr>
          <p:spPr>
            <a:xfrm>
              <a:off x="-1155010" y="4013688"/>
              <a:ext cx="462" cy="44985"/>
            </a:xfrm>
            <a:custGeom>
              <a:avLst/>
              <a:gdLst/>
              <a:ahLst/>
              <a:cxnLst/>
              <a:rect l="l" t="t" r="r" b="b"/>
              <a:pathLst>
                <a:path w="16" h="1559" fill="none" extrusionOk="0">
                  <a:moveTo>
                    <a:pt x="0" y="1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0" y="155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2"/>
            <p:cNvSpPr/>
            <p:nvPr/>
          </p:nvSpPr>
          <p:spPr>
            <a:xfrm>
              <a:off x="-1155933" y="4016430"/>
              <a:ext cx="952" cy="44523"/>
            </a:xfrm>
            <a:custGeom>
              <a:avLst/>
              <a:gdLst/>
              <a:ahLst/>
              <a:cxnLst/>
              <a:rect l="l" t="t" r="r" b="b"/>
              <a:pathLst>
                <a:path w="33" h="1543" extrusionOk="0">
                  <a:moveTo>
                    <a:pt x="32" y="0"/>
                  </a:moveTo>
                  <a:lnTo>
                    <a:pt x="1" y="95"/>
                  </a:lnTo>
                  <a:lnTo>
                    <a:pt x="16" y="1542"/>
                  </a:lnTo>
                  <a:lnTo>
                    <a:pt x="32" y="1463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2"/>
            <p:cNvSpPr/>
            <p:nvPr/>
          </p:nvSpPr>
          <p:spPr>
            <a:xfrm>
              <a:off x="-1155933" y="4016430"/>
              <a:ext cx="952" cy="44523"/>
            </a:xfrm>
            <a:custGeom>
              <a:avLst/>
              <a:gdLst/>
              <a:ahLst/>
              <a:cxnLst/>
              <a:rect l="l" t="t" r="r" b="b"/>
              <a:pathLst>
                <a:path w="33" h="1543" fill="none" extrusionOk="0">
                  <a:moveTo>
                    <a:pt x="32" y="0"/>
                  </a:moveTo>
                  <a:lnTo>
                    <a:pt x="32" y="1463"/>
                  </a:lnTo>
                  <a:lnTo>
                    <a:pt x="32" y="1463"/>
                  </a:lnTo>
                  <a:lnTo>
                    <a:pt x="16" y="1542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2"/>
            <p:cNvSpPr/>
            <p:nvPr/>
          </p:nvSpPr>
          <p:spPr>
            <a:xfrm>
              <a:off x="-1156828" y="4019142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extrusionOk="0">
                  <a:moveTo>
                    <a:pt x="32" y="1"/>
                  </a:moveTo>
                  <a:lnTo>
                    <a:pt x="0" y="79"/>
                  </a:lnTo>
                  <a:lnTo>
                    <a:pt x="0" y="1542"/>
                  </a:lnTo>
                  <a:lnTo>
                    <a:pt x="47" y="144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2"/>
            <p:cNvSpPr/>
            <p:nvPr/>
          </p:nvSpPr>
          <p:spPr>
            <a:xfrm>
              <a:off x="-1156828" y="4019142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fill="none" extrusionOk="0">
                  <a:moveTo>
                    <a:pt x="32" y="1"/>
                  </a:moveTo>
                  <a:lnTo>
                    <a:pt x="47" y="1448"/>
                  </a:lnTo>
                  <a:lnTo>
                    <a:pt x="47" y="1448"/>
                  </a:lnTo>
                  <a:lnTo>
                    <a:pt x="0" y="1542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2"/>
            <p:cNvSpPr/>
            <p:nvPr/>
          </p:nvSpPr>
          <p:spPr>
            <a:xfrm>
              <a:off x="-1158646" y="4021422"/>
              <a:ext cx="1847" cy="45418"/>
            </a:xfrm>
            <a:custGeom>
              <a:avLst/>
              <a:gdLst/>
              <a:ahLst/>
              <a:cxnLst/>
              <a:rect l="l" t="t" r="r" b="b"/>
              <a:pathLst>
                <a:path w="64" h="1574" extrusionOk="0">
                  <a:moveTo>
                    <a:pt x="63" y="0"/>
                  </a:moveTo>
                  <a:lnTo>
                    <a:pt x="0" y="110"/>
                  </a:lnTo>
                  <a:lnTo>
                    <a:pt x="0" y="1574"/>
                  </a:lnTo>
                  <a:lnTo>
                    <a:pt x="63" y="14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2"/>
            <p:cNvSpPr/>
            <p:nvPr/>
          </p:nvSpPr>
          <p:spPr>
            <a:xfrm>
              <a:off x="-1158646" y="4021422"/>
              <a:ext cx="1847" cy="45418"/>
            </a:xfrm>
            <a:custGeom>
              <a:avLst/>
              <a:gdLst/>
              <a:ahLst/>
              <a:cxnLst/>
              <a:rect l="l" t="t" r="r" b="b"/>
              <a:pathLst>
                <a:path w="64" h="1574" fill="none" extrusionOk="0">
                  <a:moveTo>
                    <a:pt x="63" y="0"/>
                  </a:moveTo>
                  <a:lnTo>
                    <a:pt x="63" y="1463"/>
                  </a:lnTo>
                  <a:lnTo>
                    <a:pt x="63" y="1463"/>
                  </a:lnTo>
                  <a:lnTo>
                    <a:pt x="0" y="1574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2"/>
            <p:cNvSpPr/>
            <p:nvPr/>
          </p:nvSpPr>
          <p:spPr>
            <a:xfrm>
              <a:off x="-1161820" y="4024596"/>
              <a:ext cx="3203" cy="45418"/>
            </a:xfrm>
            <a:custGeom>
              <a:avLst/>
              <a:gdLst/>
              <a:ahLst/>
              <a:cxnLst/>
              <a:rect l="l" t="t" r="r" b="b"/>
              <a:pathLst>
                <a:path w="111" h="1574" extrusionOk="0">
                  <a:moveTo>
                    <a:pt x="110" y="0"/>
                  </a:moveTo>
                  <a:lnTo>
                    <a:pt x="0" y="110"/>
                  </a:lnTo>
                  <a:lnTo>
                    <a:pt x="16" y="1574"/>
                  </a:lnTo>
                  <a:lnTo>
                    <a:pt x="110" y="1464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2"/>
            <p:cNvSpPr/>
            <p:nvPr/>
          </p:nvSpPr>
          <p:spPr>
            <a:xfrm>
              <a:off x="-1161820" y="4024596"/>
              <a:ext cx="3203" cy="45418"/>
            </a:xfrm>
            <a:custGeom>
              <a:avLst/>
              <a:gdLst/>
              <a:ahLst/>
              <a:cxnLst/>
              <a:rect l="l" t="t" r="r" b="b"/>
              <a:pathLst>
                <a:path w="111" h="1574" fill="none" extrusionOk="0">
                  <a:moveTo>
                    <a:pt x="110" y="0"/>
                  </a:moveTo>
                  <a:lnTo>
                    <a:pt x="110" y="1464"/>
                  </a:lnTo>
                  <a:lnTo>
                    <a:pt x="110" y="1464"/>
                  </a:lnTo>
                  <a:lnTo>
                    <a:pt x="16" y="1574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2"/>
            <p:cNvSpPr/>
            <p:nvPr/>
          </p:nvSpPr>
          <p:spPr>
            <a:xfrm>
              <a:off x="-1168630" y="4027770"/>
              <a:ext cx="7271" cy="47236"/>
            </a:xfrm>
            <a:custGeom>
              <a:avLst/>
              <a:gdLst/>
              <a:ahLst/>
              <a:cxnLst/>
              <a:rect l="l" t="t" r="r" b="b"/>
              <a:pathLst>
                <a:path w="252" h="1637" extrusionOk="0">
                  <a:moveTo>
                    <a:pt x="236" y="0"/>
                  </a:moveTo>
                  <a:lnTo>
                    <a:pt x="126" y="79"/>
                  </a:lnTo>
                  <a:lnTo>
                    <a:pt x="0" y="174"/>
                  </a:lnTo>
                  <a:lnTo>
                    <a:pt x="0" y="1637"/>
                  </a:lnTo>
                  <a:lnTo>
                    <a:pt x="142" y="1542"/>
                  </a:lnTo>
                  <a:lnTo>
                    <a:pt x="252" y="146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2"/>
            <p:cNvSpPr/>
            <p:nvPr/>
          </p:nvSpPr>
          <p:spPr>
            <a:xfrm>
              <a:off x="-1168630" y="4027770"/>
              <a:ext cx="7271" cy="47236"/>
            </a:xfrm>
            <a:custGeom>
              <a:avLst/>
              <a:gdLst/>
              <a:ahLst/>
              <a:cxnLst/>
              <a:rect l="l" t="t" r="r" b="b"/>
              <a:pathLst>
                <a:path w="252" h="1637" fill="none" extrusionOk="0">
                  <a:moveTo>
                    <a:pt x="236" y="0"/>
                  </a:moveTo>
                  <a:lnTo>
                    <a:pt x="252" y="1464"/>
                  </a:lnTo>
                  <a:lnTo>
                    <a:pt x="252" y="1464"/>
                  </a:lnTo>
                  <a:lnTo>
                    <a:pt x="142" y="1542"/>
                  </a:lnTo>
                  <a:lnTo>
                    <a:pt x="0" y="1637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126" y="79"/>
                  </a:lnTo>
                  <a:lnTo>
                    <a:pt x="2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2"/>
            <p:cNvSpPr/>
            <p:nvPr/>
          </p:nvSpPr>
          <p:spPr>
            <a:xfrm>
              <a:off x="-1168630" y="4032762"/>
              <a:ext cx="29" cy="42244"/>
            </a:xfrm>
            <a:custGeom>
              <a:avLst/>
              <a:gdLst/>
              <a:ahLst/>
              <a:cxnLst/>
              <a:rect l="l" t="t" r="r" b="b"/>
              <a:pathLst>
                <a:path w="1" h="1464" extrusionOk="0">
                  <a:moveTo>
                    <a:pt x="0" y="1"/>
                  </a:moveTo>
                  <a:lnTo>
                    <a:pt x="0" y="1464"/>
                  </a:lnTo>
                  <a:lnTo>
                    <a:pt x="0" y="1464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2"/>
            <p:cNvSpPr/>
            <p:nvPr/>
          </p:nvSpPr>
          <p:spPr>
            <a:xfrm>
              <a:off x="-1168630" y="4032762"/>
              <a:ext cx="29" cy="42244"/>
            </a:xfrm>
            <a:custGeom>
              <a:avLst/>
              <a:gdLst/>
              <a:ahLst/>
              <a:cxnLst/>
              <a:rect l="l" t="t" r="r" b="b"/>
              <a:pathLst>
                <a:path w="1" h="1464" fill="none" extrusionOk="0">
                  <a:moveTo>
                    <a:pt x="0" y="1"/>
                  </a:moveTo>
                  <a:lnTo>
                    <a:pt x="0" y="1464"/>
                  </a:lnTo>
                  <a:lnTo>
                    <a:pt x="0" y="1464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2"/>
            <p:cNvSpPr/>
            <p:nvPr/>
          </p:nvSpPr>
          <p:spPr>
            <a:xfrm>
              <a:off x="-2191109" y="3783043"/>
              <a:ext cx="670157" cy="454495"/>
            </a:xfrm>
            <a:custGeom>
              <a:avLst/>
              <a:gdLst/>
              <a:ahLst/>
              <a:cxnLst/>
              <a:rect l="l" t="t" r="r" b="b"/>
              <a:pathLst>
                <a:path w="23225" h="15751" extrusionOk="0">
                  <a:moveTo>
                    <a:pt x="0" y="1"/>
                  </a:moveTo>
                  <a:lnTo>
                    <a:pt x="0" y="1464"/>
                  </a:lnTo>
                  <a:lnTo>
                    <a:pt x="23224" y="15751"/>
                  </a:lnTo>
                  <a:lnTo>
                    <a:pt x="23209" y="142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2"/>
            <p:cNvSpPr/>
            <p:nvPr/>
          </p:nvSpPr>
          <p:spPr>
            <a:xfrm>
              <a:off x="-1457391" y="4032762"/>
              <a:ext cx="288781" cy="205246"/>
            </a:xfrm>
            <a:custGeom>
              <a:avLst/>
              <a:gdLst/>
              <a:ahLst/>
              <a:cxnLst/>
              <a:rect l="l" t="t" r="r" b="b"/>
              <a:pathLst>
                <a:path w="10008" h="7113" extrusionOk="0">
                  <a:moveTo>
                    <a:pt x="10007" y="1"/>
                  </a:moveTo>
                  <a:lnTo>
                    <a:pt x="0" y="5649"/>
                  </a:lnTo>
                  <a:lnTo>
                    <a:pt x="0" y="7112"/>
                  </a:lnTo>
                  <a:lnTo>
                    <a:pt x="10007" y="1464"/>
                  </a:lnTo>
                  <a:lnTo>
                    <a:pt x="1000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2"/>
            <p:cNvSpPr/>
            <p:nvPr/>
          </p:nvSpPr>
          <p:spPr>
            <a:xfrm>
              <a:off x="-2203835" y="3575107"/>
              <a:ext cx="1048822" cy="627914"/>
            </a:xfrm>
            <a:custGeom>
              <a:avLst/>
              <a:gdLst/>
              <a:ahLst/>
              <a:cxnLst/>
              <a:rect l="l" t="t" r="r" b="b"/>
              <a:pathLst>
                <a:path w="36348" h="21761" extrusionOk="0">
                  <a:moveTo>
                    <a:pt x="11613" y="0"/>
                  </a:moveTo>
                  <a:lnTo>
                    <a:pt x="11314" y="16"/>
                  </a:lnTo>
                  <a:lnTo>
                    <a:pt x="11031" y="63"/>
                  </a:lnTo>
                  <a:lnTo>
                    <a:pt x="10889" y="95"/>
                  </a:lnTo>
                  <a:lnTo>
                    <a:pt x="10747" y="142"/>
                  </a:lnTo>
                  <a:lnTo>
                    <a:pt x="10622" y="189"/>
                  </a:lnTo>
                  <a:lnTo>
                    <a:pt x="10496" y="252"/>
                  </a:lnTo>
                  <a:lnTo>
                    <a:pt x="8922" y="1149"/>
                  </a:lnTo>
                  <a:lnTo>
                    <a:pt x="9237" y="1338"/>
                  </a:lnTo>
                  <a:lnTo>
                    <a:pt x="9379" y="1432"/>
                  </a:lnTo>
                  <a:lnTo>
                    <a:pt x="9457" y="1542"/>
                  </a:lnTo>
                  <a:lnTo>
                    <a:pt x="9520" y="1668"/>
                  </a:lnTo>
                  <a:lnTo>
                    <a:pt x="9536" y="1715"/>
                  </a:lnTo>
                  <a:lnTo>
                    <a:pt x="9536" y="1778"/>
                  </a:lnTo>
                  <a:lnTo>
                    <a:pt x="9520" y="1841"/>
                  </a:lnTo>
                  <a:lnTo>
                    <a:pt x="9504" y="1904"/>
                  </a:lnTo>
                  <a:lnTo>
                    <a:pt x="9441" y="2014"/>
                  </a:lnTo>
                  <a:lnTo>
                    <a:pt x="9347" y="2125"/>
                  </a:lnTo>
                  <a:lnTo>
                    <a:pt x="9205" y="2219"/>
                  </a:lnTo>
                  <a:lnTo>
                    <a:pt x="3887" y="5224"/>
                  </a:lnTo>
                  <a:lnTo>
                    <a:pt x="3714" y="5303"/>
                  </a:lnTo>
                  <a:lnTo>
                    <a:pt x="3525" y="5366"/>
                  </a:lnTo>
                  <a:lnTo>
                    <a:pt x="3337" y="5397"/>
                  </a:lnTo>
                  <a:lnTo>
                    <a:pt x="3132" y="5397"/>
                  </a:lnTo>
                  <a:lnTo>
                    <a:pt x="2928" y="5382"/>
                  </a:lnTo>
                  <a:lnTo>
                    <a:pt x="2739" y="5350"/>
                  </a:lnTo>
                  <a:lnTo>
                    <a:pt x="2550" y="5287"/>
                  </a:lnTo>
                  <a:lnTo>
                    <a:pt x="2393" y="5208"/>
                  </a:lnTo>
                  <a:lnTo>
                    <a:pt x="2062" y="5020"/>
                  </a:lnTo>
                  <a:lnTo>
                    <a:pt x="489" y="5901"/>
                  </a:lnTo>
                  <a:lnTo>
                    <a:pt x="379" y="5979"/>
                  </a:lnTo>
                  <a:lnTo>
                    <a:pt x="284" y="6042"/>
                  </a:lnTo>
                  <a:lnTo>
                    <a:pt x="205" y="6121"/>
                  </a:lnTo>
                  <a:lnTo>
                    <a:pt x="143" y="6200"/>
                  </a:lnTo>
                  <a:lnTo>
                    <a:pt x="80" y="6294"/>
                  </a:lnTo>
                  <a:lnTo>
                    <a:pt x="48" y="6373"/>
                  </a:lnTo>
                  <a:lnTo>
                    <a:pt x="17" y="6467"/>
                  </a:lnTo>
                  <a:lnTo>
                    <a:pt x="1" y="6546"/>
                  </a:lnTo>
                  <a:lnTo>
                    <a:pt x="17" y="6640"/>
                  </a:lnTo>
                  <a:lnTo>
                    <a:pt x="32" y="6719"/>
                  </a:lnTo>
                  <a:lnTo>
                    <a:pt x="64" y="6813"/>
                  </a:lnTo>
                  <a:lnTo>
                    <a:pt x="111" y="6892"/>
                  </a:lnTo>
                  <a:lnTo>
                    <a:pt x="174" y="6986"/>
                  </a:lnTo>
                  <a:lnTo>
                    <a:pt x="237" y="7065"/>
                  </a:lnTo>
                  <a:lnTo>
                    <a:pt x="331" y="7128"/>
                  </a:lnTo>
                  <a:lnTo>
                    <a:pt x="441" y="7207"/>
                  </a:lnTo>
                  <a:lnTo>
                    <a:pt x="23650" y="21493"/>
                  </a:lnTo>
                  <a:lnTo>
                    <a:pt x="23760" y="21556"/>
                  </a:lnTo>
                  <a:lnTo>
                    <a:pt x="23886" y="21604"/>
                  </a:lnTo>
                  <a:lnTo>
                    <a:pt x="24027" y="21651"/>
                  </a:lnTo>
                  <a:lnTo>
                    <a:pt x="24153" y="21698"/>
                  </a:lnTo>
                  <a:lnTo>
                    <a:pt x="24452" y="21745"/>
                  </a:lnTo>
                  <a:lnTo>
                    <a:pt x="24751" y="21761"/>
                  </a:lnTo>
                  <a:lnTo>
                    <a:pt x="25050" y="21761"/>
                  </a:lnTo>
                  <a:lnTo>
                    <a:pt x="25333" y="21714"/>
                  </a:lnTo>
                  <a:lnTo>
                    <a:pt x="25475" y="21666"/>
                  </a:lnTo>
                  <a:lnTo>
                    <a:pt x="25616" y="21619"/>
                  </a:lnTo>
                  <a:lnTo>
                    <a:pt x="25742" y="21572"/>
                  </a:lnTo>
                  <a:lnTo>
                    <a:pt x="25868" y="21509"/>
                  </a:lnTo>
                  <a:lnTo>
                    <a:pt x="35875" y="15861"/>
                  </a:lnTo>
                  <a:lnTo>
                    <a:pt x="35985" y="15798"/>
                  </a:lnTo>
                  <a:lnTo>
                    <a:pt x="36080" y="15719"/>
                  </a:lnTo>
                  <a:lnTo>
                    <a:pt x="36158" y="15640"/>
                  </a:lnTo>
                  <a:lnTo>
                    <a:pt x="36221" y="15562"/>
                  </a:lnTo>
                  <a:lnTo>
                    <a:pt x="36284" y="15467"/>
                  </a:lnTo>
                  <a:lnTo>
                    <a:pt x="36316" y="15389"/>
                  </a:lnTo>
                  <a:lnTo>
                    <a:pt x="36347" y="15294"/>
                  </a:lnTo>
                  <a:lnTo>
                    <a:pt x="36347" y="15215"/>
                  </a:lnTo>
                  <a:lnTo>
                    <a:pt x="36347" y="15121"/>
                  </a:lnTo>
                  <a:lnTo>
                    <a:pt x="36331" y="15042"/>
                  </a:lnTo>
                  <a:lnTo>
                    <a:pt x="36300" y="14948"/>
                  </a:lnTo>
                  <a:lnTo>
                    <a:pt x="36253" y="14869"/>
                  </a:lnTo>
                  <a:lnTo>
                    <a:pt x="36190" y="14775"/>
                  </a:lnTo>
                  <a:lnTo>
                    <a:pt x="36111" y="14696"/>
                  </a:lnTo>
                  <a:lnTo>
                    <a:pt x="36032" y="14633"/>
                  </a:lnTo>
                  <a:lnTo>
                    <a:pt x="35922" y="14555"/>
                  </a:lnTo>
                  <a:lnTo>
                    <a:pt x="12714" y="284"/>
                  </a:lnTo>
                  <a:lnTo>
                    <a:pt x="12588" y="205"/>
                  </a:lnTo>
                  <a:lnTo>
                    <a:pt x="12462" y="158"/>
                  </a:lnTo>
                  <a:lnTo>
                    <a:pt x="12337" y="111"/>
                  </a:lnTo>
                  <a:lnTo>
                    <a:pt x="12195" y="63"/>
                  </a:lnTo>
                  <a:lnTo>
                    <a:pt x="11912" y="16"/>
                  </a:lnTo>
                  <a:lnTo>
                    <a:pt x="11613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2"/>
            <p:cNvSpPr/>
            <p:nvPr/>
          </p:nvSpPr>
          <p:spPr>
            <a:xfrm>
              <a:off x="-1463768" y="4195769"/>
              <a:ext cx="6406" cy="45418"/>
            </a:xfrm>
            <a:custGeom>
              <a:avLst/>
              <a:gdLst/>
              <a:ahLst/>
              <a:cxnLst/>
              <a:rect l="l" t="t" r="r" b="b"/>
              <a:pathLst>
                <a:path w="222" h="1574" extrusionOk="0">
                  <a:moveTo>
                    <a:pt x="221" y="0"/>
                  </a:moveTo>
                  <a:lnTo>
                    <a:pt x="1" y="110"/>
                  </a:lnTo>
                  <a:lnTo>
                    <a:pt x="1" y="1574"/>
                  </a:lnTo>
                  <a:lnTo>
                    <a:pt x="221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2"/>
            <p:cNvSpPr/>
            <p:nvPr/>
          </p:nvSpPr>
          <p:spPr>
            <a:xfrm>
              <a:off x="-1463768" y="4195769"/>
              <a:ext cx="6406" cy="45418"/>
            </a:xfrm>
            <a:custGeom>
              <a:avLst/>
              <a:gdLst/>
              <a:ahLst/>
              <a:cxnLst/>
              <a:rect l="l" t="t" r="r" b="b"/>
              <a:pathLst>
                <a:path w="222" h="1574" fill="none" extrusionOk="0">
                  <a:moveTo>
                    <a:pt x="221" y="0"/>
                  </a:moveTo>
                  <a:lnTo>
                    <a:pt x="221" y="1463"/>
                  </a:lnTo>
                  <a:lnTo>
                    <a:pt x="221" y="1463"/>
                  </a:lnTo>
                  <a:lnTo>
                    <a:pt x="1" y="1574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2"/>
            <p:cNvSpPr/>
            <p:nvPr/>
          </p:nvSpPr>
          <p:spPr>
            <a:xfrm>
              <a:off x="-1473752" y="4198944"/>
              <a:ext cx="10013" cy="44956"/>
            </a:xfrm>
            <a:custGeom>
              <a:avLst/>
              <a:gdLst/>
              <a:ahLst/>
              <a:cxnLst/>
              <a:rect l="l" t="t" r="r" b="b"/>
              <a:pathLst>
                <a:path w="347" h="1558" extrusionOk="0">
                  <a:moveTo>
                    <a:pt x="347" y="0"/>
                  </a:moveTo>
                  <a:lnTo>
                    <a:pt x="174" y="47"/>
                  </a:lnTo>
                  <a:lnTo>
                    <a:pt x="1" y="95"/>
                  </a:lnTo>
                  <a:lnTo>
                    <a:pt x="16" y="1558"/>
                  </a:lnTo>
                  <a:lnTo>
                    <a:pt x="189" y="1511"/>
                  </a:lnTo>
                  <a:lnTo>
                    <a:pt x="347" y="146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2"/>
            <p:cNvSpPr/>
            <p:nvPr/>
          </p:nvSpPr>
          <p:spPr>
            <a:xfrm>
              <a:off x="-1473752" y="4198944"/>
              <a:ext cx="10013" cy="44956"/>
            </a:xfrm>
            <a:custGeom>
              <a:avLst/>
              <a:gdLst/>
              <a:ahLst/>
              <a:cxnLst/>
              <a:rect l="l" t="t" r="r" b="b"/>
              <a:pathLst>
                <a:path w="347" h="1558" fill="none" extrusionOk="0">
                  <a:moveTo>
                    <a:pt x="347" y="0"/>
                  </a:moveTo>
                  <a:lnTo>
                    <a:pt x="347" y="1464"/>
                  </a:lnTo>
                  <a:lnTo>
                    <a:pt x="347" y="1464"/>
                  </a:lnTo>
                  <a:lnTo>
                    <a:pt x="189" y="1511"/>
                  </a:lnTo>
                  <a:lnTo>
                    <a:pt x="16" y="1558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174" y="47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2"/>
            <p:cNvSpPr/>
            <p:nvPr/>
          </p:nvSpPr>
          <p:spPr>
            <a:xfrm>
              <a:off x="-1479639" y="4201656"/>
              <a:ext cx="6377" cy="43167"/>
            </a:xfrm>
            <a:custGeom>
              <a:avLst/>
              <a:gdLst/>
              <a:ahLst/>
              <a:cxnLst/>
              <a:rect l="l" t="t" r="r" b="b"/>
              <a:pathLst>
                <a:path w="221" h="1496" extrusionOk="0">
                  <a:moveTo>
                    <a:pt x="205" y="1"/>
                  </a:moveTo>
                  <a:lnTo>
                    <a:pt x="0" y="32"/>
                  </a:lnTo>
                  <a:lnTo>
                    <a:pt x="16" y="1495"/>
                  </a:lnTo>
                  <a:lnTo>
                    <a:pt x="220" y="1464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2"/>
            <p:cNvSpPr/>
            <p:nvPr/>
          </p:nvSpPr>
          <p:spPr>
            <a:xfrm>
              <a:off x="-1479639" y="4201656"/>
              <a:ext cx="6377" cy="43167"/>
            </a:xfrm>
            <a:custGeom>
              <a:avLst/>
              <a:gdLst/>
              <a:ahLst/>
              <a:cxnLst/>
              <a:rect l="l" t="t" r="r" b="b"/>
              <a:pathLst>
                <a:path w="221" h="1496" fill="none" extrusionOk="0">
                  <a:moveTo>
                    <a:pt x="205" y="1"/>
                  </a:moveTo>
                  <a:lnTo>
                    <a:pt x="220" y="1464"/>
                  </a:lnTo>
                  <a:lnTo>
                    <a:pt x="220" y="1464"/>
                  </a:lnTo>
                  <a:lnTo>
                    <a:pt x="16" y="1495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2"/>
            <p:cNvSpPr/>
            <p:nvPr/>
          </p:nvSpPr>
          <p:spPr>
            <a:xfrm>
              <a:off x="-1484631" y="4202579"/>
              <a:ext cx="5454" cy="42705"/>
            </a:xfrm>
            <a:custGeom>
              <a:avLst/>
              <a:gdLst/>
              <a:ahLst/>
              <a:cxnLst/>
              <a:rect l="l" t="t" r="r" b="b"/>
              <a:pathLst>
                <a:path w="189" h="1480" extrusionOk="0">
                  <a:moveTo>
                    <a:pt x="173" y="0"/>
                  </a:moveTo>
                  <a:lnTo>
                    <a:pt x="0" y="16"/>
                  </a:lnTo>
                  <a:lnTo>
                    <a:pt x="0" y="1479"/>
                  </a:lnTo>
                  <a:lnTo>
                    <a:pt x="189" y="1463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2"/>
            <p:cNvSpPr/>
            <p:nvPr/>
          </p:nvSpPr>
          <p:spPr>
            <a:xfrm>
              <a:off x="-1484631" y="4202579"/>
              <a:ext cx="5454" cy="42705"/>
            </a:xfrm>
            <a:custGeom>
              <a:avLst/>
              <a:gdLst/>
              <a:ahLst/>
              <a:cxnLst/>
              <a:rect l="l" t="t" r="r" b="b"/>
              <a:pathLst>
                <a:path w="189" h="1480" fill="none" extrusionOk="0">
                  <a:moveTo>
                    <a:pt x="173" y="0"/>
                  </a:moveTo>
                  <a:lnTo>
                    <a:pt x="189" y="1463"/>
                  </a:lnTo>
                  <a:lnTo>
                    <a:pt x="189" y="1463"/>
                  </a:lnTo>
                  <a:lnTo>
                    <a:pt x="0" y="147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2"/>
            <p:cNvSpPr/>
            <p:nvPr/>
          </p:nvSpPr>
          <p:spPr>
            <a:xfrm>
              <a:off x="-148965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extrusionOk="0">
                  <a:moveTo>
                    <a:pt x="1" y="1"/>
                  </a:moveTo>
                  <a:lnTo>
                    <a:pt x="17" y="1464"/>
                  </a:lnTo>
                  <a:lnTo>
                    <a:pt x="174" y="146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2"/>
            <p:cNvSpPr/>
            <p:nvPr/>
          </p:nvSpPr>
          <p:spPr>
            <a:xfrm>
              <a:off x="-148965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fill="none" extrusionOk="0">
                  <a:moveTo>
                    <a:pt x="174" y="1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7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2"/>
            <p:cNvSpPr/>
            <p:nvPr/>
          </p:nvSpPr>
          <p:spPr>
            <a:xfrm>
              <a:off x="-149418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extrusionOk="0">
                  <a:moveTo>
                    <a:pt x="1" y="1"/>
                  </a:moveTo>
                  <a:lnTo>
                    <a:pt x="16" y="1464"/>
                  </a:lnTo>
                  <a:lnTo>
                    <a:pt x="174" y="146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2"/>
            <p:cNvSpPr/>
            <p:nvPr/>
          </p:nvSpPr>
          <p:spPr>
            <a:xfrm>
              <a:off x="-149418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fill="none" extrusionOk="0">
                  <a:moveTo>
                    <a:pt x="158" y="1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6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2"/>
            <p:cNvSpPr/>
            <p:nvPr/>
          </p:nvSpPr>
          <p:spPr>
            <a:xfrm>
              <a:off x="-1498280" y="4202579"/>
              <a:ext cx="4588" cy="42705"/>
            </a:xfrm>
            <a:custGeom>
              <a:avLst/>
              <a:gdLst/>
              <a:ahLst/>
              <a:cxnLst/>
              <a:rect l="l" t="t" r="r" b="b"/>
              <a:pathLst>
                <a:path w="159" h="1480" extrusionOk="0">
                  <a:moveTo>
                    <a:pt x="1" y="0"/>
                  </a:moveTo>
                  <a:lnTo>
                    <a:pt x="1" y="1463"/>
                  </a:lnTo>
                  <a:lnTo>
                    <a:pt x="158" y="1479"/>
                  </a:lnTo>
                  <a:lnTo>
                    <a:pt x="143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2"/>
            <p:cNvSpPr/>
            <p:nvPr/>
          </p:nvSpPr>
          <p:spPr>
            <a:xfrm>
              <a:off x="-1498280" y="4202579"/>
              <a:ext cx="4588" cy="42705"/>
            </a:xfrm>
            <a:custGeom>
              <a:avLst/>
              <a:gdLst/>
              <a:ahLst/>
              <a:cxnLst/>
              <a:rect l="l" t="t" r="r" b="b"/>
              <a:pathLst>
                <a:path w="159" h="1480" fill="none" extrusionOk="0">
                  <a:moveTo>
                    <a:pt x="143" y="16"/>
                  </a:moveTo>
                  <a:lnTo>
                    <a:pt x="158" y="1479"/>
                  </a:lnTo>
                  <a:lnTo>
                    <a:pt x="158" y="1479"/>
                  </a:lnTo>
                  <a:lnTo>
                    <a:pt x="1" y="1463"/>
                  </a:lnTo>
                  <a:lnTo>
                    <a:pt x="1" y="0"/>
                  </a:lnTo>
                  <a:lnTo>
                    <a:pt x="1" y="0"/>
                  </a:lnTo>
                  <a:lnTo>
                    <a:pt x="143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2"/>
            <p:cNvSpPr/>
            <p:nvPr/>
          </p:nvSpPr>
          <p:spPr>
            <a:xfrm>
              <a:off x="-1502810" y="4202118"/>
              <a:ext cx="4559" cy="42705"/>
            </a:xfrm>
            <a:custGeom>
              <a:avLst/>
              <a:gdLst/>
              <a:ahLst/>
              <a:cxnLst/>
              <a:rect l="l" t="t" r="r" b="b"/>
              <a:pathLst>
                <a:path w="158" h="1480" extrusionOk="0">
                  <a:moveTo>
                    <a:pt x="1" y="0"/>
                  </a:moveTo>
                  <a:lnTo>
                    <a:pt x="1" y="1464"/>
                  </a:lnTo>
                  <a:lnTo>
                    <a:pt x="158" y="1479"/>
                  </a:lnTo>
                  <a:lnTo>
                    <a:pt x="158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2"/>
            <p:cNvSpPr/>
            <p:nvPr/>
          </p:nvSpPr>
          <p:spPr>
            <a:xfrm>
              <a:off x="-1502810" y="4202118"/>
              <a:ext cx="4559" cy="42705"/>
            </a:xfrm>
            <a:custGeom>
              <a:avLst/>
              <a:gdLst/>
              <a:ahLst/>
              <a:cxnLst/>
              <a:rect l="l" t="t" r="r" b="b"/>
              <a:pathLst>
                <a:path w="158" h="1480" fill="none" extrusionOk="0">
                  <a:moveTo>
                    <a:pt x="158" y="16"/>
                  </a:moveTo>
                  <a:lnTo>
                    <a:pt x="158" y="1479"/>
                  </a:lnTo>
                  <a:lnTo>
                    <a:pt x="158" y="1479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8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2"/>
            <p:cNvSpPr/>
            <p:nvPr/>
          </p:nvSpPr>
          <p:spPr>
            <a:xfrm>
              <a:off x="-1507802" y="4200762"/>
              <a:ext cx="5021" cy="43600"/>
            </a:xfrm>
            <a:custGeom>
              <a:avLst/>
              <a:gdLst/>
              <a:ahLst/>
              <a:cxnLst/>
              <a:rect l="l" t="t" r="r" b="b"/>
              <a:pathLst>
                <a:path w="174" h="1511" extrusionOk="0">
                  <a:moveTo>
                    <a:pt x="1" y="0"/>
                  </a:moveTo>
                  <a:lnTo>
                    <a:pt x="1" y="1464"/>
                  </a:lnTo>
                  <a:lnTo>
                    <a:pt x="174" y="1511"/>
                  </a:lnTo>
                  <a:lnTo>
                    <a:pt x="174" y="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2"/>
            <p:cNvSpPr/>
            <p:nvPr/>
          </p:nvSpPr>
          <p:spPr>
            <a:xfrm>
              <a:off x="-1507802" y="4200762"/>
              <a:ext cx="5021" cy="43600"/>
            </a:xfrm>
            <a:custGeom>
              <a:avLst/>
              <a:gdLst/>
              <a:ahLst/>
              <a:cxnLst/>
              <a:rect l="l" t="t" r="r" b="b"/>
              <a:pathLst>
                <a:path w="174" h="1511" fill="none" extrusionOk="0">
                  <a:moveTo>
                    <a:pt x="174" y="47"/>
                  </a:moveTo>
                  <a:lnTo>
                    <a:pt x="174" y="1511"/>
                  </a:lnTo>
                  <a:lnTo>
                    <a:pt x="174" y="1511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74" y="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2"/>
            <p:cNvSpPr/>
            <p:nvPr/>
          </p:nvSpPr>
          <p:spPr>
            <a:xfrm>
              <a:off x="-1513256" y="4198944"/>
              <a:ext cx="5482" cy="44062"/>
            </a:xfrm>
            <a:custGeom>
              <a:avLst/>
              <a:gdLst/>
              <a:ahLst/>
              <a:cxnLst/>
              <a:rect l="l" t="t" r="r" b="b"/>
              <a:pathLst>
                <a:path w="190" h="1527" extrusionOk="0">
                  <a:moveTo>
                    <a:pt x="1" y="0"/>
                  </a:moveTo>
                  <a:lnTo>
                    <a:pt x="1" y="1464"/>
                  </a:lnTo>
                  <a:lnTo>
                    <a:pt x="190" y="1527"/>
                  </a:lnTo>
                  <a:lnTo>
                    <a:pt x="190" y="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2"/>
            <p:cNvSpPr/>
            <p:nvPr/>
          </p:nvSpPr>
          <p:spPr>
            <a:xfrm>
              <a:off x="-1513256" y="4198944"/>
              <a:ext cx="5482" cy="44062"/>
            </a:xfrm>
            <a:custGeom>
              <a:avLst/>
              <a:gdLst/>
              <a:ahLst/>
              <a:cxnLst/>
              <a:rect l="l" t="t" r="r" b="b"/>
              <a:pathLst>
                <a:path w="190" h="1527" fill="none" extrusionOk="0">
                  <a:moveTo>
                    <a:pt x="190" y="63"/>
                  </a:moveTo>
                  <a:lnTo>
                    <a:pt x="190" y="1527"/>
                  </a:lnTo>
                  <a:lnTo>
                    <a:pt x="190" y="1527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90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2"/>
            <p:cNvSpPr/>
            <p:nvPr/>
          </p:nvSpPr>
          <p:spPr>
            <a:xfrm>
              <a:off x="-1521422" y="4195308"/>
              <a:ext cx="8195" cy="45879"/>
            </a:xfrm>
            <a:custGeom>
              <a:avLst/>
              <a:gdLst/>
              <a:ahLst/>
              <a:cxnLst/>
              <a:rect l="l" t="t" r="r" b="b"/>
              <a:pathLst>
                <a:path w="284" h="1590" extrusionOk="0">
                  <a:moveTo>
                    <a:pt x="1" y="0"/>
                  </a:moveTo>
                  <a:lnTo>
                    <a:pt x="16" y="1464"/>
                  </a:lnTo>
                  <a:lnTo>
                    <a:pt x="142" y="1527"/>
                  </a:lnTo>
                  <a:lnTo>
                    <a:pt x="284" y="1590"/>
                  </a:lnTo>
                  <a:lnTo>
                    <a:pt x="284" y="126"/>
                  </a:lnTo>
                  <a:lnTo>
                    <a:pt x="142" y="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2"/>
            <p:cNvSpPr/>
            <p:nvPr/>
          </p:nvSpPr>
          <p:spPr>
            <a:xfrm>
              <a:off x="-1521422" y="4195308"/>
              <a:ext cx="8195" cy="45879"/>
            </a:xfrm>
            <a:custGeom>
              <a:avLst/>
              <a:gdLst/>
              <a:ahLst/>
              <a:cxnLst/>
              <a:rect l="l" t="t" r="r" b="b"/>
              <a:pathLst>
                <a:path w="284" h="1590" fill="none" extrusionOk="0">
                  <a:moveTo>
                    <a:pt x="284" y="126"/>
                  </a:moveTo>
                  <a:lnTo>
                    <a:pt x="284" y="1590"/>
                  </a:lnTo>
                  <a:lnTo>
                    <a:pt x="284" y="1590"/>
                  </a:lnTo>
                  <a:lnTo>
                    <a:pt x="142" y="1527"/>
                  </a:lnTo>
                  <a:lnTo>
                    <a:pt x="16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42" y="63"/>
                  </a:lnTo>
                  <a:lnTo>
                    <a:pt x="284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2"/>
            <p:cNvSpPr/>
            <p:nvPr/>
          </p:nvSpPr>
          <p:spPr>
            <a:xfrm>
              <a:off x="-2233325" y="3557389"/>
              <a:ext cx="1108263" cy="663348"/>
            </a:xfrm>
            <a:custGeom>
              <a:avLst/>
              <a:gdLst/>
              <a:ahLst/>
              <a:cxnLst/>
              <a:rect l="l" t="t" r="r" b="b"/>
              <a:pathLst>
                <a:path w="38408" h="22989" extrusionOk="0">
                  <a:moveTo>
                    <a:pt x="12635" y="614"/>
                  </a:moveTo>
                  <a:lnTo>
                    <a:pt x="12934" y="630"/>
                  </a:lnTo>
                  <a:lnTo>
                    <a:pt x="13217" y="677"/>
                  </a:lnTo>
                  <a:lnTo>
                    <a:pt x="13359" y="725"/>
                  </a:lnTo>
                  <a:lnTo>
                    <a:pt x="13484" y="772"/>
                  </a:lnTo>
                  <a:lnTo>
                    <a:pt x="13610" y="819"/>
                  </a:lnTo>
                  <a:lnTo>
                    <a:pt x="13736" y="898"/>
                  </a:lnTo>
                  <a:lnTo>
                    <a:pt x="36944" y="15169"/>
                  </a:lnTo>
                  <a:lnTo>
                    <a:pt x="37054" y="15247"/>
                  </a:lnTo>
                  <a:lnTo>
                    <a:pt x="37133" y="15310"/>
                  </a:lnTo>
                  <a:lnTo>
                    <a:pt x="37212" y="15389"/>
                  </a:lnTo>
                  <a:lnTo>
                    <a:pt x="37275" y="15483"/>
                  </a:lnTo>
                  <a:lnTo>
                    <a:pt x="37322" y="15562"/>
                  </a:lnTo>
                  <a:lnTo>
                    <a:pt x="37353" y="15656"/>
                  </a:lnTo>
                  <a:lnTo>
                    <a:pt x="37369" y="15735"/>
                  </a:lnTo>
                  <a:lnTo>
                    <a:pt x="37369" y="15829"/>
                  </a:lnTo>
                  <a:lnTo>
                    <a:pt x="37369" y="15908"/>
                  </a:lnTo>
                  <a:lnTo>
                    <a:pt x="37338" y="16003"/>
                  </a:lnTo>
                  <a:lnTo>
                    <a:pt x="37306" y="16081"/>
                  </a:lnTo>
                  <a:lnTo>
                    <a:pt x="37243" y="16176"/>
                  </a:lnTo>
                  <a:lnTo>
                    <a:pt x="37180" y="16254"/>
                  </a:lnTo>
                  <a:lnTo>
                    <a:pt x="37102" y="16333"/>
                  </a:lnTo>
                  <a:lnTo>
                    <a:pt x="37007" y="16412"/>
                  </a:lnTo>
                  <a:lnTo>
                    <a:pt x="36897" y="16475"/>
                  </a:lnTo>
                  <a:lnTo>
                    <a:pt x="26890" y="22123"/>
                  </a:lnTo>
                  <a:lnTo>
                    <a:pt x="26764" y="22186"/>
                  </a:lnTo>
                  <a:lnTo>
                    <a:pt x="26638" y="22233"/>
                  </a:lnTo>
                  <a:lnTo>
                    <a:pt x="26497" y="22280"/>
                  </a:lnTo>
                  <a:lnTo>
                    <a:pt x="26355" y="22328"/>
                  </a:lnTo>
                  <a:lnTo>
                    <a:pt x="26072" y="22375"/>
                  </a:lnTo>
                  <a:lnTo>
                    <a:pt x="25773" y="22375"/>
                  </a:lnTo>
                  <a:lnTo>
                    <a:pt x="25474" y="22359"/>
                  </a:lnTo>
                  <a:lnTo>
                    <a:pt x="25175" y="22312"/>
                  </a:lnTo>
                  <a:lnTo>
                    <a:pt x="25049" y="22265"/>
                  </a:lnTo>
                  <a:lnTo>
                    <a:pt x="24908" y="22218"/>
                  </a:lnTo>
                  <a:lnTo>
                    <a:pt x="24782" y="22170"/>
                  </a:lnTo>
                  <a:lnTo>
                    <a:pt x="24672" y="22107"/>
                  </a:lnTo>
                  <a:lnTo>
                    <a:pt x="1463" y="7821"/>
                  </a:lnTo>
                  <a:lnTo>
                    <a:pt x="1353" y="7742"/>
                  </a:lnTo>
                  <a:lnTo>
                    <a:pt x="1259" y="7679"/>
                  </a:lnTo>
                  <a:lnTo>
                    <a:pt x="1196" y="7600"/>
                  </a:lnTo>
                  <a:lnTo>
                    <a:pt x="1133" y="7506"/>
                  </a:lnTo>
                  <a:lnTo>
                    <a:pt x="1086" y="7427"/>
                  </a:lnTo>
                  <a:lnTo>
                    <a:pt x="1054" y="7333"/>
                  </a:lnTo>
                  <a:lnTo>
                    <a:pt x="1039" y="7254"/>
                  </a:lnTo>
                  <a:lnTo>
                    <a:pt x="1023" y="7160"/>
                  </a:lnTo>
                  <a:lnTo>
                    <a:pt x="1039" y="7081"/>
                  </a:lnTo>
                  <a:lnTo>
                    <a:pt x="1070" y="6987"/>
                  </a:lnTo>
                  <a:lnTo>
                    <a:pt x="1102" y="6908"/>
                  </a:lnTo>
                  <a:lnTo>
                    <a:pt x="1165" y="6814"/>
                  </a:lnTo>
                  <a:lnTo>
                    <a:pt x="1227" y="6735"/>
                  </a:lnTo>
                  <a:lnTo>
                    <a:pt x="1306" y="6656"/>
                  </a:lnTo>
                  <a:lnTo>
                    <a:pt x="1401" y="6593"/>
                  </a:lnTo>
                  <a:lnTo>
                    <a:pt x="1511" y="6515"/>
                  </a:lnTo>
                  <a:lnTo>
                    <a:pt x="3084" y="5634"/>
                  </a:lnTo>
                  <a:lnTo>
                    <a:pt x="2801" y="5445"/>
                  </a:lnTo>
                  <a:lnTo>
                    <a:pt x="9661" y="1574"/>
                  </a:lnTo>
                  <a:lnTo>
                    <a:pt x="9944" y="1763"/>
                  </a:lnTo>
                  <a:lnTo>
                    <a:pt x="11518" y="866"/>
                  </a:lnTo>
                  <a:lnTo>
                    <a:pt x="11644" y="803"/>
                  </a:lnTo>
                  <a:lnTo>
                    <a:pt x="11769" y="756"/>
                  </a:lnTo>
                  <a:lnTo>
                    <a:pt x="11911" y="709"/>
                  </a:lnTo>
                  <a:lnTo>
                    <a:pt x="12053" y="677"/>
                  </a:lnTo>
                  <a:lnTo>
                    <a:pt x="12336" y="630"/>
                  </a:lnTo>
                  <a:lnTo>
                    <a:pt x="12635" y="614"/>
                  </a:lnTo>
                  <a:close/>
                  <a:moveTo>
                    <a:pt x="12415" y="1"/>
                  </a:moveTo>
                  <a:lnTo>
                    <a:pt x="12163" y="17"/>
                  </a:lnTo>
                  <a:lnTo>
                    <a:pt x="11927" y="48"/>
                  </a:lnTo>
                  <a:lnTo>
                    <a:pt x="11675" y="95"/>
                  </a:lnTo>
                  <a:lnTo>
                    <a:pt x="11439" y="158"/>
                  </a:lnTo>
                  <a:lnTo>
                    <a:pt x="11219" y="237"/>
                  </a:lnTo>
                  <a:lnTo>
                    <a:pt x="11014" y="331"/>
                  </a:lnTo>
                  <a:lnTo>
                    <a:pt x="10810" y="426"/>
                  </a:lnTo>
                  <a:lnTo>
                    <a:pt x="803" y="6074"/>
                  </a:lnTo>
                  <a:lnTo>
                    <a:pt x="614" y="6200"/>
                  </a:lnTo>
                  <a:lnTo>
                    <a:pt x="457" y="6310"/>
                  </a:lnTo>
                  <a:lnTo>
                    <a:pt x="315" y="6452"/>
                  </a:lnTo>
                  <a:lnTo>
                    <a:pt x="205" y="6578"/>
                  </a:lnTo>
                  <a:lnTo>
                    <a:pt x="126" y="6719"/>
                  </a:lnTo>
                  <a:lnTo>
                    <a:pt x="47" y="6861"/>
                  </a:lnTo>
                  <a:lnTo>
                    <a:pt x="16" y="7003"/>
                  </a:lnTo>
                  <a:lnTo>
                    <a:pt x="0" y="7160"/>
                  </a:lnTo>
                  <a:lnTo>
                    <a:pt x="0" y="7302"/>
                  </a:lnTo>
                  <a:lnTo>
                    <a:pt x="32" y="7443"/>
                  </a:lnTo>
                  <a:lnTo>
                    <a:pt x="79" y="7585"/>
                  </a:lnTo>
                  <a:lnTo>
                    <a:pt x="158" y="7726"/>
                  </a:lnTo>
                  <a:lnTo>
                    <a:pt x="268" y="7868"/>
                  </a:lnTo>
                  <a:lnTo>
                    <a:pt x="394" y="7994"/>
                  </a:lnTo>
                  <a:lnTo>
                    <a:pt x="535" y="8120"/>
                  </a:lnTo>
                  <a:lnTo>
                    <a:pt x="708" y="8246"/>
                  </a:lnTo>
                  <a:lnTo>
                    <a:pt x="23932" y="22517"/>
                  </a:lnTo>
                  <a:lnTo>
                    <a:pt x="24121" y="22627"/>
                  </a:lnTo>
                  <a:lnTo>
                    <a:pt x="24325" y="22721"/>
                  </a:lnTo>
                  <a:lnTo>
                    <a:pt x="24546" y="22800"/>
                  </a:lnTo>
                  <a:lnTo>
                    <a:pt x="24766" y="22863"/>
                  </a:lnTo>
                  <a:lnTo>
                    <a:pt x="25002" y="22926"/>
                  </a:lnTo>
                  <a:lnTo>
                    <a:pt x="25254" y="22957"/>
                  </a:lnTo>
                  <a:lnTo>
                    <a:pt x="25490" y="22989"/>
                  </a:lnTo>
                  <a:lnTo>
                    <a:pt x="25993" y="22989"/>
                  </a:lnTo>
                  <a:lnTo>
                    <a:pt x="26245" y="22973"/>
                  </a:lnTo>
                  <a:lnTo>
                    <a:pt x="26481" y="22941"/>
                  </a:lnTo>
                  <a:lnTo>
                    <a:pt x="26717" y="22894"/>
                  </a:lnTo>
                  <a:lnTo>
                    <a:pt x="26953" y="22831"/>
                  </a:lnTo>
                  <a:lnTo>
                    <a:pt x="27189" y="22753"/>
                  </a:lnTo>
                  <a:lnTo>
                    <a:pt x="27394" y="22674"/>
                  </a:lnTo>
                  <a:lnTo>
                    <a:pt x="27598" y="22564"/>
                  </a:lnTo>
                  <a:lnTo>
                    <a:pt x="37605" y="16915"/>
                  </a:lnTo>
                  <a:lnTo>
                    <a:pt x="37794" y="16805"/>
                  </a:lnTo>
                  <a:lnTo>
                    <a:pt x="37951" y="16679"/>
                  </a:lnTo>
                  <a:lnTo>
                    <a:pt x="38077" y="16553"/>
                  </a:lnTo>
                  <a:lnTo>
                    <a:pt x="38203" y="16412"/>
                  </a:lnTo>
                  <a:lnTo>
                    <a:pt x="38282" y="16270"/>
                  </a:lnTo>
                  <a:lnTo>
                    <a:pt x="38345" y="16128"/>
                  </a:lnTo>
                  <a:lnTo>
                    <a:pt x="38392" y="15987"/>
                  </a:lnTo>
                  <a:lnTo>
                    <a:pt x="38408" y="15845"/>
                  </a:lnTo>
                  <a:lnTo>
                    <a:pt x="38408" y="15688"/>
                  </a:lnTo>
                  <a:lnTo>
                    <a:pt x="38376" y="15546"/>
                  </a:lnTo>
                  <a:lnTo>
                    <a:pt x="38313" y="15405"/>
                  </a:lnTo>
                  <a:lnTo>
                    <a:pt x="38250" y="15263"/>
                  </a:lnTo>
                  <a:lnTo>
                    <a:pt x="38140" y="15121"/>
                  </a:lnTo>
                  <a:lnTo>
                    <a:pt x="38014" y="14996"/>
                  </a:lnTo>
                  <a:lnTo>
                    <a:pt x="37873" y="14870"/>
                  </a:lnTo>
                  <a:lnTo>
                    <a:pt x="37700" y="14744"/>
                  </a:lnTo>
                  <a:lnTo>
                    <a:pt x="14476" y="473"/>
                  </a:lnTo>
                  <a:lnTo>
                    <a:pt x="14287" y="363"/>
                  </a:lnTo>
                  <a:lnTo>
                    <a:pt x="14082" y="268"/>
                  </a:lnTo>
                  <a:lnTo>
                    <a:pt x="13862" y="190"/>
                  </a:lnTo>
                  <a:lnTo>
                    <a:pt x="13626" y="127"/>
                  </a:lnTo>
                  <a:lnTo>
                    <a:pt x="13406" y="64"/>
                  </a:lnTo>
                  <a:lnTo>
                    <a:pt x="13154" y="32"/>
                  </a:lnTo>
                  <a:lnTo>
                    <a:pt x="12902" y="17"/>
                  </a:lnTo>
                  <a:lnTo>
                    <a:pt x="1266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2"/>
            <p:cNvSpPr/>
            <p:nvPr/>
          </p:nvSpPr>
          <p:spPr>
            <a:xfrm>
              <a:off x="-2233325" y="3557389"/>
              <a:ext cx="1108263" cy="663348"/>
            </a:xfrm>
            <a:custGeom>
              <a:avLst/>
              <a:gdLst/>
              <a:ahLst/>
              <a:cxnLst/>
              <a:rect l="l" t="t" r="r" b="b"/>
              <a:pathLst>
                <a:path w="38408" h="22989" fill="none" extrusionOk="0">
                  <a:moveTo>
                    <a:pt x="10810" y="426"/>
                  </a:moveTo>
                  <a:lnTo>
                    <a:pt x="10810" y="426"/>
                  </a:lnTo>
                  <a:lnTo>
                    <a:pt x="11014" y="331"/>
                  </a:lnTo>
                  <a:lnTo>
                    <a:pt x="11219" y="237"/>
                  </a:lnTo>
                  <a:lnTo>
                    <a:pt x="11439" y="158"/>
                  </a:lnTo>
                  <a:lnTo>
                    <a:pt x="11675" y="95"/>
                  </a:lnTo>
                  <a:lnTo>
                    <a:pt x="11927" y="48"/>
                  </a:lnTo>
                  <a:lnTo>
                    <a:pt x="12163" y="17"/>
                  </a:lnTo>
                  <a:lnTo>
                    <a:pt x="12415" y="1"/>
                  </a:lnTo>
                  <a:lnTo>
                    <a:pt x="12666" y="1"/>
                  </a:lnTo>
                  <a:lnTo>
                    <a:pt x="12902" y="17"/>
                  </a:lnTo>
                  <a:lnTo>
                    <a:pt x="13154" y="32"/>
                  </a:lnTo>
                  <a:lnTo>
                    <a:pt x="13406" y="64"/>
                  </a:lnTo>
                  <a:lnTo>
                    <a:pt x="13626" y="127"/>
                  </a:lnTo>
                  <a:lnTo>
                    <a:pt x="13862" y="190"/>
                  </a:lnTo>
                  <a:lnTo>
                    <a:pt x="14082" y="268"/>
                  </a:lnTo>
                  <a:lnTo>
                    <a:pt x="14287" y="363"/>
                  </a:lnTo>
                  <a:lnTo>
                    <a:pt x="14476" y="473"/>
                  </a:lnTo>
                  <a:lnTo>
                    <a:pt x="37700" y="14744"/>
                  </a:lnTo>
                  <a:lnTo>
                    <a:pt x="37700" y="14744"/>
                  </a:lnTo>
                  <a:lnTo>
                    <a:pt x="37873" y="14870"/>
                  </a:lnTo>
                  <a:lnTo>
                    <a:pt x="38014" y="14996"/>
                  </a:lnTo>
                  <a:lnTo>
                    <a:pt x="38140" y="15121"/>
                  </a:lnTo>
                  <a:lnTo>
                    <a:pt x="38250" y="15263"/>
                  </a:lnTo>
                  <a:lnTo>
                    <a:pt x="38313" y="15405"/>
                  </a:lnTo>
                  <a:lnTo>
                    <a:pt x="38376" y="15546"/>
                  </a:lnTo>
                  <a:lnTo>
                    <a:pt x="38408" y="15688"/>
                  </a:lnTo>
                  <a:lnTo>
                    <a:pt x="38408" y="15845"/>
                  </a:lnTo>
                  <a:lnTo>
                    <a:pt x="38392" y="15987"/>
                  </a:lnTo>
                  <a:lnTo>
                    <a:pt x="38345" y="16128"/>
                  </a:lnTo>
                  <a:lnTo>
                    <a:pt x="38282" y="16270"/>
                  </a:lnTo>
                  <a:lnTo>
                    <a:pt x="38203" y="16412"/>
                  </a:lnTo>
                  <a:lnTo>
                    <a:pt x="38077" y="16553"/>
                  </a:lnTo>
                  <a:lnTo>
                    <a:pt x="37951" y="16679"/>
                  </a:lnTo>
                  <a:lnTo>
                    <a:pt x="37794" y="16805"/>
                  </a:lnTo>
                  <a:lnTo>
                    <a:pt x="37605" y="16915"/>
                  </a:lnTo>
                  <a:lnTo>
                    <a:pt x="27598" y="22564"/>
                  </a:lnTo>
                  <a:lnTo>
                    <a:pt x="27598" y="22564"/>
                  </a:lnTo>
                  <a:lnTo>
                    <a:pt x="27394" y="22674"/>
                  </a:lnTo>
                  <a:lnTo>
                    <a:pt x="27189" y="22753"/>
                  </a:lnTo>
                  <a:lnTo>
                    <a:pt x="26953" y="22831"/>
                  </a:lnTo>
                  <a:lnTo>
                    <a:pt x="26717" y="22894"/>
                  </a:lnTo>
                  <a:lnTo>
                    <a:pt x="26481" y="22941"/>
                  </a:lnTo>
                  <a:lnTo>
                    <a:pt x="26245" y="22973"/>
                  </a:lnTo>
                  <a:lnTo>
                    <a:pt x="25993" y="22989"/>
                  </a:lnTo>
                  <a:lnTo>
                    <a:pt x="25741" y="22989"/>
                  </a:lnTo>
                  <a:lnTo>
                    <a:pt x="25490" y="22989"/>
                  </a:lnTo>
                  <a:lnTo>
                    <a:pt x="25254" y="22957"/>
                  </a:lnTo>
                  <a:lnTo>
                    <a:pt x="25002" y="22926"/>
                  </a:lnTo>
                  <a:lnTo>
                    <a:pt x="24766" y="22863"/>
                  </a:lnTo>
                  <a:lnTo>
                    <a:pt x="24546" y="22800"/>
                  </a:lnTo>
                  <a:lnTo>
                    <a:pt x="24325" y="22721"/>
                  </a:lnTo>
                  <a:lnTo>
                    <a:pt x="24121" y="22627"/>
                  </a:lnTo>
                  <a:lnTo>
                    <a:pt x="23932" y="22517"/>
                  </a:lnTo>
                  <a:lnTo>
                    <a:pt x="708" y="8246"/>
                  </a:lnTo>
                  <a:lnTo>
                    <a:pt x="708" y="8246"/>
                  </a:lnTo>
                  <a:lnTo>
                    <a:pt x="535" y="8120"/>
                  </a:lnTo>
                  <a:lnTo>
                    <a:pt x="394" y="7994"/>
                  </a:lnTo>
                  <a:lnTo>
                    <a:pt x="268" y="7868"/>
                  </a:lnTo>
                  <a:lnTo>
                    <a:pt x="158" y="7726"/>
                  </a:lnTo>
                  <a:lnTo>
                    <a:pt x="79" y="7585"/>
                  </a:lnTo>
                  <a:lnTo>
                    <a:pt x="32" y="7443"/>
                  </a:lnTo>
                  <a:lnTo>
                    <a:pt x="0" y="7302"/>
                  </a:lnTo>
                  <a:lnTo>
                    <a:pt x="0" y="7160"/>
                  </a:lnTo>
                  <a:lnTo>
                    <a:pt x="16" y="7003"/>
                  </a:lnTo>
                  <a:lnTo>
                    <a:pt x="47" y="6861"/>
                  </a:lnTo>
                  <a:lnTo>
                    <a:pt x="126" y="6719"/>
                  </a:lnTo>
                  <a:lnTo>
                    <a:pt x="205" y="6578"/>
                  </a:lnTo>
                  <a:lnTo>
                    <a:pt x="315" y="6452"/>
                  </a:lnTo>
                  <a:lnTo>
                    <a:pt x="457" y="6310"/>
                  </a:lnTo>
                  <a:lnTo>
                    <a:pt x="614" y="6200"/>
                  </a:lnTo>
                  <a:lnTo>
                    <a:pt x="803" y="6074"/>
                  </a:lnTo>
                  <a:lnTo>
                    <a:pt x="10810" y="4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2"/>
            <p:cNvSpPr/>
            <p:nvPr/>
          </p:nvSpPr>
          <p:spPr>
            <a:xfrm>
              <a:off x="-2203835" y="3575107"/>
              <a:ext cx="1048822" cy="627914"/>
            </a:xfrm>
            <a:custGeom>
              <a:avLst/>
              <a:gdLst/>
              <a:ahLst/>
              <a:cxnLst/>
              <a:rect l="l" t="t" r="r" b="b"/>
              <a:pathLst>
                <a:path w="36348" h="21761" fill="none" extrusionOk="0">
                  <a:moveTo>
                    <a:pt x="35922" y="14555"/>
                  </a:moveTo>
                  <a:lnTo>
                    <a:pt x="12714" y="284"/>
                  </a:lnTo>
                  <a:lnTo>
                    <a:pt x="12714" y="284"/>
                  </a:lnTo>
                  <a:lnTo>
                    <a:pt x="12588" y="205"/>
                  </a:lnTo>
                  <a:lnTo>
                    <a:pt x="12462" y="158"/>
                  </a:lnTo>
                  <a:lnTo>
                    <a:pt x="12337" y="111"/>
                  </a:lnTo>
                  <a:lnTo>
                    <a:pt x="12195" y="63"/>
                  </a:lnTo>
                  <a:lnTo>
                    <a:pt x="11912" y="16"/>
                  </a:lnTo>
                  <a:lnTo>
                    <a:pt x="11613" y="0"/>
                  </a:lnTo>
                  <a:lnTo>
                    <a:pt x="11314" y="16"/>
                  </a:lnTo>
                  <a:lnTo>
                    <a:pt x="11031" y="63"/>
                  </a:lnTo>
                  <a:lnTo>
                    <a:pt x="10889" y="95"/>
                  </a:lnTo>
                  <a:lnTo>
                    <a:pt x="10747" y="142"/>
                  </a:lnTo>
                  <a:lnTo>
                    <a:pt x="10622" y="189"/>
                  </a:lnTo>
                  <a:lnTo>
                    <a:pt x="10496" y="252"/>
                  </a:lnTo>
                  <a:lnTo>
                    <a:pt x="8922" y="1149"/>
                  </a:lnTo>
                  <a:lnTo>
                    <a:pt x="8639" y="960"/>
                  </a:lnTo>
                  <a:lnTo>
                    <a:pt x="1779" y="4831"/>
                  </a:lnTo>
                  <a:lnTo>
                    <a:pt x="2062" y="5020"/>
                  </a:lnTo>
                  <a:lnTo>
                    <a:pt x="489" y="5901"/>
                  </a:lnTo>
                  <a:lnTo>
                    <a:pt x="489" y="5901"/>
                  </a:lnTo>
                  <a:lnTo>
                    <a:pt x="379" y="5979"/>
                  </a:lnTo>
                  <a:lnTo>
                    <a:pt x="284" y="6042"/>
                  </a:lnTo>
                  <a:lnTo>
                    <a:pt x="205" y="6121"/>
                  </a:lnTo>
                  <a:lnTo>
                    <a:pt x="143" y="6200"/>
                  </a:lnTo>
                  <a:lnTo>
                    <a:pt x="80" y="6294"/>
                  </a:lnTo>
                  <a:lnTo>
                    <a:pt x="48" y="6373"/>
                  </a:lnTo>
                  <a:lnTo>
                    <a:pt x="17" y="6467"/>
                  </a:lnTo>
                  <a:lnTo>
                    <a:pt x="1" y="6546"/>
                  </a:lnTo>
                  <a:lnTo>
                    <a:pt x="17" y="6640"/>
                  </a:lnTo>
                  <a:lnTo>
                    <a:pt x="32" y="6719"/>
                  </a:lnTo>
                  <a:lnTo>
                    <a:pt x="64" y="6813"/>
                  </a:lnTo>
                  <a:lnTo>
                    <a:pt x="111" y="6892"/>
                  </a:lnTo>
                  <a:lnTo>
                    <a:pt x="174" y="6986"/>
                  </a:lnTo>
                  <a:lnTo>
                    <a:pt x="237" y="7065"/>
                  </a:lnTo>
                  <a:lnTo>
                    <a:pt x="331" y="7128"/>
                  </a:lnTo>
                  <a:lnTo>
                    <a:pt x="441" y="7207"/>
                  </a:lnTo>
                  <a:lnTo>
                    <a:pt x="23650" y="21493"/>
                  </a:lnTo>
                  <a:lnTo>
                    <a:pt x="23650" y="21493"/>
                  </a:lnTo>
                  <a:lnTo>
                    <a:pt x="23760" y="21556"/>
                  </a:lnTo>
                  <a:lnTo>
                    <a:pt x="23886" y="21604"/>
                  </a:lnTo>
                  <a:lnTo>
                    <a:pt x="24027" y="21651"/>
                  </a:lnTo>
                  <a:lnTo>
                    <a:pt x="24153" y="21698"/>
                  </a:lnTo>
                  <a:lnTo>
                    <a:pt x="24452" y="21745"/>
                  </a:lnTo>
                  <a:lnTo>
                    <a:pt x="24751" y="21761"/>
                  </a:lnTo>
                  <a:lnTo>
                    <a:pt x="25050" y="21761"/>
                  </a:lnTo>
                  <a:lnTo>
                    <a:pt x="25333" y="21714"/>
                  </a:lnTo>
                  <a:lnTo>
                    <a:pt x="25475" y="21666"/>
                  </a:lnTo>
                  <a:lnTo>
                    <a:pt x="25616" y="21619"/>
                  </a:lnTo>
                  <a:lnTo>
                    <a:pt x="25742" y="21572"/>
                  </a:lnTo>
                  <a:lnTo>
                    <a:pt x="25868" y="21509"/>
                  </a:lnTo>
                  <a:lnTo>
                    <a:pt x="35875" y="15861"/>
                  </a:lnTo>
                  <a:lnTo>
                    <a:pt x="35875" y="15861"/>
                  </a:lnTo>
                  <a:lnTo>
                    <a:pt x="35985" y="15798"/>
                  </a:lnTo>
                  <a:lnTo>
                    <a:pt x="36080" y="15719"/>
                  </a:lnTo>
                  <a:lnTo>
                    <a:pt x="36158" y="15640"/>
                  </a:lnTo>
                  <a:lnTo>
                    <a:pt x="36221" y="15562"/>
                  </a:lnTo>
                  <a:lnTo>
                    <a:pt x="36284" y="15467"/>
                  </a:lnTo>
                  <a:lnTo>
                    <a:pt x="36316" y="15389"/>
                  </a:lnTo>
                  <a:lnTo>
                    <a:pt x="36347" y="15294"/>
                  </a:lnTo>
                  <a:lnTo>
                    <a:pt x="36347" y="15215"/>
                  </a:lnTo>
                  <a:lnTo>
                    <a:pt x="36347" y="15121"/>
                  </a:lnTo>
                  <a:lnTo>
                    <a:pt x="36331" y="15042"/>
                  </a:lnTo>
                  <a:lnTo>
                    <a:pt x="36300" y="14948"/>
                  </a:lnTo>
                  <a:lnTo>
                    <a:pt x="36253" y="14869"/>
                  </a:lnTo>
                  <a:lnTo>
                    <a:pt x="36190" y="14775"/>
                  </a:lnTo>
                  <a:lnTo>
                    <a:pt x="36111" y="14696"/>
                  </a:lnTo>
                  <a:lnTo>
                    <a:pt x="36032" y="14633"/>
                  </a:lnTo>
                  <a:lnTo>
                    <a:pt x="35922" y="14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2"/>
            <p:cNvSpPr/>
            <p:nvPr/>
          </p:nvSpPr>
          <p:spPr>
            <a:xfrm>
              <a:off x="-2233325" y="3768961"/>
              <a:ext cx="1108725" cy="493998"/>
            </a:xfrm>
            <a:custGeom>
              <a:avLst/>
              <a:gdLst/>
              <a:ahLst/>
              <a:cxnLst/>
              <a:rect l="l" t="t" r="r" b="b"/>
              <a:pathLst>
                <a:path w="38424" h="17120" extrusionOk="0">
                  <a:moveTo>
                    <a:pt x="0" y="1"/>
                  </a:moveTo>
                  <a:lnTo>
                    <a:pt x="0" y="1323"/>
                  </a:lnTo>
                  <a:lnTo>
                    <a:pt x="16" y="1464"/>
                  </a:lnTo>
                  <a:lnTo>
                    <a:pt x="47" y="1606"/>
                  </a:lnTo>
                  <a:lnTo>
                    <a:pt x="110" y="1747"/>
                  </a:lnTo>
                  <a:lnTo>
                    <a:pt x="189" y="1873"/>
                  </a:lnTo>
                  <a:lnTo>
                    <a:pt x="283" y="2015"/>
                  </a:lnTo>
                  <a:lnTo>
                    <a:pt x="409" y="2141"/>
                  </a:lnTo>
                  <a:lnTo>
                    <a:pt x="551" y="2267"/>
                  </a:lnTo>
                  <a:lnTo>
                    <a:pt x="724" y="2377"/>
                  </a:lnTo>
                  <a:lnTo>
                    <a:pt x="23932" y="16648"/>
                  </a:lnTo>
                  <a:lnTo>
                    <a:pt x="24105" y="16758"/>
                  </a:lnTo>
                  <a:lnTo>
                    <a:pt x="24294" y="16837"/>
                  </a:lnTo>
                  <a:lnTo>
                    <a:pt x="24357" y="16868"/>
                  </a:lnTo>
                  <a:lnTo>
                    <a:pt x="24404" y="16884"/>
                  </a:lnTo>
                  <a:lnTo>
                    <a:pt x="24719" y="16978"/>
                  </a:lnTo>
                  <a:lnTo>
                    <a:pt x="24750" y="16994"/>
                  </a:lnTo>
                  <a:lnTo>
                    <a:pt x="24829" y="17010"/>
                  </a:lnTo>
                  <a:lnTo>
                    <a:pt x="24986" y="17041"/>
                  </a:lnTo>
                  <a:lnTo>
                    <a:pt x="25254" y="17088"/>
                  </a:lnTo>
                  <a:lnTo>
                    <a:pt x="25505" y="17120"/>
                  </a:lnTo>
                  <a:lnTo>
                    <a:pt x="26040" y="17120"/>
                  </a:lnTo>
                  <a:lnTo>
                    <a:pt x="26198" y="17104"/>
                  </a:lnTo>
                  <a:lnTo>
                    <a:pt x="26276" y="17088"/>
                  </a:lnTo>
                  <a:lnTo>
                    <a:pt x="26339" y="17088"/>
                  </a:lnTo>
                  <a:lnTo>
                    <a:pt x="26686" y="17025"/>
                  </a:lnTo>
                  <a:lnTo>
                    <a:pt x="26717" y="17025"/>
                  </a:lnTo>
                  <a:lnTo>
                    <a:pt x="26764" y="17010"/>
                  </a:lnTo>
                  <a:lnTo>
                    <a:pt x="26953" y="16962"/>
                  </a:lnTo>
                  <a:lnTo>
                    <a:pt x="27142" y="16900"/>
                  </a:lnTo>
                  <a:lnTo>
                    <a:pt x="27205" y="16884"/>
                  </a:lnTo>
                  <a:lnTo>
                    <a:pt x="27236" y="16868"/>
                  </a:lnTo>
                  <a:lnTo>
                    <a:pt x="27425" y="16789"/>
                  </a:lnTo>
                  <a:lnTo>
                    <a:pt x="27598" y="16695"/>
                  </a:lnTo>
                  <a:lnTo>
                    <a:pt x="37605" y="11046"/>
                  </a:lnTo>
                  <a:lnTo>
                    <a:pt x="37621" y="11031"/>
                  </a:lnTo>
                  <a:lnTo>
                    <a:pt x="37652" y="11015"/>
                  </a:lnTo>
                  <a:lnTo>
                    <a:pt x="37825" y="10905"/>
                  </a:lnTo>
                  <a:lnTo>
                    <a:pt x="37888" y="10858"/>
                  </a:lnTo>
                  <a:lnTo>
                    <a:pt x="37998" y="10763"/>
                  </a:lnTo>
                  <a:lnTo>
                    <a:pt x="38014" y="10747"/>
                  </a:lnTo>
                  <a:lnTo>
                    <a:pt x="38046" y="10716"/>
                  </a:lnTo>
                  <a:lnTo>
                    <a:pt x="38156" y="10590"/>
                  </a:lnTo>
                  <a:lnTo>
                    <a:pt x="38187" y="10559"/>
                  </a:lnTo>
                  <a:lnTo>
                    <a:pt x="38203" y="10543"/>
                  </a:lnTo>
                  <a:lnTo>
                    <a:pt x="38266" y="10449"/>
                  </a:lnTo>
                  <a:lnTo>
                    <a:pt x="38297" y="10401"/>
                  </a:lnTo>
                  <a:lnTo>
                    <a:pt x="38297" y="10386"/>
                  </a:lnTo>
                  <a:lnTo>
                    <a:pt x="38329" y="10307"/>
                  </a:lnTo>
                  <a:lnTo>
                    <a:pt x="38360" y="10244"/>
                  </a:lnTo>
                  <a:lnTo>
                    <a:pt x="38392" y="10165"/>
                  </a:lnTo>
                  <a:lnTo>
                    <a:pt x="38408" y="10102"/>
                  </a:lnTo>
                  <a:lnTo>
                    <a:pt x="38408" y="10087"/>
                  </a:lnTo>
                  <a:lnTo>
                    <a:pt x="38408" y="10008"/>
                  </a:lnTo>
                  <a:lnTo>
                    <a:pt x="38423" y="9945"/>
                  </a:lnTo>
                  <a:lnTo>
                    <a:pt x="38423" y="9929"/>
                  </a:lnTo>
                  <a:lnTo>
                    <a:pt x="38408" y="8466"/>
                  </a:lnTo>
                  <a:lnTo>
                    <a:pt x="38408" y="8545"/>
                  </a:lnTo>
                  <a:lnTo>
                    <a:pt x="38392" y="8623"/>
                  </a:lnTo>
                  <a:lnTo>
                    <a:pt x="38376" y="8702"/>
                  </a:lnTo>
                  <a:lnTo>
                    <a:pt x="38360" y="8781"/>
                  </a:lnTo>
                  <a:lnTo>
                    <a:pt x="38329" y="8844"/>
                  </a:lnTo>
                  <a:lnTo>
                    <a:pt x="38297" y="8922"/>
                  </a:lnTo>
                  <a:lnTo>
                    <a:pt x="38250" y="8985"/>
                  </a:lnTo>
                  <a:lnTo>
                    <a:pt x="38187" y="9080"/>
                  </a:lnTo>
                  <a:lnTo>
                    <a:pt x="38156" y="9127"/>
                  </a:lnTo>
                  <a:lnTo>
                    <a:pt x="38046" y="9253"/>
                  </a:lnTo>
                  <a:lnTo>
                    <a:pt x="37983" y="9300"/>
                  </a:lnTo>
                  <a:lnTo>
                    <a:pt x="37873" y="9394"/>
                  </a:lnTo>
                  <a:lnTo>
                    <a:pt x="37810" y="9442"/>
                  </a:lnTo>
                  <a:lnTo>
                    <a:pt x="37652" y="9552"/>
                  </a:lnTo>
                  <a:lnTo>
                    <a:pt x="37605" y="9583"/>
                  </a:lnTo>
                  <a:lnTo>
                    <a:pt x="27598" y="15232"/>
                  </a:lnTo>
                  <a:lnTo>
                    <a:pt x="27409" y="15326"/>
                  </a:lnTo>
                  <a:lnTo>
                    <a:pt x="27205" y="15421"/>
                  </a:lnTo>
                  <a:lnTo>
                    <a:pt x="27142" y="15436"/>
                  </a:lnTo>
                  <a:lnTo>
                    <a:pt x="26953" y="15499"/>
                  </a:lnTo>
                  <a:lnTo>
                    <a:pt x="26764" y="15546"/>
                  </a:lnTo>
                  <a:lnTo>
                    <a:pt x="26701" y="15562"/>
                  </a:lnTo>
                  <a:lnTo>
                    <a:pt x="26497" y="15609"/>
                  </a:lnTo>
                  <a:lnTo>
                    <a:pt x="26276" y="15625"/>
                  </a:lnTo>
                  <a:lnTo>
                    <a:pt x="26198" y="15641"/>
                  </a:lnTo>
                  <a:lnTo>
                    <a:pt x="25977" y="15657"/>
                  </a:lnTo>
                  <a:lnTo>
                    <a:pt x="25726" y="15657"/>
                  </a:lnTo>
                  <a:lnTo>
                    <a:pt x="25490" y="15641"/>
                  </a:lnTo>
                  <a:lnTo>
                    <a:pt x="25254" y="15625"/>
                  </a:lnTo>
                  <a:lnTo>
                    <a:pt x="25033" y="15594"/>
                  </a:lnTo>
                  <a:lnTo>
                    <a:pt x="24813" y="15546"/>
                  </a:lnTo>
                  <a:lnTo>
                    <a:pt x="24750" y="15531"/>
                  </a:lnTo>
                  <a:lnTo>
                    <a:pt x="24546" y="15468"/>
                  </a:lnTo>
                  <a:lnTo>
                    <a:pt x="24341" y="15405"/>
                  </a:lnTo>
                  <a:lnTo>
                    <a:pt x="24294" y="15373"/>
                  </a:lnTo>
                  <a:lnTo>
                    <a:pt x="24105" y="15295"/>
                  </a:lnTo>
                  <a:lnTo>
                    <a:pt x="23932" y="15185"/>
                  </a:lnTo>
                  <a:lnTo>
                    <a:pt x="708" y="914"/>
                  </a:lnTo>
                  <a:lnTo>
                    <a:pt x="551" y="803"/>
                  </a:lnTo>
                  <a:lnTo>
                    <a:pt x="394" y="678"/>
                  </a:lnTo>
                  <a:lnTo>
                    <a:pt x="268" y="552"/>
                  </a:lnTo>
                  <a:lnTo>
                    <a:pt x="173" y="410"/>
                  </a:lnTo>
                  <a:lnTo>
                    <a:pt x="95" y="284"/>
                  </a:lnTo>
                  <a:lnTo>
                    <a:pt x="47" y="1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2"/>
            <p:cNvSpPr/>
            <p:nvPr/>
          </p:nvSpPr>
          <p:spPr>
            <a:xfrm>
              <a:off x="-1833325" y="3808465"/>
              <a:ext cx="240651" cy="140784"/>
            </a:xfrm>
            <a:custGeom>
              <a:avLst/>
              <a:gdLst/>
              <a:ahLst/>
              <a:cxnLst/>
              <a:rect l="l" t="t" r="r" b="b"/>
              <a:pathLst>
                <a:path w="8340" h="4879" extrusionOk="0">
                  <a:moveTo>
                    <a:pt x="6640" y="1"/>
                  </a:moveTo>
                  <a:lnTo>
                    <a:pt x="6215" y="17"/>
                  </a:lnTo>
                  <a:lnTo>
                    <a:pt x="5806" y="48"/>
                  </a:lnTo>
                  <a:lnTo>
                    <a:pt x="5381" y="95"/>
                  </a:lnTo>
                  <a:lnTo>
                    <a:pt x="4972" y="158"/>
                  </a:lnTo>
                  <a:lnTo>
                    <a:pt x="4563" y="237"/>
                  </a:lnTo>
                  <a:lnTo>
                    <a:pt x="4154" y="331"/>
                  </a:lnTo>
                  <a:lnTo>
                    <a:pt x="3761" y="426"/>
                  </a:lnTo>
                  <a:lnTo>
                    <a:pt x="3383" y="552"/>
                  </a:lnTo>
                  <a:lnTo>
                    <a:pt x="3021" y="693"/>
                  </a:lnTo>
                  <a:lnTo>
                    <a:pt x="2659" y="835"/>
                  </a:lnTo>
                  <a:lnTo>
                    <a:pt x="2313" y="1008"/>
                  </a:lnTo>
                  <a:lnTo>
                    <a:pt x="1983" y="1181"/>
                  </a:lnTo>
                  <a:lnTo>
                    <a:pt x="1668" y="1385"/>
                  </a:lnTo>
                  <a:lnTo>
                    <a:pt x="1385" y="1574"/>
                  </a:lnTo>
                  <a:lnTo>
                    <a:pt x="1133" y="1795"/>
                  </a:lnTo>
                  <a:lnTo>
                    <a:pt x="913" y="1999"/>
                  </a:lnTo>
                  <a:lnTo>
                    <a:pt x="708" y="2235"/>
                  </a:lnTo>
                  <a:lnTo>
                    <a:pt x="519" y="2455"/>
                  </a:lnTo>
                  <a:lnTo>
                    <a:pt x="362" y="2691"/>
                  </a:lnTo>
                  <a:lnTo>
                    <a:pt x="236" y="2927"/>
                  </a:lnTo>
                  <a:lnTo>
                    <a:pt x="142" y="3163"/>
                  </a:lnTo>
                  <a:lnTo>
                    <a:pt x="63" y="3415"/>
                  </a:lnTo>
                  <a:lnTo>
                    <a:pt x="16" y="3651"/>
                  </a:lnTo>
                  <a:lnTo>
                    <a:pt x="0" y="3903"/>
                  </a:lnTo>
                  <a:lnTo>
                    <a:pt x="0" y="4139"/>
                  </a:lnTo>
                  <a:lnTo>
                    <a:pt x="32" y="4391"/>
                  </a:lnTo>
                  <a:lnTo>
                    <a:pt x="79" y="4642"/>
                  </a:lnTo>
                  <a:lnTo>
                    <a:pt x="157" y="4878"/>
                  </a:lnTo>
                  <a:lnTo>
                    <a:pt x="1070" y="4800"/>
                  </a:lnTo>
                  <a:lnTo>
                    <a:pt x="991" y="4580"/>
                  </a:lnTo>
                  <a:lnTo>
                    <a:pt x="944" y="4375"/>
                  </a:lnTo>
                  <a:lnTo>
                    <a:pt x="913" y="4155"/>
                  </a:lnTo>
                  <a:lnTo>
                    <a:pt x="913" y="3934"/>
                  </a:lnTo>
                  <a:lnTo>
                    <a:pt x="928" y="3730"/>
                  </a:lnTo>
                  <a:lnTo>
                    <a:pt x="960" y="3510"/>
                  </a:lnTo>
                  <a:lnTo>
                    <a:pt x="1023" y="3289"/>
                  </a:lnTo>
                  <a:lnTo>
                    <a:pt x="1117" y="3085"/>
                  </a:lnTo>
                  <a:lnTo>
                    <a:pt x="1227" y="2880"/>
                  </a:lnTo>
                  <a:lnTo>
                    <a:pt x="1353" y="2676"/>
                  </a:lnTo>
                  <a:lnTo>
                    <a:pt x="1511" y="2471"/>
                  </a:lnTo>
                  <a:lnTo>
                    <a:pt x="1684" y="2282"/>
                  </a:lnTo>
                  <a:lnTo>
                    <a:pt x="1888" y="2094"/>
                  </a:lnTo>
                  <a:lnTo>
                    <a:pt x="2108" y="1905"/>
                  </a:lnTo>
                  <a:lnTo>
                    <a:pt x="2360" y="1732"/>
                  </a:lnTo>
                  <a:lnTo>
                    <a:pt x="2628" y="1559"/>
                  </a:lnTo>
                  <a:lnTo>
                    <a:pt x="2927" y="1401"/>
                  </a:lnTo>
                  <a:lnTo>
                    <a:pt x="3226" y="1260"/>
                  </a:lnTo>
                  <a:lnTo>
                    <a:pt x="3540" y="1118"/>
                  </a:lnTo>
                  <a:lnTo>
                    <a:pt x="3871" y="1008"/>
                  </a:lnTo>
                  <a:lnTo>
                    <a:pt x="4201" y="898"/>
                  </a:lnTo>
                  <a:lnTo>
                    <a:pt x="4547" y="803"/>
                  </a:lnTo>
                  <a:lnTo>
                    <a:pt x="4893" y="725"/>
                  </a:lnTo>
                  <a:lnTo>
                    <a:pt x="5255" y="662"/>
                  </a:lnTo>
                  <a:lnTo>
                    <a:pt x="5617" y="614"/>
                  </a:lnTo>
                  <a:lnTo>
                    <a:pt x="5979" y="567"/>
                  </a:lnTo>
                  <a:lnTo>
                    <a:pt x="6357" y="536"/>
                  </a:lnTo>
                  <a:lnTo>
                    <a:pt x="7096" y="536"/>
                  </a:lnTo>
                  <a:lnTo>
                    <a:pt x="7474" y="552"/>
                  </a:lnTo>
                  <a:lnTo>
                    <a:pt x="7851" y="567"/>
                  </a:lnTo>
                  <a:lnTo>
                    <a:pt x="8213" y="614"/>
                  </a:lnTo>
                  <a:lnTo>
                    <a:pt x="8339" y="95"/>
                  </a:lnTo>
                  <a:lnTo>
                    <a:pt x="7914" y="48"/>
                  </a:lnTo>
                  <a:lnTo>
                    <a:pt x="7490" y="17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2"/>
            <p:cNvSpPr/>
            <p:nvPr/>
          </p:nvSpPr>
          <p:spPr>
            <a:xfrm>
              <a:off x="-1833325" y="3808465"/>
              <a:ext cx="240651" cy="140784"/>
            </a:xfrm>
            <a:custGeom>
              <a:avLst/>
              <a:gdLst/>
              <a:ahLst/>
              <a:cxnLst/>
              <a:rect l="l" t="t" r="r" b="b"/>
              <a:pathLst>
                <a:path w="8340" h="4879" fill="none" extrusionOk="0">
                  <a:moveTo>
                    <a:pt x="1983" y="1181"/>
                  </a:moveTo>
                  <a:lnTo>
                    <a:pt x="1983" y="1181"/>
                  </a:lnTo>
                  <a:lnTo>
                    <a:pt x="1668" y="1385"/>
                  </a:lnTo>
                  <a:lnTo>
                    <a:pt x="1385" y="1574"/>
                  </a:lnTo>
                  <a:lnTo>
                    <a:pt x="1133" y="1795"/>
                  </a:lnTo>
                  <a:lnTo>
                    <a:pt x="913" y="1999"/>
                  </a:lnTo>
                  <a:lnTo>
                    <a:pt x="708" y="2235"/>
                  </a:lnTo>
                  <a:lnTo>
                    <a:pt x="519" y="2455"/>
                  </a:lnTo>
                  <a:lnTo>
                    <a:pt x="362" y="2691"/>
                  </a:lnTo>
                  <a:lnTo>
                    <a:pt x="236" y="2927"/>
                  </a:lnTo>
                  <a:lnTo>
                    <a:pt x="142" y="3163"/>
                  </a:lnTo>
                  <a:lnTo>
                    <a:pt x="63" y="3415"/>
                  </a:lnTo>
                  <a:lnTo>
                    <a:pt x="16" y="3651"/>
                  </a:lnTo>
                  <a:lnTo>
                    <a:pt x="0" y="3903"/>
                  </a:lnTo>
                  <a:lnTo>
                    <a:pt x="0" y="4139"/>
                  </a:lnTo>
                  <a:lnTo>
                    <a:pt x="32" y="4391"/>
                  </a:lnTo>
                  <a:lnTo>
                    <a:pt x="79" y="4642"/>
                  </a:lnTo>
                  <a:lnTo>
                    <a:pt x="157" y="4878"/>
                  </a:lnTo>
                  <a:lnTo>
                    <a:pt x="1070" y="4800"/>
                  </a:lnTo>
                  <a:lnTo>
                    <a:pt x="1070" y="4800"/>
                  </a:lnTo>
                  <a:lnTo>
                    <a:pt x="991" y="4580"/>
                  </a:lnTo>
                  <a:lnTo>
                    <a:pt x="944" y="4375"/>
                  </a:lnTo>
                  <a:lnTo>
                    <a:pt x="913" y="4155"/>
                  </a:lnTo>
                  <a:lnTo>
                    <a:pt x="913" y="3934"/>
                  </a:lnTo>
                  <a:lnTo>
                    <a:pt x="928" y="3730"/>
                  </a:lnTo>
                  <a:lnTo>
                    <a:pt x="960" y="3510"/>
                  </a:lnTo>
                  <a:lnTo>
                    <a:pt x="1023" y="3289"/>
                  </a:lnTo>
                  <a:lnTo>
                    <a:pt x="1117" y="3085"/>
                  </a:lnTo>
                  <a:lnTo>
                    <a:pt x="1227" y="2880"/>
                  </a:lnTo>
                  <a:lnTo>
                    <a:pt x="1353" y="2676"/>
                  </a:lnTo>
                  <a:lnTo>
                    <a:pt x="1511" y="2471"/>
                  </a:lnTo>
                  <a:lnTo>
                    <a:pt x="1684" y="2282"/>
                  </a:lnTo>
                  <a:lnTo>
                    <a:pt x="1888" y="2094"/>
                  </a:lnTo>
                  <a:lnTo>
                    <a:pt x="2108" y="1905"/>
                  </a:lnTo>
                  <a:lnTo>
                    <a:pt x="2360" y="1732"/>
                  </a:lnTo>
                  <a:lnTo>
                    <a:pt x="2628" y="1559"/>
                  </a:lnTo>
                  <a:lnTo>
                    <a:pt x="2628" y="1559"/>
                  </a:lnTo>
                  <a:lnTo>
                    <a:pt x="2927" y="1401"/>
                  </a:lnTo>
                  <a:lnTo>
                    <a:pt x="3226" y="1260"/>
                  </a:lnTo>
                  <a:lnTo>
                    <a:pt x="3540" y="1118"/>
                  </a:lnTo>
                  <a:lnTo>
                    <a:pt x="3871" y="1008"/>
                  </a:lnTo>
                  <a:lnTo>
                    <a:pt x="4201" y="898"/>
                  </a:lnTo>
                  <a:lnTo>
                    <a:pt x="4547" y="803"/>
                  </a:lnTo>
                  <a:lnTo>
                    <a:pt x="4893" y="725"/>
                  </a:lnTo>
                  <a:lnTo>
                    <a:pt x="5255" y="662"/>
                  </a:lnTo>
                  <a:lnTo>
                    <a:pt x="5617" y="614"/>
                  </a:lnTo>
                  <a:lnTo>
                    <a:pt x="5979" y="567"/>
                  </a:lnTo>
                  <a:lnTo>
                    <a:pt x="6357" y="536"/>
                  </a:lnTo>
                  <a:lnTo>
                    <a:pt x="6734" y="536"/>
                  </a:lnTo>
                  <a:lnTo>
                    <a:pt x="7096" y="536"/>
                  </a:lnTo>
                  <a:lnTo>
                    <a:pt x="7474" y="552"/>
                  </a:lnTo>
                  <a:lnTo>
                    <a:pt x="7851" y="567"/>
                  </a:lnTo>
                  <a:lnTo>
                    <a:pt x="8213" y="614"/>
                  </a:lnTo>
                  <a:lnTo>
                    <a:pt x="8339" y="95"/>
                  </a:lnTo>
                  <a:lnTo>
                    <a:pt x="8339" y="95"/>
                  </a:lnTo>
                  <a:lnTo>
                    <a:pt x="7914" y="48"/>
                  </a:lnTo>
                  <a:lnTo>
                    <a:pt x="7490" y="17"/>
                  </a:lnTo>
                  <a:lnTo>
                    <a:pt x="7065" y="1"/>
                  </a:lnTo>
                  <a:lnTo>
                    <a:pt x="6640" y="1"/>
                  </a:lnTo>
                  <a:lnTo>
                    <a:pt x="6215" y="17"/>
                  </a:lnTo>
                  <a:lnTo>
                    <a:pt x="5806" y="48"/>
                  </a:lnTo>
                  <a:lnTo>
                    <a:pt x="5381" y="95"/>
                  </a:lnTo>
                  <a:lnTo>
                    <a:pt x="4972" y="158"/>
                  </a:lnTo>
                  <a:lnTo>
                    <a:pt x="4563" y="237"/>
                  </a:lnTo>
                  <a:lnTo>
                    <a:pt x="4154" y="331"/>
                  </a:lnTo>
                  <a:lnTo>
                    <a:pt x="3761" y="426"/>
                  </a:lnTo>
                  <a:lnTo>
                    <a:pt x="3383" y="552"/>
                  </a:lnTo>
                  <a:lnTo>
                    <a:pt x="3021" y="693"/>
                  </a:lnTo>
                  <a:lnTo>
                    <a:pt x="2659" y="835"/>
                  </a:lnTo>
                  <a:lnTo>
                    <a:pt x="2313" y="1008"/>
                  </a:lnTo>
                  <a:lnTo>
                    <a:pt x="1983" y="11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2"/>
            <p:cNvSpPr/>
            <p:nvPr/>
          </p:nvSpPr>
          <p:spPr>
            <a:xfrm>
              <a:off x="-1776595" y="3841620"/>
              <a:ext cx="176189" cy="102637"/>
            </a:xfrm>
            <a:custGeom>
              <a:avLst/>
              <a:gdLst/>
              <a:ahLst/>
              <a:cxnLst/>
              <a:rect l="l" t="t" r="r" b="b"/>
              <a:pathLst>
                <a:path w="6106" h="3557" extrusionOk="0">
                  <a:moveTo>
                    <a:pt x="4548" y="0"/>
                  </a:moveTo>
                  <a:lnTo>
                    <a:pt x="4233" y="32"/>
                  </a:lnTo>
                  <a:lnTo>
                    <a:pt x="3934" y="63"/>
                  </a:lnTo>
                  <a:lnTo>
                    <a:pt x="3620" y="95"/>
                  </a:lnTo>
                  <a:lnTo>
                    <a:pt x="3321" y="158"/>
                  </a:lnTo>
                  <a:lnTo>
                    <a:pt x="3022" y="221"/>
                  </a:lnTo>
                  <a:lnTo>
                    <a:pt x="2739" y="299"/>
                  </a:lnTo>
                  <a:lnTo>
                    <a:pt x="2455" y="378"/>
                  </a:lnTo>
                  <a:lnTo>
                    <a:pt x="2188" y="472"/>
                  </a:lnTo>
                  <a:lnTo>
                    <a:pt x="1920" y="583"/>
                  </a:lnTo>
                  <a:lnTo>
                    <a:pt x="1669" y="708"/>
                  </a:lnTo>
                  <a:lnTo>
                    <a:pt x="1417" y="850"/>
                  </a:lnTo>
                  <a:lnTo>
                    <a:pt x="1197" y="992"/>
                  </a:lnTo>
                  <a:lnTo>
                    <a:pt x="992" y="1133"/>
                  </a:lnTo>
                  <a:lnTo>
                    <a:pt x="803" y="1291"/>
                  </a:lnTo>
                  <a:lnTo>
                    <a:pt x="630" y="1448"/>
                  </a:lnTo>
                  <a:lnTo>
                    <a:pt x="489" y="1605"/>
                  </a:lnTo>
                  <a:lnTo>
                    <a:pt x="363" y="1778"/>
                  </a:lnTo>
                  <a:lnTo>
                    <a:pt x="253" y="1951"/>
                  </a:lnTo>
                  <a:lnTo>
                    <a:pt x="158" y="2125"/>
                  </a:lnTo>
                  <a:lnTo>
                    <a:pt x="95" y="2298"/>
                  </a:lnTo>
                  <a:lnTo>
                    <a:pt x="48" y="2486"/>
                  </a:lnTo>
                  <a:lnTo>
                    <a:pt x="17" y="2660"/>
                  </a:lnTo>
                  <a:lnTo>
                    <a:pt x="1" y="2848"/>
                  </a:lnTo>
                  <a:lnTo>
                    <a:pt x="17" y="3021"/>
                  </a:lnTo>
                  <a:lnTo>
                    <a:pt x="48" y="3210"/>
                  </a:lnTo>
                  <a:lnTo>
                    <a:pt x="95" y="3383"/>
                  </a:lnTo>
                  <a:lnTo>
                    <a:pt x="158" y="3556"/>
                  </a:lnTo>
                  <a:lnTo>
                    <a:pt x="1071" y="3478"/>
                  </a:lnTo>
                  <a:lnTo>
                    <a:pt x="1008" y="3336"/>
                  </a:lnTo>
                  <a:lnTo>
                    <a:pt x="961" y="3179"/>
                  </a:lnTo>
                  <a:lnTo>
                    <a:pt x="929" y="3037"/>
                  </a:lnTo>
                  <a:lnTo>
                    <a:pt x="913" y="2880"/>
                  </a:lnTo>
                  <a:lnTo>
                    <a:pt x="929" y="2738"/>
                  </a:lnTo>
                  <a:lnTo>
                    <a:pt x="945" y="2581"/>
                  </a:lnTo>
                  <a:lnTo>
                    <a:pt x="976" y="2439"/>
                  </a:lnTo>
                  <a:lnTo>
                    <a:pt x="1039" y="2282"/>
                  </a:lnTo>
                  <a:lnTo>
                    <a:pt x="1102" y="2140"/>
                  </a:lnTo>
                  <a:lnTo>
                    <a:pt x="1197" y="1999"/>
                  </a:lnTo>
                  <a:lnTo>
                    <a:pt x="1291" y="1857"/>
                  </a:lnTo>
                  <a:lnTo>
                    <a:pt x="1417" y="1715"/>
                  </a:lnTo>
                  <a:lnTo>
                    <a:pt x="1559" y="1590"/>
                  </a:lnTo>
                  <a:lnTo>
                    <a:pt x="1716" y="1448"/>
                  </a:lnTo>
                  <a:lnTo>
                    <a:pt x="1889" y="1338"/>
                  </a:lnTo>
                  <a:lnTo>
                    <a:pt x="2078" y="1212"/>
                  </a:lnTo>
                  <a:lnTo>
                    <a:pt x="2267" y="1102"/>
                  </a:lnTo>
                  <a:lnTo>
                    <a:pt x="2487" y="1007"/>
                  </a:lnTo>
                  <a:lnTo>
                    <a:pt x="2707" y="913"/>
                  </a:lnTo>
                  <a:lnTo>
                    <a:pt x="2927" y="834"/>
                  </a:lnTo>
                  <a:lnTo>
                    <a:pt x="3163" y="756"/>
                  </a:lnTo>
                  <a:lnTo>
                    <a:pt x="3415" y="693"/>
                  </a:lnTo>
                  <a:lnTo>
                    <a:pt x="3651" y="646"/>
                  </a:lnTo>
                  <a:lnTo>
                    <a:pt x="3903" y="598"/>
                  </a:lnTo>
                  <a:lnTo>
                    <a:pt x="4170" y="567"/>
                  </a:lnTo>
                  <a:lnTo>
                    <a:pt x="4422" y="551"/>
                  </a:lnTo>
                  <a:lnTo>
                    <a:pt x="4674" y="535"/>
                  </a:lnTo>
                  <a:lnTo>
                    <a:pt x="4941" y="520"/>
                  </a:lnTo>
                  <a:lnTo>
                    <a:pt x="5193" y="535"/>
                  </a:lnTo>
                  <a:lnTo>
                    <a:pt x="5461" y="551"/>
                  </a:lnTo>
                  <a:lnTo>
                    <a:pt x="5712" y="567"/>
                  </a:lnTo>
                  <a:lnTo>
                    <a:pt x="5964" y="614"/>
                  </a:lnTo>
                  <a:lnTo>
                    <a:pt x="6106" y="79"/>
                  </a:lnTo>
                  <a:lnTo>
                    <a:pt x="5791" y="48"/>
                  </a:lnTo>
                  <a:lnTo>
                    <a:pt x="5476" y="16"/>
                  </a:lnTo>
                  <a:lnTo>
                    <a:pt x="5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2"/>
            <p:cNvSpPr/>
            <p:nvPr/>
          </p:nvSpPr>
          <p:spPr>
            <a:xfrm>
              <a:off x="-1776595" y="3841620"/>
              <a:ext cx="176189" cy="102637"/>
            </a:xfrm>
            <a:custGeom>
              <a:avLst/>
              <a:gdLst/>
              <a:ahLst/>
              <a:cxnLst/>
              <a:rect l="l" t="t" r="r" b="b"/>
              <a:pathLst>
                <a:path w="6106" h="3557" fill="none" extrusionOk="0">
                  <a:moveTo>
                    <a:pt x="1417" y="850"/>
                  </a:moveTo>
                  <a:lnTo>
                    <a:pt x="1417" y="850"/>
                  </a:lnTo>
                  <a:lnTo>
                    <a:pt x="1197" y="992"/>
                  </a:lnTo>
                  <a:lnTo>
                    <a:pt x="992" y="1133"/>
                  </a:lnTo>
                  <a:lnTo>
                    <a:pt x="803" y="1291"/>
                  </a:lnTo>
                  <a:lnTo>
                    <a:pt x="630" y="1448"/>
                  </a:lnTo>
                  <a:lnTo>
                    <a:pt x="489" y="1605"/>
                  </a:lnTo>
                  <a:lnTo>
                    <a:pt x="363" y="1778"/>
                  </a:lnTo>
                  <a:lnTo>
                    <a:pt x="253" y="1951"/>
                  </a:lnTo>
                  <a:lnTo>
                    <a:pt x="158" y="2125"/>
                  </a:lnTo>
                  <a:lnTo>
                    <a:pt x="95" y="2298"/>
                  </a:lnTo>
                  <a:lnTo>
                    <a:pt x="48" y="2486"/>
                  </a:lnTo>
                  <a:lnTo>
                    <a:pt x="17" y="2660"/>
                  </a:lnTo>
                  <a:lnTo>
                    <a:pt x="1" y="2848"/>
                  </a:lnTo>
                  <a:lnTo>
                    <a:pt x="17" y="3021"/>
                  </a:lnTo>
                  <a:lnTo>
                    <a:pt x="48" y="3210"/>
                  </a:lnTo>
                  <a:lnTo>
                    <a:pt x="95" y="3383"/>
                  </a:lnTo>
                  <a:lnTo>
                    <a:pt x="158" y="3556"/>
                  </a:lnTo>
                  <a:lnTo>
                    <a:pt x="1071" y="3478"/>
                  </a:lnTo>
                  <a:lnTo>
                    <a:pt x="1071" y="3478"/>
                  </a:lnTo>
                  <a:lnTo>
                    <a:pt x="1008" y="3336"/>
                  </a:lnTo>
                  <a:lnTo>
                    <a:pt x="961" y="3179"/>
                  </a:lnTo>
                  <a:lnTo>
                    <a:pt x="929" y="3037"/>
                  </a:lnTo>
                  <a:lnTo>
                    <a:pt x="913" y="2880"/>
                  </a:lnTo>
                  <a:lnTo>
                    <a:pt x="929" y="2738"/>
                  </a:lnTo>
                  <a:lnTo>
                    <a:pt x="945" y="2581"/>
                  </a:lnTo>
                  <a:lnTo>
                    <a:pt x="976" y="2439"/>
                  </a:lnTo>
                  <a:lnTo>
                    <a:pt x="1039" y="2282"/>
                  </a:lnTo>
                  <a:lnTo>
                    <a:pt x="1102" y="2140"/>
                  </a:lnTo>
                  <a:lnTo>
                    <a:pt x="1197" y="1999"/>
                  </a:lnTo>
                  <a:lnTo>
                    <a:pt x="1291" y="1857"/>
                  </a:lnTo>
                  <a:lnTo>
                    <a:pt x="1417" y="1715"/>
                  </a:lnTo>
                  <a:lnTo>
                    <a:pt x="1559" y="1590"/>
                  </a:lnTo>
                  <a:lnTo>
                    <a:pt x="1716" y="1448"/>
                  </a:lnTo>
                  <a:lnTo>
                    <a:pt x="1889" y="1338"/>
                  </a:lnTo>
                  <a:lnTo>
                    <a:pt x="2078" y="1212"/>
                  </a:lnTo>
                  <a:lnTo>
                    <a:pt x="2078" y="1212"/>
                  </a:lnTo>
                  <a:lnTo>
                    <a:pt x="2267" y="1102"/>
                  </a:lnTo>
                  <a:lnTo>
                    <a:pt x="2487" y="1007"/>
                  </a:lnTo>
                  <a:lnTo>
                    <a:pt x="2707" y="913"/>
                  </a:lnTo>
                  <a:lnTo>
                    <a:pt x="2927" y="834"/>
                  </a:lnTo>
                  <a:lnTo>
                    <a:pt x="3163" y="756"/>
                  </a:lnTo>
                  <a:lnTo>
                    <a:pt x="3415" y="693"/>
                  </a:lnTo>
                  <a:lnTo>
                    <a:pt x="3651" y="646"/>
                  </a:lnTo>
                  <a:lnTo>
                    <a:pt x="3903" y="598"/>
                  </a:lnTo>
                  <a:lnTo>
                    <a:pt x="4170" y="567"/>
                  </a:lnTo>
                  <a:lnTo>
                    <a:pt x="4422" y="551"/>
                  </a:lnTo>
                  <a:lnTo>
                    <a:pt x="4674" y="535"/>
                  </a:lnTo>
                  <a:lnTo>
                    <a:pt x="4941" y="520"/>
                  </a:lnTo>
                  <a:lnTo>
                    <a:pt x="5193" y="535"/>
                  </a:lnTo>
                  <a:lnTo>
                    <a:pt x="5461" y="551"/>
                  </a:lnTo>
                  <a:lnTo>
                    <a:pt x="5712" y="567"/>
                  </a:lnTo>
                  <a:lnTo>
                    <a:pt x="5964" y="614"/>
                  </a:lnTo>
                  <a:lnTo>
                    <a:pt x="6106" y="79"/>
                  </a:lnTo>
                  <a:lnTo>
                    <a:pt x="6106" y="79"/>
                  </a:lnTo>
                  <a:lnTo>
                    <a:pt x="5791" y="48"/>
                  </a:lnTo>
                  <a:lnTo>
                    <a:pt x="5476" y="16"/>
                  </a:lnTo>
                  <a:lnTo>
                    <a:pt x="5177" y="0"/>
                  </a:lnTo>
                  <a:lnTo>
                    <a:pt x="4863" y="0"/>
                  </a:lnTo>
                  <a:lnTo>
                    <a:pt x="4548" y="0"/>
                  </a:lnTo>
                  <a:lnTo>
                    <a:pt x="4233" y="32"/>
                  </a:lnTo>
                  <a:lnTo>
                    <a:pt x="3934" y="63"/>
                  </a:lnTo>
                  <a:lnTo>
                    <a:pt x="3620" y="95"/>
                  </a:lnTo>
                  <a:lnTo>
                    <a:pt x="3321" y="158"/>
                  </a:lnTo>
                  <a:lnTo>
                    <a:pt x="3022" y="221"/>
                  </a:lnTo>
                  <a:lnTo>
                    <a:pt x="2739" y="299"/>
                  </a:lnTo>
                  <a:lnTo>
                    <a:pt x="2455" y="378"/>
                  </a:lnTo>
                  <a:lnTo>
                    <a:pt x="2188" y="472"/>
                  </a:lnTo>
                  <a:lnTo>
                    <a:pt x="1920" y="583"/>
                  </a:lnTo>
                  <a:lnTo>
                    <a:pt x="1669" y="708"/>
                  </a:lnTo>
                  <a:lnTo>
                    <a:pt x="1417" y="8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2"/>
            <p:cNvSpPr/>
            <p:nvPr/>
          </p:nvSpPr>
          <p:spPr>
            <a:xfrm>
              <a:off x="-1719373" y="3874776"/>
              <a:ext cx="110803" cy="64491"/>
            </a:xfrm>
            <a:custGeom>
              <a:avLst/>
              <a:gdLst/>
              <a:ahLst/>
              <a:cxnLst/>
              <a:rect l="l" t="t" r="r" b="b"/>
              <a:pathLst>
                <a:path w="3840" h="2235" extrusionOk="0">
                  <a:moveTo>
                    <a:pt x="2659" y="0"/>
                  </a:moveTo>
                  <a:lnTo>
                    <a:pt x="2266" y="32"/>
                  </a:lnTo>
                  <a:lnTo>
                    <a:pt x="1873" y="110"/>
                  </a:lnTo>
                  <a:lnTo>
                    <a:pt x="1511" y="205"/>
                  </a:lnTo>
                  <a:lnTo>
                    <a:pt x="1338" y="268"/>
                  </a:lnTo>
                  <a:lnTo>
                    <a:pt x="1165" y="330"/>
                  </a:lnTo>
                  <a:lnTo>
                    <a:pt x="1007" y="409"/>
                  </a:lnTo>
                  <a:lnTo>
                    <a:pt x="850" y="504"/>
                  </a:lnTo>
                  <a:lnTo>
                    <a:pt x="708" y="598"/>
                  </a:lnTo>
                  <a:lnTo>
                    <a:pt x="567" y="692"/>
                  </a:lnTo>
                  <a:lnTo>
                    <a:pt x="457" y="787"/>
                  </a:lnTo>
                  <a:lnTo>
                    <a:pt x="347" y="881"/>
                  </a:lnTo>
                  <a:lnTo>
                    <a:pt x="268" y="991"/>
                  </a:lnTo>
                  <a:lnTo>
                    <a:pt x="189" y="1101"/>
                  </a:lnTo>
                  <a:lnTo>
                    <a:pt x="126" y="1212"/>
                  </a:lnTo>
                  <a:lnTo>
                    <a:pt x="63" y="1322"/>
                  </a:lnTo>
                  <a:lnTo>
                    <a:pt x="32" y="1432"/>
                  </a:lnTo>
                  <a:lnTo>
                    <a:pt x="16" y="1558"/>
                  </a:lnTo>
                  <a:lnTo>
                    <a:pt x="0" y="1668"/>
                  </a:lnTo>
                  <a:lnTo>
                    <a:pt x="0" y="1778"/>
                  </a:lnTo>
                  <a:lnTo>
                    <a:pt x="16" y="1904"/>
                  </a:lnTo>
                  <a:lnTo>
                    <a:pt x="48" y="2014"/>
                  </a:lnTo>
                  <a:lnTo>
                    <a:pt x="95" y="2124"/>
                  </a:lnTo>
                  <a:lnTo>
                    <a:pt x="142" y="2234"/>
                  </a:lnTo>
                  <a:lnTo>
                    <a:pt x="1070" y="2156"/>
                  </a:lnTo>
                  <a:lnTo>
                    <a:pt x="1007" y="2077"/>
                  </a:lnTo>
                  <a:lnTo>
                    <a:pt x="976" y="1998"/>
                  </a:lnTo>
                  <a:lnTo>
                    <a:pt x="944" y="1904"/>
                  </a:lnTo>
                  <a:lnTo>
                    <a:pt x="913" y="1825"/>
                  </a:lnTo>
                  <a:lnTo>
                    <a:pt x="913" y="1747"/>
                  </a:lnTo>
                  <a:lnTo>
                    <a:pt x="913" y="1652"/>
                  </a:lnTo>
                  <a:lnTo>
                    <a:pt x="929" y="1573"/>
                  </a:lnTo>
                  <a:lnTo>
                    <a:pt x="944" y="1479"/>
                  </a:lnTo>
                  <a:lnTo>
                    <a:pt x="976" y="1400"/>
                  </a:lnTo>
                  <a:lnTo>
                    <a:pt x="1023" y="1322"/>
                  </a:lnTo>
                  <a:lnTo>
                    <a:pt x="1070" y="1243"/>
                  </a:lnTo>
                  <a:lnTo>
                    <a:pt x="1133" y="1164"/>
                  </a:lnTo>
                  <a:lnTo>
                    <a:pt x="1291" y="1007"/>
                  </a:lnTo>
                  <a:lnTo>
                    <a:pt x="1495" y="865"/>
                  </a:lnTo>
                  <a:lnTo>
                    <a:pt x="1731" y="755"/>
                  </a:lnTo>
                  <a:lnTo>
                    <a:pt x="1983" y="661"/>
                  </a:lnTo>
                  <a:lnTo>
                    <a:pt x="2266" y="582"/>
                  </a:lnTo>
                  <a:lnTo>
                    <a:pt x="2549" y="551"/>
                  </a:lnTo>
                  <a:lnTo>
                    <a:pt x="2848" y="519"/>
                  </a:lnTo>
                  <a:lnTo>
                    <a:pt x="3132" y="519"/>
                  </a:lnTo>
                  <a:lnTo>
                    <a:pt x="3430" y="551"/>
                  </a:lnTo>
                  <a:lnTo>
                    <a:pt x="3714" y="598"/>
                  </a:lnTo>
                  <a:lnTo>
                    <a:pt x="3840" y="79"/>
                  </a:lnTo>
                  <a:lnTo>
                    <a:pt x="3446" y="16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2"/>
            <p:cNvSpPr/>
            <p:nvPr/>
          </p:nvSpPr>
          <p:spPr>
            <a:xfrm>
              <a:off x="-1719373" y="3874776"/>
              <a:ext cx="110803" cy="64491"/>
            </a:xfrm>
            <a:custGeom>
              <a:avLst/>
              <a:gdLst/>
              <a:ahLst/>
              <a:cxnLst/>
              <a:rect l="l" t="t" r="r" b="b"/>
              <a:pathLst>
                <a:path w="3840" h="2235" fill="none" extrusionOk="0">
                  <a:moveTo>
                    <a:pt x="850" y="504"/>
                  </a:moveTo>
                  <a:lnTo>
                    <a:pt x="850" y="504"/>
                  </a:lnTo>
                  <a:lnTo>
                    <a:pt x="708" y="598"/>
                  </a:lnTo>
                  <a:lnTo>
                    <a:pt x="567" y="692"/>
                  </a:lnTo>
                  <a:lnTo>
                    <a:pt x="457" y="787"/>
                  </a:lnTo>
                  <a:lnTo>
                    <a:pt x="347" y="881"/>
                  </a:lnTo>
                  <a:lnTo>
                    <a:pt x="268" y="991"/>
                  </a:lnTo>
                  <a:lnTo>
                    <a:pt x="189" y="1101"/>
                  </a:lnTo>
                  <a:lnTo>
                    <a:pt x="126" y="1212"/>
                  </a:lnTo>
                  <a:lnTo>
                    <a:pt x="63" y="1322"/>
                  </a:lnTo>
                  <a:lnTo>
                    <a:pt x="32" y="1432"/>
                  </a:lnTo>
                  <a:lnTo>
                    <a:pt x="16" y="1558"/>
                  </a:lnTo>
                  <a:lnTo>
                    <a:pt x="0" y="1668"/>
                  </a:lnTo>
                  <a:lnTo>
                    <a:pt x="0" y="1778"/>
                  </a:lnTo>
                  <a:lnTo>
                    <a:pt x="16" y="1904"/>
                  </a:lnTo>
                  <a:lnTo>
                    <a:pt x="48" y="2014"/>
                  </a:lnTo>
                  <a:lnTo>
                    <a:pt x="95" y="2124"/>
                  </a:lnTo>
                  <a:lnTo>
                    <a:pt x="142" y="2234"/>
                  </a:lnTo>
                  <a:lnTo>
                    <a:pt x="1070" y="2156"/>
                  </a:lnTo>
                  <a:lnTo>
                    <a:pt x="1070" y="2156"/>
                  </a:lnTo>
                  <a:lnTo>
                    <a:pt x="1007" y="2077"/>
                  </a:lnTo>
                  <a:lnTo>
                    <a:pt x="976" y="1998"/>
                  </a:lnTo>
                  <a:lnTo>
                    <a:pt x="944" y="1904"/>
                  </a:lnTo>
                  <a:lnTo>
                    <a:pt x="913" y="1825"/>
                  </a:lnTo>
                  <a:lnTo>
                    <a:pt x="913" y="1747"/>
                  </a:lnTo>
                  <a:lnTo>
                    <a:pt x="913" y="1652"/>
                  </a:lnTo>
                  <a:lnTo>
                    <a:pt x="929" y="1573"/>
                  </a:lnTo>
                  <a:lnTo>
                    <a:pt x="944" y="1479"/>
                  </a:lnTo>
                  <a:lnTo>
                    <a:pt x="976" y="1400"/>
                  </a:lnTo>
                  <a:lnTo>
                    <a:pt x="1023" y="1322"/>
                  </a:lnTo>
                  <a:lnTo>
                    <a:pt x="1070" y="1243"/>
                  </a:lnTo>
                  <a:lnTo>
                    <a:pt x="1133" y="1164"/>
                  </a:lnTo>
                  <a:lnTo>
                    <a:pt x="1291" y="1007"/>
                  </a:lnTo>
                  <a:lnTo>
                    <a:pt x="1495" y="865"/>
                  </a:lnTo>
                  <a:lnTo>
                    <a:pt x="1495" y="865"/>
                  </a:lnTo>
                  <a:lnTo>
                    <a:pt x="1731" y="755"/>
                  </a:lnTo>
                  <a:lnTo>
                    <a:pt x="1983" y="661"/>
                  </a:lnTo>
                  <a:lnTo>
                    <a:pt x="2266" y="582"/>
                  </a:lnTo>
                  <a:lnTo>
                    <a:pt x="2549" y="551"/>
                  </a:lnTo>
                  <a:lnTo>
                    <a:pt x="2848" y="519"/>
                  </a:lnTo>
                  <a:lnTo>
                    <a:pt x="3132" y="519"/>
                  </a:lnTo>
                  <a:lnTo>
                    <a:pt x="3430" y="551"/>
                  </a:lnTo>
                  <a:lnTo>
                    <a:pt x="3714" y="598"/>
                  </a:lnTo>
                  <a:lnTo>
                    <a:pt x="3840" y="79"/>
                  </a:lnTo>
                  <a:lnTo>
                    <a:pt x="3840" y="79"/>
                  </a:lnTo>
                  <a:lnTo>
                    <a:pt x="3446" y="16"/>
                  </a:lnTo>
                  <a:lnTo>
                    <a:pt x="3053" y="0"/>
                  </a:lnTo>
                  <a:lnTo>
                    <a:pt x="2659" y="0"/>
                  </a:lnTo>
                  <a:lnTo>
                    <a:pt x="2266" y="32"/>
                  </a:lnTo>
                  <a:lnTo>
                    <a:pt x="1873" y="110"/>
                  </a:lnTo>
                  <a:lnTo>
                    <a:pt x="1511" y="205"/>
                  </a:lnTo>
                  <a:lnTo>
                    <a:pt x="1338" y="268"/>
                  </a:lnTo>
                  <a:lnTo>
                    <a:pt x="1165" y="330"/>
                  </a:lnTo>
                  <a:lnTo>
                    <a:pt x="1007" y="409"/>
                  </a:lnTo>
                  <a:lnTo>
                    <a:pt x="85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2"/>
            <p:cNvSpPr/>
            <p:nvPr/>
          </p:nvSpPr>
          <p:spPr>
            <a:xfrm>
              <a:off x="-1662614" y="3907441"/>
              <a:ext cx="57219" cy="33183"/>
            </a:xfrm>
            <a:custGeom>
              <a:avLst/>
              <a:gdLst/>
              <a:ahLst/>
              <a:cxnLst/>
              <a:rect l="l" t="t" r="r" b="b"/>
              <a:pathLst>
                <a:path w="1983" h="1150" extrusionOk="0">
                  <a:moveTo>
                    <a:pt x="960" y="1"/>
                  </a:moveTo>
                  <a:lnTo>
                    <a:pt x="818" y="17"/>
                  </a:lnTo>
                  <a:lnTo>
                    <a:pt x="677" y="32"/>
                  </a:lnTo>
                  <a:lnTo>
                    <a:pt x="535" y="64"/>
                  </a:lnTo>
                  <a:lnTo>
                    <a:pt x="409" y="111"/>
                  </a:lnTo>
                  <a:lnTo>
                    <a:pt x="283" y="174"/>
                  </a:lnTo>
                  <a:lnTo>
                    <a:pt x="189" y="237"/>
                  </a:lnTo>
                  <a:lnTo>
                    <a:pt x="110" y="316"/>
                  </a:lnTo>
                  <a:lnTo>
                    <a:pt x="47" y="394"/>
                  </a:lnTo>
                  <a:lnTo>
                    <a:pt x="16" y="489"/>
                  </a:lnTo>
                  <a:lnTo>
                    <a:pt x="0" y="567"/>
                  </a:lnTo>
                  <a:lnTo>
                    <a:pt x="16" y="646"/>
                  </a:lnTo>
                  <a:lnTo>
                    <a:pt x="47" y="740"/>
                  </a:lnTo>
                  <a:lnTo>
                    <a:pt x="110" y="819"/>
                  </a:lnTo>
                  <a:lnTo>
                    <a:pt x="189" y="898"/>
                  </a:lnTo>
                  <a:lnTo>
                    <a:pt x="299" y="976"/>
                  </a:lnTo>
                  <a:lnTo>
                    <a:pt x="456" y="1055"/>
                  </a:lnTo>
                  <a:lnTo>
                    <a:pt x="630" y="1102"/>
                  </a:lnTo>
                  <a:lnTo>
                    <a:pt x="803" y="1134"/>
                  </a:lnTo>
                  <a:lnTo>
                    <a:pt x="991" y="1150"/>
                  </a:lnTo>
                  <a:lnTo>
                    <a:pt x="1180" y="1134"/>
                  </a:lnTo>
                  <a:lnTo>
                    <a:pt x="1369" y="1102"/>
                  </a:lnTo>
                  <a:lnTo>
                    <a:pt x="1542" y="1055"/>
                  </a:lnTo>
                  <a:lnTo>
                    <a:pt x="1699" y="976"/>
                  </a:lnTo>
                  <a:lnTo>
                    <a:pt x="1810" y="882"/>
                  </a:lnTo>
                  <a:lnTo>
                    <a:pt x="1904" y="788"/>
                  </a:lnTo>
                  <a:lnTo>
                    <a:pt x="1951" y="677"/>
                  </a:lnTo>
                  <a:lnTo>
                    <a:pt x="1983" y="567"/>
                  </a:lnTo>
                  <a:lnTo>
                    <a:pt x="1951" y="457"/>
                  </a:lnTo>
                  <a:lnTo>
                    <a:pt x="1904" y="363"/>
                  </a:lnTo>
                  <a:lnTo>
                    <a:pt x="1810" y="253"/>
                  </a:lnTo>
                  <a:lnTo>
                    <a:pt x="1684" y="174"/>
                  </a:lnTo>
                  <a:lnTo>
                    <a:pt x="1542" y="111"/>
                  </a:lnTo>
                  <a:lnTo>
                    <a:pt x="1401" y="64"/>
                  </a:lnTo>
                  <a:lnTo>
                    <a:pt x="1259" y="32"/>
                  </a:lnTo>
                  <a:lnTo>
                    <a:pt x="1117" y="17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2"/>
            <p:cNvSpPr/>
            <p:nvPr/>
          </p:nvSpPr>
          <p:spPr>
            <a:xfrm>
              <a:off x="-1662614" y="3907441"/>
              <a:ext cx="57219" cy="33183"/>
            </a:xfrm>
            <a:custGeom>
              <a:avLst/>
              <a:gdLst/>
              <a:ahLst/>
              <a:cxnLst/>
              <a:rect l="l" t="t" r="r" b="b"/>
              <a:pathLst>
                <a:path w="1983" h="1150" fill="none" extrusionOk="0">
                  <a:moveTo>
                    <a:pt x="283" y="174"/>
                  </a:moveTo>
                  <a:lnTo>
                    <a:pt x="283" y="174"/>
                  </a:lnTo>
                  <a:lnTo>
                    <a:pt x="189" y="237"/>
                  </a:lnTo>
                  <a:lnTo>
                    <a:pt x="110" y="316"/>
                  </a:lnTo>
                  <a:lnTo>
                    <a:pt x="47" y="394"/>
                  </a:lnTo>
                  <a:lnTo>
                    <a:pt x="16" y="489"/>
                  </a:lnTo>
                  <a:lnTo>
                    <a:pt x="0" y="567"/>
                  </a:lnTo>
                  <a:lnTo>
                    <a:pt x="16" y="646"/>
                  </a:lnTo>
                  <a:lnTo>
                    <a:pt x="47" y="740"/>
                  </a:lnTo>
                  <a:lnTo>
                    <a:pt x="110" y="819"/>
                  </a:lnTo>
                  <a:lnTo>
                    <a:pt x="110" y="819"/>
                  </a:lnTo>
                  <a:lnTo>
                    <a:pt x="189" y="898"/>
                  </a:lnTo>
                  <a:lnTo>
                    <a:pt x="299" y="976"/>
                  </a:lnTo>
                  <a:lnTo>
                    <a:pt x="299" y="976"/>
                  </a:lnTo>
                  <a:lnTo>
                    <a:pt x="456" y="1055"/>
                  </a:lnTo>
                  <a:lnTo>
                    <a:pt x="630" y="1102"/>
                  </a:lnTo>
                  <a:lnTo>
                    <a:pt x="803" y="1134"/>
                  </a:lnTo>
                  <a:lnTo>
                    <a:pt x="991" y="1150"/>
                  </a:lnTo>
                  <a:lnTo>
                    <a:pt x="1180" y="1134"/>
                  </a:lnTo>
                  <a:lnTo>
                    <a:pt x="1369" y="1102"/>
                  </a:lnTo>
                  <a:lnTo>
                    <a:pt x="1542" y="1055"/>
                  </a:lnTo>
                  <a:lnTo>
                    <a:pt x="1699" y="976"/>
                  </a:lnTo>
                  <a:lnTo>
                    <a:pt x="1699" y="976"/>
                  </a:lnTo>
                  <a:lnTo>
                    <a:pt x="1810" y="882"/>
                  </a:lnTo>
                  <a:lnTo>
                    <a:pt x="1904" y="788"/>
                  </a:lnTo>
                  <a:lnTo>
                    <a:pt x="1951" y="677"/>
                  </a:lnTo>
                  <a:lnTo>
                    <a:pt x="1983" y="567"/>
                  </a:lnTo>
                  <a:lnTo>
                    <a:pt x="1951" y="457"/>
                  </a:lnTo>
                  <a:lnTo>
                    <a:pt x="1904" y="363"/>
                  </a:lnTo>
                  <a:lnTo>
                    <a:pt x="1810" y="253"/>
                  </a:lnTo>
                  <a:lnTo>
                    <a:pt x="1684" y="174"/>
                  </a:lnTo>
                  <a:lnTo>
                    <a:pt x="1684" y="174"/>
                  </a:lnTo>
                  <a:lnTo>
                    <a:pt x="1542" y="111"/>
                  </a:lnTo>
                  <a:lnTo>
                    <a:pt x="1401" y="64"/>
                  </a:lnTo>
                  <a:lnTo>
                    <a:pt x="1401" y="64"/>
                  </a:lnTo>
                  <a:lnTo>
                    <a:pt x="1259" y="32"/>
                  </a:lnTo>
                  <a:lnTo>
                    <a:pt x="1117" y="17"/>
                  </a:lnTo>
                  <a:lnTo>
                    <a:pt x="960" y="1"/>
                  </a:lnTo>
                  <a:lnTo>
                    <a:pt x="818" y="17"/>
                  </a:lnTo>
                  <a:lnTo>
                    <a:pt x="677" y="32"/>
                  </a:lnTo>
                  <a:lnTo>
                    <a:pt x="535" y="64"/>
                  </a:lnTo>
                  <a:lnTo>
                    <a:pt x="409" y="111"/>
                  </a:lnTo>
                  <a:lnTo>
                    <a:pt x="283" y="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42"/>
          <p:cNvGrpSpPr/>
          <p:nvPr/>
        </p:nvGrpSpPr>
        <p:grpSpPr>
          <a:xfrm>
            <a:off x="5460742" y="1163548"/>
            <a:ext cx="548638" cy="711242"/>
            <a:chOff x="-4821262" y="1449470"/>
            <a:chExt cx="808605" cy="1045636"/>
          </a:xfrm>
        </p:grpSpPr>
        <p:sp>
          <p:nvSpPr>
            <p:cNvPr id="3441" name="Google Shape;3441;p42"/>
            <p:cNvSpPr/>
            <p:nvPr/>
          </p:nvSpPr>
          <p:spPr>
            <a:xfrm>
              <a:off x="-4372698" y="2211757"/>
              <a:ext cx="41811" cy="34539"/>
            </a:xfrm>
            <a:custGeom>
              <a:avLst/>
              <a:gdLst/>
              <a:ahLst/>
              <a:cxnLst/>
              <a:rect l="l" t="t" r="r" b="b"/>
              <a:pathLst>
                <a:path w="1449" h="1197" extrusionOk="0">
                  <a:moveTo>
                    <a:pt x="1" y="1"/>
                  </a:moveTo>
                  <a:lnTo>
                    <a:pt x="111" y="410"/>
                  </a:lnTo>
                  <a:lnTo>
                    <a:pt x="1448" y="1197"/>
                  </a:lnTo>
                  <a:lnTo>
                    <a:pt x="1338" y="7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2"/>
            <p:cNvSpPr/>
            <p:nvPr/>
          </p:nvSpPr>
          <p:spPr>
            <a:xfrm>
              <a:off x="-4499375" y="2211757"/>
              <a:ext cx="165310" cy="95395"/>
            </a:xfrm>
            <a:custGeom>
              <a:avLst/>
              <a:gdLst/>
              <a:ahLst/>
              <a:cxnLst/>
              <a:rect l="l" t="t" r="r" b="b"/>
              <a:pathLst>
                <a:path w="5729" h="3306" extrusionOk="0">
                  <a:moveTo>
                    <a:pt x="4391" y="1"/>
                  </a:moveTo>
                  <a:lnTo>
                    <a:pt x="1" y="2518"/>
                  </a:lnTo>
                  <a:lnTo>
                    <a:pt x="1354" y="3305"/>
                  </a:lnTo>
                  <a:lnTo>
                    <a:pt x="5728" y="788"/>
                  </a:lnTo>
                  <a:lnTo>
                    <a:pt x="4391" y="1"/>
                  </a:lnTo>
                  <a:close/>
                </a:path>
              </a:pathLst>
            </a:custGeom>
            <a:solidFill>
              <a:srgbClr val="144C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2"/>
            <p:cNvSpPr/>
            <p:nvPr/>
          </p:nvSpPr>
          <p:spPr>
            <a:xfrm>
              <a:off x="-4488929" y="2276683"/>
              <a:ext cx="59961" cy="126702"/>
            </a:xfrm>
            <a:custGeom>
              <a:avLst/>
              <a:gdLst/>
              <a:ahLst/>
              <a:cxnLst/>
              <a:rect l="l" t="t" r="r" b="b"/>
              <a:pathLst>
                <a:path w="2078" h="4391" extrusionOk="0">
                  <a:moveTo>
                    <a:pt x="740" y="1"/>
                  </a:moveTo>
                  <a:lnTo>
                    <a:pt x="1" y="3604"/>
                  </a:lnTo>
                  <a:lnTo>
                    <a:pt x="1338" y="4391"/>
                  </a:lnTo>
                  <a:lnTo>
                    <a:pt x="2078" y="788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2"/>
            <p:cNvSpPr/>
            <p:nvPr/>
          </p:nvSpPr>
          <p:spPr>
            <a:xfrm>
              <a:off x="-4450320" y="2211324"/>
              <a:ext cx="175265" cy="192059"/>
            </a:xfrm>
            <a:custGeom>
              <a:avLst/>
              <a:gdLst/>
              <a:ahLst/>
              <a:cxnLst/>
              <a:rect l="l" t="t" r="r" b="b"/>
              <a:pathLst>
                <a:path w="6074" h="6656" extrusionOk="0">
                  <a:moveTo>
                    <a:pt x="5224" y="0"/>
                  </a:moveTo>
                  <a:lnTo>
                    <a:pt x="850" y="2518"/>
                  </a:lnTo>
                  <a:lnTo>
                    <a:pt x="740" y="3053"/>
                  </a:lnTo>
                  <a:lnTo>
                    <a:pt x="0" y="6656"/>
                  </a:lnTo>
                  <a:lnTo>
                    <a:pt x="0" y="6656"/>
                  </a:lnTo>
                  <a:lnTo>
                    <a:pt x="6074" y="3163"/>
                  </a:lnTo>
                  <a:lnTo>
                    <a:pt x="5334" y="409"/>
                  </a:lnTo>
                  <a:lnTo>
                    <a:pt x="5224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2"/>
            <p:cNvSpPr/>
            <p:nvPr/>
          </p:nvSpPr>
          <p:spPr>
            <a:xfrm>
              <a:off x="-4502549" y="2284417"/>
              <a:ext cx="42244" cy="38175"/>
            </a:xfrm>
            <a:custGeom>
              <a:avLst/>
              <a:gdLst/>
              <a:ahLst/>
              <a:cxnLst/>
              <a:rect l="l" t="t" r="r" b="b"/>
              <a:pathLst>
                <a:path w="1464" h="1323" extrusionOk="0">
                  <a:moveTo>
                    <a:pt x="111" y="0"/>
                  </a:moveTo>
                  <a:lnTo>
                    <a:pt x="1" y="535"/>
                  </a:lnTo>
                  <a:lnTo>
                    <a:pt x="1354" y="1322"/>
                  </a:lnTo>
                  <a:lnTo>
                    <a:pt x="1464" y="787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074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2"/>
            <p:cNvSpPr/>
            <p:nvPr/>
          </p:nvSpPr>
          <p:spPr>
            <a:xfrm>
              <a:off x="-4821262" y="1449470"/>
              <a:ext cx="785000" cy="1044234"/>
            </a:xfrm>
            <a:custGeom>
              <a:avLst/>
              <a:gdLst/>
              <a:ahLst/>
              <a:cxnLst/>
              <a:rect l="l" t="t" r="r" b="b"/>
              <a:pathLst>
                <a:path w="27205" h="36189" extrusionOk="0">
                  <a:moveTo>
                    <a:pt x="25852" y="0"/>
                  </a:moveTo>
                  <a:lnTo>
                    <a:pt x="803" y="14397"/>
                  </a:lnTo>
                  <a:lnTo>
                    <a:pt x="661" y="14491"/>
                  </a:lnTo>
                  <a:lnTo>
                    <a:pt x="614" y="14539"/>
                  </a:lnTo>
                  <a:lnTo>
                    <a:pt x="535" y="14602"/>
                  </a:lnTo>
                  <a:lnTo>
                    <a:pt x="504" y="14633"/>
                  </a:lnTo>
                  <a:lnTo>
                    <a:pt x="472" y="14664"/>
                  </a:lnTo>
                  <a:lnTo>
                    <a:pt x="441" y="14696"/>
                  </a:lnTo>
                  <a:lnTo>
                    <a:pt x="378" y="14775"/>
                  </a:lnTo>
                  <a:lnTo>
                    <a:pt x="362" y="14806"/>
                  </a:lnTo>
                  <a:lnTo>
                    <a:pt x="346" y="14822"/>
                  </a:lnTo>
                  <a:lnTo>
                    <a:pt x="331" y="14853"/>
                  </a:lnTo>
                  <a:lnTo>
                    <a:pt x="283" y="14916"/>
                  </a:lnTo>
                  <a:lnTo>
                    <a:pt x="236" y="14979"/>
                  </a:lnTo>
                  <a:lnTo>
                    <a:pt x="236" y="14995"/>
                  </a:lnTo>
                  <a:lnTo>
                    <a:pt x="205" y="15058"/>
                  </a:lnTo>
                  <a:lnTo>
                    <a:pt x="158" y="15121"/>
                  </a:lnTo>
                  <a:lnTo>
                    <a:pt x="142" y="15184"/>
                  </a:lnTo>
                  <a:lnTo>
                    <a:pt x="126" y="15199"/>
                  </a:lnTo>
                  <a:lnTo>
                    <a:pt x="110" y="15262"/>
                  </a:lnTo>
                  <a:lnTo>
                    <a:pt x="79" y="15341"/>
                  </a:lnTo>
                  <a:lnTo>
                    <a:pt x="63" y="15372"/>
                  </a:lnTo>
                  <a:lnTo>
                    <a:pt x="63" y="15388"/>
                  </a:lnTo>
                  <a:lnTo>
                    <a:pt x="47" y="15420"/>
                  </a:lnTo>
                  <a:lnTo>
                    <a:pt x="32" y="15514"/>
                  </a:lnTo>
                  <a:lnTo>
                    <a:pt x="16" y="15577"/>
                  </a:lnTo>
                  <a:lnTo>
                    <a:pt x="16" y="15609"/>
                  </a:lnTo>
                  <a:lnTo>
                    <a:pt x="0" y="15624"/>
                  </a:lnTo>
                  <a:lnTo>
                    <a:pt x="0" y="15782"/>
                  </a:lnTo>
                  <a:lnTo>
                    <a:pt x="16" y="34883"/>
                  </a:lnTo>
                  <a:lnTo>
                    <a:pt x="32" y="35056"/>
                  </a:lnTo>
                  <a:lnTo>
                    <a:pt x="79" y="35213"/>
                  </a:lnTo>
                  <a:lnTo>
                    <a:pt x="110" y="35261"/>
                  </a:lnTo>
                  <a:lnTo>
                    <a:pt x="158" y="35323"/>
                  </a:lnTo>
                  <a:lnTo>
                    <a:pt x="205" y="35371"/>
                  </a:lnTo>
                  <a:lnTo>
                    <a:pt x="252" y="35402"/>
                  </a:lnTo>
                  <a:lnTo>
                    <a:pt x="1589" y="36189"/>
                  </a:lnTo>
                  <a:lnTo>
                    <a:pt x="1589" y="36189"/>
                  </a:lnTo>
                  <a:lnTo>
                    <a:pt x="1542" y="36157"/>
                  </a:lnTo>
                  <a:lnTo>
                    <a:pt x="1495" y="36110"/>
                  </a:lnTo>
                  <a:lnTo>
                    <a:pt x="1448" y="36047"/>
                  </a:lnTo>
                  <a:lnTo>
                    <a:pt x="1416" y="35984"/>
                  </a:lnTo>
                  <a:lnTo>
                    <a:pt x="1369" y="35843"/>
                  </a:lnTo>
                  <a:lnTo>
                    <a:pt x="1353" y="35670"/>
                  </a:lnTo>
                  <a:lnTo>
                    <a:pt x="1338" y="16568"/>
                  </a:lnTo>
                  <a:lnTo>
                    <a:pt x="1353" y="16379"/>
                  </a:lnTo>
                  <a:lnTo>
                    <a:pt x="1353" y="16364"/>
                  </a:lnTo>
                  <a:lnTo>
                    <a:pt x="1401" y="16175"/>
                  </a:lnTo>
                  <a:lnTo>
                    <a:pt x="1401" y="16159"/>
                  </a:lnTo>
                  <a:lnTo>
                    <a:pt x="1479" y="15970"/>
                  </a:lnTo>
                  <a:lnTo>
                    <a:pt x="1574" y="15782"/>
                  </a:lnTo>
                  <a:lnTo>
                    <a:pt x="1700" y="15609"/>
                  </a:lnTo>
                  <a:lnTo>
                    <a:pt x="1700" y="15593"/>
                  </a:lnTo>
                  <a:lnTo>
                    <a:pt x="1825" y="15451"/>
                  </a:lnTo>
                  <a:lnTo>
                    <a:pt x="1857" y="15420"/>
                  </a:lnTo>
                  <a:lnTo>
                    <a:pt x="1951" y="15325"/>
                  </a:lnTo>
                  <a:lnTo>
                    <a:pt x="1998" y="15278"/>
                  </a:lnTo>
                  <a:lnTo>
                    <a:pt x="2156" y="15168"/>
                  </a:lnTo>
                  <a:lnTo>
                    <a:pt x="27205" y="787"/>
                  </a:lnTo>
                  <a:lnTo>
                    <a:pt x="25852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2"/>
            <p:cNvSpPr/>
            <p:nvPr/>
          </p:nvSpPr>
          <p:spPr>
            <a:xfrm>
              <a:off x="-4782682" y="1468976"/>
              <a:ext cx="770025" cy="1026113"/>
            </a:xfrm>
            <a:custGeom>
              <a:avLst/>
              <a:gdLst/>
              <a:ahLst/>
              <a:cxnLst/>
              <a:rect l="l" t="t" r="r" b="b"/>
              <a:pathLst>
                <a:path w="26686" h="35561" extrusionOk="0">
                  <a:moveTo>
                    <a:pt x="26182" y="1"/>
                  </a:moveTo>
                  <a:lnTo>
                    <a:pt x="26025" y="32"/>
                  </a:lnTo>
                  <a:lnTo>
                    <a:pt x="25868" y="111"/>
                  </a:lnTo>
                  <a:lnTo>
                    <a:pt x="819" y="14492"/>
                  </a:lnTo>
                  <a:lnTo>
                    <a:pt x="646" y="14618"/>
                  </a:lnTo>
                  <a:lnTo>
                    <a:pt x="504" y="14759"/>
                  </a:lnTo>
                  <a:lnTo>
                    <a:pt x="363" y="14917"/>
                  </a:lnTo>
                  <a:lnTo>
                    <a:pt x="237" y="15106"/>
                  </a:lnTo>
                  <a:lnTo>
                    <a:pt x="142" y="15294"/>
                  </a:lnTo>
                  <a:lnTo>
                    <a:pt x="64" y="15499"/>
                  </a:lnTo>
                  <a:lnTo>
                    <a:pt x="16" y="15703"/>
                  </a:lnTo>
                  <a:lnTo>
                    <a:pt x="1" y="15892"/>
                  </a:lnTo>
                  <a:lnTo>
                    <a:pt x="16" y="34994"/>
                  </a:lnTo>
                  <a:lnTo>
                    <a:pt x="32" y="35167"/>
                  </a:lnTo>
                  <a:lnTo>
                    <a:pt x="64" y="35245"/>
                  </a:lnTo>
                  <a:lnTo>
                    <a:pt x="79" y="35324"/>
                  </a:lnTo>
                  <a:lnTo>
                    <a:pt x="111" y="35371"/>
                  </a:lnTo>
                  <a:lnTo>
                    <a:pt x="158" y="35434"/>
                  </a:lnTo>
                  <a:lnTo>
                    <a:pt x="205" y="35481"/>
                  </a:lnTo>
                  <a:lnTo>
                    <a:pt x="252" y="35513"/>
                  </a:lnTo>
                  <a:lnTo>
                    <a:pt x="315" y="35544"/>
                  </a:lnTo>
                  <a:lnTo>
                    <a:pt x="378" y="35560"/>
                  </a:lnTo>
                  <a:lnTo>
                    <a:pt x="520" y="35560"/>
                  </a:lnTo>
                  <a:lnTo>
                    <a:pt x="661" y="35529"/>
                  </a:lnTo>
                  <a:lnTo>
                    <a:pt x="835" y="35450"/>
                  </a:lnTo>
                  <a:lnTo>
                    <a:pt x="11062" y="29581"/>
                  </a:lnTo>
                  <a:lnTo>
                    <a:pt x="11172" y="29046"/>
                  </a:lnTo>
                  <a:lnTo>
                    <a:pt x="15546" y="26529"/>
                  </a:lnTo>
                  <a:lnTo>
                    <a:pt x="15656" y="26938"/>
                  </a:lnTo>
                  <a:lnTo>
                    <a:pt x="25884" y="21069"/>
                  </a:lnTo>
                  <a:lnTo>
                    <a:pt x="26041" y="20943"/>
                  </a:lnTo>
                  <a:lnTo>
                    <a:pt x="26198" y="20801"/>
                  </a:lnTo>
                  <a:lnTo>
                    <a:pt x="26340" y="20644"/>
                  </a:lnTo>
                  <a:lnTo>
                    <a:pt x="26450" y="20455"/>
                  </a:lnTo>
                  <a:lnTo>
                    <a:pt x="26560" y="20266"/>
                  </a:lnTo>
                  <a:lnTo>
                    <a:pt x="26623" y="20062"/>
                  </a:lnTo>
                  <a:lnTo>
                    <a:pt x="26670" y="19857"/>
                  </a:lnTo>
                  <a:lnTo>
                    <a:pt x="26686" y="19669"/>
                  </a:lnTo>
                  <a:lnTo>
                    <a:pt x="26670" y="567"/>
                  </a:lnTo>
                  <a:lnTo>
                    <a:pt x="26655" y="394"/>
                  </a:lnTo>
                  <a:lnTo>
                    <a:pt x="26639" y="315"/>
                  </a:lnTo>
                  <a:lnTo>
                    <a:pt x="26607" y="237"/>
                  </a:lnTo>
                  <a:lnTo>
                    <a:pt x="26576" y="174"/>
                  </a:lnTo>
                  <a:lnTo>
                    <a:pt x="26529" y="127"/>
                  </a:lnTo>
                  <a:lnTo>
                    <a:pt x="26481" y="79"/>
                  </a:lnTo>
                  <a:lnTo>
                    <a:pt x="26434" y="48"/>
                  </a:lnTo>
                  <a:lnTo>
                    <a:pt x="26371" y="16"/>
                  </a:lnTo>
                  <a:lnTo>
                    <a:pt x="2630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2"/>
            <p:cNvSpPr/>
            <p:nvPr/>
          </p:nvSpPr>
          <p:spPr>
            <a:xfrm>
              <a:off x="-4782220" y="1979755"/>
              <a:ext cx="769563" cy="515350"/>
            </a:xfrm>
            <a:custGeom>
              <a:avLst/>
              <a:gdLst/>
              <a:ahLst/>
              <a:cxnLst/>
              <a:rect l="l" t="t" r="r" b="b"/>
              <a:pathLst>
                <a:path w="26670" h="17860" extrusionOk="0">
                  <a:moveTo>
                    <a:pt x="26670" y="1"/>
                  </a:moveTo>
                  <a:lnTo>
                    <a:pt x="0" y="15326"/>
                  </a:lnTo>
                  <a:lnTo>
                    <a:pt x="0" y="17293"/>
                  </a:lnTo>
                  <a:lnTo>
                    <a:pt x="16" y="17466"/>
                  </a:lnTo>
                  <a:lnTo>
                    <a:pt x="63" y="17623"/>
                  </a:lnTo>
                  <a:lnTo>
                    <a:pt x="95" y="17686"/>
                  </a:lnTo>
                  <a:lnTo>
                    <a:pt x="142" y="17733"/>
                  </a:lnTo>
                  <a:lnTo>
                    <a:pt x="189" y="17780"/>
                  </a:lnTo>
                  <a:lnTo>
                    <a:pt x="236" y="17812"/>
                  </a:lnTo>
                  <a:lnTo>
                    <a:pt x="299" y="17843"/>
                  </a:lnTo>
                  <a:lnTo>
                    <a:pt x="362" y="17859"/>
                  </a:lnTo>
                  <a:lnTo>
                    <a:pt x="504" y="17859"/>
                  </a:lnTo>
                  <a:lnTo>
                    <a:pt x="645" y="17828"/>
                  </a:lnTo>
                  <a:lnTo>
                    <a:pt x="819" y="17749"/>
                  </a:lnTo>
                  <a:lnTo>
                    <a:pt x="25868" y="3368"/>
                  </a:lnTo>
                  <a:lnTo>
                    <a:pt x="26025" y="3242"/>
                  </a:lnTo>
                  <a:lnTo>
                    <a:pt x="26182" y="3100"/>
                  </a:lnTo>
                  <a:lnTo>
                    <a:pt x="26308" y="2943"/>
                  </a:lnTo>
                  <a:lnTo>
                    <a:pt x="26434" y="2754"/>
                  </a:lnTo>
                  <a:lnTo>
                    <a:pt x="26528" y="2565"/>
                  </a:lnTo>
                  <a:lnTo>
                    <a:pt x="26607" y="2361"/>
                  </a:lnTo>
                  <a:lnTo>
                    <a:pt x="26654" y="2156"/>
                  </a:lnTo>
                  <a:lnTo>
                    <a:pt x="26670" y="1968"/>
                  </a:lnTo>
                  <a:lnTo>
                    <a:pt x="26670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2"/>
            <p:cNvSpPr/>
            <p:nvPr/>
          </p:nvSpPr>
          <p:spPr>
            <a:xfrm>
              <a:off x="-4782220" y="1979755"/>
              <a:ext cx="769563" cy="515350"/>
            </a:xfrm>
            <a:custGeom>
              <a:avLst/>
              <a:gdLst/>
              <a:ahLst/>
              <a:cxnLst/>
              <a:rect l="l" t="t" r="r" b="b"/>
              <a:pathLst>
                <a:path w="26670" h="17860" fill="none" extrusionOk="0">
                  <a:moveTo>
                    <a:pt x="26670" y="1"/>
                  </a:moveTo>
                  <a:lnTo>
                    <a:pt x="0" y="15326"/>
                  </a:lnTo>
                  <a:lnTo>
                    <a:pt x="0" y="17293"/>
                  </a:lnTo>
                  <a:lnTo>
                    <a:pt x="0" y="17293"/>
                  </a:lnTo>
                  <a:lnTo>
                    <a:pt x="16" y="17466"/>
                  </a:lnTo>
                  <a:lnTo>
                    <a:pt x="63" y="17623"/>
                  </a:lnTo>
                  <a:lnTo>
                    <a:pt x="95" y="17686"/>
                  </a:lnTo>
                  <a:lnTo>
                    <a:pt x="142" y="17733"/>
                  </a:lnTo>
                  <a:lnTo>
                    <a:pt x="189" y="17780"/>
                  </a:lnTo>
                  <a:lnTo>
                    <a:pt x="236" y="17812"/>
                  </a:lnTo>
                  <a:lnTo>
                    <a:pt x="299" y="17843"/>
                  </a:lnTo>
                  <a:lnTo>
                    <a:pt x="362" y="17859"/>
                  </a:lnTo>
                  <a:lnTo>
                    <a:pt x="425" y="17859"/>
                  </a:lnTo>
                  <a:lnTo>
                    <a:pt x="504" y="17859"/>
                  </a:lnTo>
                  <a:lnTo>
                    <a:pt x="645" y="17828"/>
                  </a:lnTo>
                  <a:lnTo>
                    <a:pt x="819" y="17749"/>
                  </a:lnTo>
                  <a:lnTo>
                    <a:pt x="25868" y="3368"/>
                  </a:lnTo>
                  <a:lnTo>
                    <a:pt x="25868" y="3368"/>
                  </a:lnTo>
                  <a:lnTo>
                    <a:pt x="26025" y="3242"/>
                  </a:lnTo>
                  <a:lnTo>
                    <a:pt x="26182" y="3100"/>
                  </a:lnTo>
                  <a:lnTo>
                    <a:pt x="26308" y="2943"/>
                  </a:lnTo>
                  <a:lnTo>
                    <a:pt x="26434" y="2754"/>
                  </a:lnTo>
                  <a:lnTo>
                    <a:pt x="26528" y="2565"/>
                  </a:lnTo>
                  <a:lnTo>
                    <a:pt x="26607" y="2361"/>
                  </a:lnTo>
                  <a:lnTo>
                    <a:pt x="26654" y="2156"/>
                  </a:lnTo>
                  <a:lnTo>
                    <a:pt x="26670" y="1968"/>
                  </a:lnTo>
                  <a:lnTo>
                    <a:pt x="266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2"/>
            <p:cNvSpPr/>
            <p:nvPr/>
          </p:nvSpPr>
          <p:spPr>
            <a:xfrm>
              <a:off x="-4749988" y="1509403"/>
              <a:ext cx="704668" cy="862187"/>
            </a:xfrm>
            <a:custGeom>
              <a:avLst/>
              <a:gdLst/>
              <a:ahLst/>
              <a:cxnLst/>
              <a:rect l="l" t="t" r="r" b="b"/>
              <a:pathLst>
                <a:path w="24421" h="29880" extrusionOk="0">
                  <a:moveTo>
                    <a:pt x="24420" y="0"/>
                  </a:moveTo>
                  <a:lnTo>
                    <a:pt x="1" y="14035"/>
                  </a:lnTo>
                  <a:lnTo>
                    <a:pt x="16" y="29879"/>
                  </a:lnTo>
                  <a:lnTo>
                    <a:pt x="24420" y="15844"/>
                  </a:lnTo>
                  <a:lnTo>
                    <a:pt x="24420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2"/>
            <p:cNvSpPr/>
            <p:nvPr/>
          </p:nvSpPr>
          <p:spPr>
            <a:xfrm>
              <a:off x="-4749988" y="1509403"/>
              <a:ext cx="704668" cy="862187"/>
            </a:xfrm>
            <a:custGeom>
              <a:avLst/>
              <a:gdLst/>
              <a:ahLst/>
              <a:cxnLst/>
              <a:rect l="l" t="t" r="r" b="b"/>
              <a:pathLst>
                <a:path w="24421" h="29880" fill="none" extrusionOk="0">
                  <a:moveTo>
                    <a:pt x="24420" y="0"/>
                  </a:moveTo>
                  <a:lnTo>
                    <a:pt x="1" y="14035"/>
                  </a:lnTo>
                  <a:lnTo>
                    <a:pt x="16" y="29879"/>
                  </a:lnTo>
                  <a:lnTo>
                    <a:pt x="24420" y="15844"/>
                  </a:lnTo>
                  <a:lnTo>
                    <a:pt x="244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2"/>
            <p:cNvSpPr/>
            <p:nvPr/>
          </p:nvSpPr>
          <p:spPr>
            <a:xfrm>
              <a:off x="-4506185" y="1812679"/>
              <a:ext cx="280615" cy="196618"/>
            </a:xfrm>
            <a:custGeom>
              <a:avLst/>
              <a:gdLst/>
              <a:ahLst/>
              <a:cxnLst/>
              <a:rect l="l" t="t" r="r" b="b"/>
              <a:pathLst>
                <a:path w="9725" h="6814" extrusionOk="0">
                  <a:moveTo>
                    <a:pt x="7349" y="1"/>
                  </a:moveTo>
                  <a:lnTo>
                    <a:pt x="7018" y="16"/>
                  </a:lnTo>
                  <a:lnTo>
                    <a:pt x="6688" y="63"/>
                  </a:lnTo>
                  <a:lnTo>
                    <a:pt x="6326" y="142"/>
                  </a:lnTo>
                  <a:lnTo>
                    <a:pt x="5980" y="268"/>
                  </a:lnTo>
                  <a:lnTo>
                    <a:pt x="5602" y="410"/>
                  </a:lnTo>
                  <a:lnTo>
                    <a:pt x="5240" y="583"/>
                  </a:lnTo>
                  <a:lnTo>
                    <a:pt x="4847" y="787"/>
                  </a:lnTo>
                  <a:lnTo>
                    <a:pt x="4469" y="1008"/>
                  </a:lnTo>
                  <a:lnTo>
                    <a:pt x="4107" y="1275"/>
                  </a:lnTo>
                  <a:lnTo>
                    <a:pt x="3730" y="1542"/>
                  </a:lnTo>
                  <a:lnTo>
                    <a:pt x="3384" y="1841"/>
                  </a:lnTo>
                  <a:lnTo>
                    <a:pt x="3038" y="2172"/>
                  </a:lnTo>
                  <a:lnTo>
                    <a:pt x="2691" y="2502"/>
                  </a:lnTo>
                  <a:lnTo>
                    <a:pt x="2361" y="2864"/>
                  </a:lnTo>
                  <a:lnTo>
                    <a:pt x="2046" y="3242"/>
                  </a:lnTo>
                  <a:lnTo>
                    <a:pt x="1747" y="3619"/>
                  </a:lnTo>
                  <a:lnTo>
                    <a:pt x="1448" y="4028"/>
                  </a:lnTo>
                  <a:lnTo>
                    <a:pt x="1165" y="4438"/>
                  </a:lnTo>
                  <a:lnTo>
                    <a:pt x="898" y="4862"/>
                  </a:lnTo>
                  <a:lnTo>
                    <a:pt x="646" y="5287"/>
                  </a:lnTo>
                  <a:lnTo>
                    <a:pt x="410" y="5728"/>
                  </a:lnTo>
                  <a:lnTo>
                    <a:pt x="190" y="6184"/>
                  </a:lnTo>
                  <a:lnTo>
                    <a:pt x="1" y="6640"/>
                  </a:lnTo>
                  <a:lnTo>
                    <a:pt x="614" y="6813"/>
                  </a:lnTo>
                  <a:lnTo>
                    <a:pt x="788" y="6404"/>
                  </a:lnTo>
                  <a:lnTo>
                    <a:pt x="976" y="6011"/>
                  </a:lnTo>
                  <a:lnTo>
                    <a:pt x="1181" y="5633"/>
                  </a:lnTo>
                  <a:lnTo>
                    <a:pt x="1401" y="5240"/>
                  </a:lnTo>
                  <a:lnTo>
                    <a:pt x="1621" y="4878"/>
                  </a:lnTo>
                  <a:lnTo>
                    <a:pt x="1873" y="4516"/>
                  </a:lnTo>
                  <a:lnTo>
                    <a:pt x="2125" y="4154"/>
                  </a:lnTo>
                  <a:lnTo>
                    <a:pt x="2392" y="3808"/>
                  </a:lnTo>
                  <a:lnTo>
                    <a:pt x="2676" y="3494"/>
                  </a:lnTo>
                  <a:lnTo>
                    <a:pt x="2959" y="3179"/>
                  </a:lnTo>
                  <a:lnTo>
                    <a:pt x="3258" y="2880"/>
                  </a:lnTo>
                  <a:lnTo>
                    <a:pt x="3557" y="2597"/>
                  </a:lnTo>
                  <a:lnTo>
                    <a:pt x="3871" y="2329"/>
                  </a:lnTo>
                  <a:lnTo>
                    <a:pt x="4202" y="2077"/>
                  </a:lnTo>
                  <a:lnTo>
                    <a:pt x="4517" y="1857"/>
                  </a:lnTo>
                  <a:lnTo>
                    <a:pt x="4863" y="1653"/>
                  </a:lnTo>
                  <a:lnTo>
                    <a:pt x="5193" y="1480"/>
                  </a:lnTo>
                  <a:lnTo>
                    <a:pt x="5524" y="1322"/>
                  </a:lnTo>
                  <a:lnTo>
                    <a:pt x="5838" y="1196"/>
                  </a:lnTo>
                  <a:lnTo>
                    <a:pt x="6153" y="1102"/>
                  </a:lnTo>
                  <a:lnTo>
                    <a:pt x="6452" y="1039"/>
                  </a:lnTo>
                  <a:lnTo>
                    <a:pt x="6751" y="992"/>
                  </a:lnTo>
                  <a:lnTo>
                    <a:pt x="7050" y="976"/>
                  </a:lnTo>
                  <a:lnTo>
                    <a:pt x="7317" y="976"/>
                  </a:lnTo>
                  <a:lnTo>
                    <a:pt x="7585" y="1023"/>
                  </a:lnTo>
                  <a:lnTo>
                    <a:pt x="7852" y="1070"/>
                  </a:lnTo>
                  <a:lnTo>
                    <a:pt x="8088" y="1165"/>
                  </a:lnTo>
                  <a:lnTo>
                    <a:pt x="8324" y="1259"/>
                  </a:lnTo>
                  <a:lnTo>
                    <a:pt x="8545" y="1401"/>
                  </a:lnTo>
                  <a:lnTo>
                    <a:pt x="8749" y="1542"/>
                  </a:lnTo>
                  <a:lnTo>
                    <a:pt x="8938" y="1716"/>
                  </a:lnTo>
                  <a:lnTo>
                    <a:pt x="9111" y="1920"/>
                  </a:lnTo>
                  <a:lnTo>
                    <a:pt x="9725" y="1039"/>
                  </a:lnTo>
                  <a:lnTo>
                    <a:pt x="9520" y="819"/>
                  </a:lnTo>
                  <a:lnTo>
                    <a:pt x="9300" y="630"/>
                  </a:lnTo>
                  <a:lnTo>
                    <a:pt x="9064" y="457"/>
                  </a:lnTo>
                  <a:lnTo>
                    <a:pt x="8812" y="315"/>
                  </a:lnTo>
                  <a:lnTo>
                    <a:pt x="8545" y="189"/>
                  </a:lnTo>
                  <a:lnTo>
                    <a:pt x="8261" y="95"/>
                  </a:lnTo>
                  <a:lnTo>
                    <a:pt x="7978" y="32"/>
                  </a:lnTo>
                  <a:lnTo>
                    <a:pt x="76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2"/>
            <p:cNvSpPr/>
            <p:nvPr/>
          </p:nvSpPr>
          <p:spPr>
            <a:xfrm>
              <a:off x="-4506185" y="1812679"/>
              <a:ext cx="280615" cy="196618"/>
            </a:xfrm>
            <a:custGeom>
              <a:avLst/>
              <a:gdLst/>
              <a:ahLst/>
              <a:cxnLst/>
              <a:rect l="l" t="t" r="r" b="b"/>
              <a:pathLst>
                <a:path w="9725" h="6814" fill="none" extrusionOk="0">
                  <a:moveTo>
                    <a:pt x="4847" y="787"/>
                  </a:moveTo>
                  <a:lnTo>
                    <a:pt x="4847" y="787"/>
                  </a:lnTo>
                  <a:lnTo>
                    <a:pt x="4469" y="1008"/>
                  </a:lnTo>
                  <a:lnTo>
                    <a:pt x="4107" y="1275"/>
                  </a:lnTo>
                  <a:lnTo>
                    <a:pt x="3730" y="1542"/>
                  </a:lnTo>
                  <a:lnTo>
                    <a:pt x="3384" y="1841"/>
                  </a:lnTo>
                  <a:lnTo>
                    <a:pt x="3038" y="2172"/>
                  </a:lnTo>
                  <a:lnTo>
                    <a:pt x="2691" y="2502"/>
                  </a:lnTo>
                  <a:lnTo>
                    <a:pt x="2361" y="2864"/>
                  </a:lnTo>
                  <a:lnTo>
                    <a:pt x="2046" y="3242"/>
                  </a:lnTo>
                  <a:lnTo>
                    <a:pt x="1747" y="3619"/>
                  </a:lnTo>
                  <a:lnTo>
                    <a:pt x="1448" y="4028"/>
                  </a:lnTo>
                  <a:lnTo>
                    <a:pt x="1165" y="4438"/>
                  </a:lnTo>
                  <a:lnTo>
                    <a:pt x="898" y="4862"/>
                  </a:lnTo>
                  <a:lnTo>
                    <a:pt x="646" y="5287"/>
                  </a:lnTo>
                  <a:lnTo>
                    <a:pt x="410" y="5728"/>
                  </a:lnTo>
                  <a:lnTo>
                    <a:pt x="190" y="6184"/>
                  </a:lnTo>
                  <a:lnTo>
                    <a:pt x="1" y="6640"/>
                  </a:lnTo>
                  <a:lnTo>
                    <a:pt x="614" y="6813"/>
                  </a:lnTo>
                  <a:lnTo>
                    <a:pt x="614" y="6813"/>
                  </a:lnTo>
                  <a:lnTo>
                    <a:pt x="788" y="6404"/>
                  </a:lnTo>
                  <a:lnTo>
                    <a:pt x="976" y="6011"/>
                  </a:lnTo>
                  <a:lnTo>
                    <a:pt x="1181" y="5633"/>
                  </a:lnTo>
                  <a:lnTo>
                    <a:pt x="1401" y="5240"/>
                  </a:lnTo>
                  <a:lnTo>
                    <a:pt x="1621" y="4878"/>
                  </a:lnTo>
                  <a:lnTo>
                    <a:pt x="1873" y="4516"/>
                  </a:lnTo>
                  <a:lnTo>
                    <a:pt x="2125" y="4154"/>
                  </a:lnTo>
                  <a:lnTo>
                    <a:pt x="2392" y="3808"/>
                  </a:lnTo>
                  <a:lnTo>
                    <a:pt x="2676" y="3494"/>
                  </a:lnTo>
                  <a:lnTo>
                    <a:pt x="2959" y="3179"/>
                  </a:lnTo>
                  <a:lnTo>
                    <a:pt x="3258" y="2880"/>
                  </a:lnTo>
                  <a:lnTo>
                    <a:pt x="3557" y="2597"/>
                  </a:lnTo>
                  <a:lnTo>
                    <a:pt x="3871" y="2329"/>
                  </a:lnTo>
                  <a:lnTo>
                    <a:pt x="4202" y="2077"/>
                  </a:lnTo>
                  <a:lnTo>
                    <a:pt x="4517" y="1857"/>
                  </a:lnTo>
                  <a:lnTo>
                    <a:pt x="4863" y="1653"/>
                  </a:lnTo>
                  <a:lnTo>
                    <a:pt x="4863" y="1653"/>
                  </a:lnTo>
                  <a:lnTo>
                    <a:pt x="5193" y="1480"/>
                  </a:lnTo>
                  <a:lnTo>
                    <a:pt x="5524" y="1322"/>
                  </a:lnTo>
                  <a:lnTo>
                    <a:pt x="5838" y="1196"/>
                  </a:lnTo>
                  <a:lnTo>
                    <a:pt x="6153" y="1102"/>
                  </a:lnTo>
                  <a:lnTo>
                    <a:pt x="6452" y="1039"/>
                  </a:lnTo>
                  <a:lnTo>
                    <a:pt x="6751" y="992"/>
                  </a:lnTo>
                  <a:lnTo>
                    <a:pt x="7050" y="976"/>
                  </a:lnTo>
                  <a:lnTo>
                    <a:pt x="7317" y="976"/>
                  </a:lnTo>
                  <a:lnTo>
                    <a:pt x="7585" y="1023"/>
                  </a:lnTo>
                  <a:lnTo>
                    <a:pt x="7852" y="1070"/>
                  </a:lnTo>
                  <a:lnTo>
                    <a:pt x="8088" y="1165"/>
                  </a:lnTo>
                  <a:lnTo>
                    <a:pt x="8324" y="1259"/>
                  </a:lnTo>
                  <a:lnTo>
                    <a:pt x="8545" y="1401"/>
                  </a:lnTo>
                  <a:lnTo>
                    <a:pt x="8749" y="1542"/>
                  </a:lnTo>
                  <a:lnTo>
                    <a:pt x="8938" y="1716"/>
                  </a:lnTo>
                  <a:lnTo>
                    <a:pt x="9111" y="1920"/>
                  </a:lnTo>
                  <a:lnTo>
                    <a:pt x="9725" y="1039"/>
                  </a:lnTo>
                  <a:lnTo>
                    <a:pt x="9725" y="1039"/>
                  </a:lnTo>
                  <a:lnTo>
                    <a:pt x="9520" y="819"/>
                  </a:lnTo>
                  <a:lnTo>
                    <a:pt x="9300" y="630"/>
                  </a:lnTo>
                  <a:lnTo>
                    <a:pt x="9064" y="457"/>
                  </a:lnTo>
                  <a:lnTo>
                    <a:pt x="8812" y="315"/>
                  </a:lnTo>
                  <a:lnTo>
                    <a:pt x="8545" y="189"/>
                  </a:lnTo>
                  <a:lnTo>
                    <a:pt x="8261" y="95"/>
                  </a:lnTo>
                  <a:lnTo>
                    <a:pt x="7978" y="32"/>
                  </a:lnTo>
                  <a:lnTo>
                    <a:pt x="7663" y="1"/>
                  </a:lnTo>
                  <a:lnTo>
                    <a:pt x="7349" y="1"/>
                  </a:lnTo>
                  <a:lnTo>
                    <a:pt x="7018" y="16"/>
                  </a:lnTo>
                  <a:lnTo>
                    <a:pt x="6688" y="63"/>
                  </a:lnTo>
                  <a:lnTo>
                    <a:pt x="6326" y="142"/>
                  </a:lnTo>
                  <a:lnTo>
                    <a:pt x="5980" y="268"/>
                  </a:lnTo>
                  <a:lnTo>
                    <a:pt x="5602" y="410"/>
                  </a:lnTo>
                  <a:lnTo>
                    <a:pt x="5240" y="583"/>
                  </a:lnTo>
                  <a:lnTo>
                    <a:pt x="4847" y="7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2"/>
            <p:cNvSpPr/>
            <p:nvPr/>
          </p:nvSpPr>
          <p:spPr>
            <a:xfrm>
              <a:off x="-4468038" y="1873970"/>
              <a:ext cx="203889" cy="146237"/>
            </a:xfrm>
            <a:custGeom>
              <a:avLst/>
              <a:gdLst/>
              <a:ahLst/>
              <a:cxnLst/>
              <a:rect l="l" t="t" r="r" b="b"/>
              <a:pathLst>
                <a:path w="7066" h="5068" extrusionOk="0">
                  <a:moveTo>
                    <a:pt x="5130" y="1"/>
                  </a:moveTo>
                  <a:lnTo>
                    <a:pt x="4878" y="32"/>
                  </a:lnTo>
                  <a:lnTo>
                    <a:pt x="4626" y="95"/>
                  </a:lnTo>
                  <a:lnTo>
                    <a:pt x="4359" y="174"/>
                  </a:lnTo>
                  <a:lnTo>
                    <a:pt x="4091" y="284"/>
                  </a:lnTo>
                  <a:lnTo>
                    <a:pt x="3824" y="410"/>
                  </a:lnTo>
                  <a:lnTo>
                    <a:pt x="3541" y="551"/>
                  </a:lnTo>
                  <a:lnTo>
                    <a:pt x="3257" y="724"/>
                  </a:lnTo>
                  <a:lnTo>
                    <a:pt x="2990" y="913"/>
                  </a:lnTo>
                  <a:lnTo>
                    <a:pt x="2723" y="1118"/>
                  </a:lnTo>
                  <a:lnTo>
                    <a:pt x="2455" y="1338"/>
                  </a:lnTo>
                  <a:lnTo>
                    <a:pt x="2203" y="1574"/>
                  </a:lnTo>
                  <a:lnTo>
                    <a:pt x="1952" y="1826"/>
                  </a:lnTo>
                  <a:lnTo>
                    <a:pt x="1716" y="2093"/>
                  </a:lnTo>
                  <a:lnTo>
                    <a:pt x="1480" y="2377"/>
                  </a:lnTo>
                  <a:lnTo>
                    <a:pt x="1259" y="2660"/>
                  </a:lnTo>
                  <a:lnTo>
                    <a:pt x="1039" y="2959"/>
                  </a:lnTo>
                  <a:lnTo>
                    <a:pt x="834" y="3258"/>
                  </a:lnTo>
                  <a:lnTo>
                    <a:pt x="646" y="3572"/>
                  </a:lnTo>
                  <a:lnTo>
                    <a:pt x="473" y="3887"/>
                  </a:lnTo>
                  <a:lnTo>
                    <a:pt x="299" y="4217"/>
                  </a:lnTo>
                  <a:lnTo>
                    <a:pt x="142" y="4548"/>
                  </a:lnTo>
                  <a:lnTo>
                    <a:pt x="1" y="4878"/>
                  </a:lnTo>
                  <a:lnTo>
                    <a:pt x="614" y="5067"/>
                  </a:lnTo>
                  <a:lnTo>
                    <a:pt x="740" y="4784"/>
                  </a:lnTo>
                  <a:lnTo>
                    <a:pt x="866" y="4501"/>
                  </a:lnTo>
                  <a:lnTo>
                    <a:pt x="992" y="4233"/>
                  </a:lnTo>
                  <a:lnTo>
                    <a:pt x="1149" y="3966"/>
                  </a:lnTo>
                  <a:lnTo>
                    <a:pt x="1306" y="3698"/>
                  </a:lnTo>
                  <a:lnTo>
                    <a:pt x="1464" y="3446"/>
                  </a:lnTo>
                  <a:lnTo>
                    <a:pt x="1637" y="3195"/>
                  </a:lnTo>
                  <a:lnTo>
                    <a:pt x="1826" y="2959"/>
                  </a:lnTo>
                  <a:lnTo>
                    <a:pt x="2014" y="2723"/>
                  </a:lnTo>
                  <a:lnTo>
                    <a:pt x="2219" y="2502"/>
                  </a:lnTo>
                  <a:lnTo>
                    <a:pt x="2424" y="2282"/>
                  </a:lnTo>
                  <a:lnTo>
                    <a:pt x="2644" y="2093"/>
                  </a:lnTo>
                  <a:lnTo>
                    <a:pt x="2848" y="1904"/>
                  </a:lnTo>
                  <a:lnTo>
                    <a:pt x="3084" y="1731"/>
                  </a:lnTo>
                  <a:lnTo>
                    <a:pt x="3305" y="1574"/>
                  </a:lnTo>
                  <a:lnTo>
                    <a:pt x="3541" y="1432"/>
                  </a:lnTo>
                  <a:lnTo>
                    <a:pt x="3761" y="1307"/>
                  </a:lnTo>
                  <a:lnTo>
                    <a:pt x="3997" y="1196"/>
                  </a:lnTo>
                  <a:lnTo>
                    <a:pt x="4217" y="1118"/>
                  </a:lnTo>
                  <a:lnTo>
                    <a:pt x="4438" y="1055"/>
                  </a:lnTo>
                  <a:lnTo>
                    <a:pt x="4658" y="1008"/>
                  </a:lnTo>
                  <a:lnTo>
                    <a:pt x="4862" y="976"/>
                  </a:lnTo>
                  <a:lnTo>
                    <a:pt x="5051" y="976"/>
                  </a:lnTo>
                  <a:lnTo>
                    <a:pt x="5256" y="992"/>
                  </a:lnTo>
                  <a:lnTo>
                    <a:pt x="5429" y="1008"/>
                  </a:lnTo>
                  <a:lnTo>
                    <a:pt x="5602" y="1055"/>
                  </a:lnTo>
                  <a:lnTo>
                    <a:pt x="5775" y="1134"/>
                  </a:lnTo>
                  <a:lnTo>
                    <a:pt x="5932" y="1212"/>
                  </a:lnTo>
                  <a:lnTo>
                    <a:pt x="6074" y="1307"/>
                  </a:lnTo>
                  <a:lnTo>
                    <a:pt x="6216" y="1417"/>
                  </a:lnTo>
                  <a:lnTo>
                    <a:pt x="6341" y="1558"/>
                  </a:lnTo>
                  <a:lnTo>
                    <a:pt x="6452" y="1700"/>
                  </a:lnTo>
                  <a:lnTo>
                    <a:pt x="7065" y="819"/>
                  </a:lnTo>
                  <a:lnTo>
                    <a:pt x="6924" y="646"/>
                  </a:lnTo>
                  <a:lnTo>
                    <a:pt x="6782" y="504"/>
                  </a:lnTo>
                  <a:lnTo>
                    <a:pt x="6609" y="363"/>
                  </a:lnTo>
                  <a:lnTo>
                    <a:pt x="6420" y="252"/>
                  </a:lnTo>
                  <a:lnTo>
                    <a:pt x="6231" y="158"/>
                  </a:lnTo>
                  <a:lnTo>
                    <a:pt x="6027" y="95"/>
                  </a:lnTo>
                  <a:lnTo>
                    <a:pt x="5822" y="32"/>
                  </a:lnTo>
                  <a:lnTo>
                    <a:pt x="56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2"/>
            <p:cNvSpPr/>
            <p:nvPr/>
          </p:nvSpPr>
          <p:spPr>
            <a:xfrm>
              <a:off x="-4468038" y="1873970"/>
              <a:ext cx="203889" cy="146237"/>
            </a:xfrm>
            <a:custGeom>
              <a:avLst/>
              <a:gdLst/>
              <a:ahLst/>
              <a:cxnLst/>
              <a:rect l="l" t="t" r="r" b="b"/>
              <a:pathLst>
                <a:path w="7066" h="5068" fill="none" extrusionOk="0">
                  <a:moveTo>
                    <a:pt x="3541" y="551"/>
                  </a:moveTo>
                  <a:lnTo>
                    <a:pt x="3541" y="551"/>
                  </a:lnTo>
                  <a:lnTo>
                    <a:pt x="3257" y="724"/>
                  </a:lnTo>
                  <a:lnTo>
                    <a:pt x="2990" y="913"/>
                  </a:lnTo>
                  <a:lnTo>
                    <a:pt x="2723" y="1118"/>
                  </a:lnTo>
                  <a:lnTo>
                    <a:pt x="2455" y="1338"/>
                  </a:lnTo>
                  <a:lnTo>
                    <a:pt x="2203" y="1574"/>
                  </a:lnTo>
                  <a:lnTo>
                    <a:pt x="1952" y="1826"/>
                  </a:lnTo>
                  <a:lnTo>
                    <a:pt x="1716" y="2093"/>
                  </a:lnTo>
                  <a:lnTo>
                    <a:pt x="1480" y="2377"/>
                  </a:lnTo>
                  <a:lnTo>
                    <a:pt x="1259" y="2660"/>
                  </a:lnTo>
                  <a:lnTo>
                    <a:pt x="1039" y="2959"/>
                  </a:lnTo>
                  <a:lnTo>
                    <a:pt x="834" y="3258"/>
                  </a:lnTo>
                  <a:lnTo>
                    <a:pt x="646" y="3572"/>
                  </a:lnTo>
                  <a:lnTo>
                    <a:pt x="473" y="3887"/>
                  </a:lnTo>
                  <a:lnTo>
                    <a:pt x="299" y="4217"/>
                  </a:lnTo>
                  <a:lnTo>
                    <a:pt x="142" y="4548"/>
                  </a:lnTo>
                  <a:lnTo>
                    <a:pt x="1" y="4878"/>
                  </a:lnTo>
                  <a:lnTo>
                    <a:pt x="614" y="5067"/>
                  </a:lnTo>
                  <a:lnTo>
                    <a:pt x="614" y="5067"/>
                  </a:lnTo>
                  <a:lnTo>
                    <a:pt x="740" y="4784"/>
                  </a:lnTo>
                  <a:lnTo>
                    <a:pt x="866" y="4501"/>
                  </a:lnTo>
                  <a:lnTo>
                    <a:pt x="992" y="4233"/>
                  </a:lnTo>
                  <a:lnTo>
                    <a:pt x="1149" y="3966"/>
                  </a:lnTo>
                  <a:lnTo>
                    <a:pt x="1306" y="3698"/>
                  </a:lnTo>
                  <a:lnTo>
                    <a:pt x="1464" y="3446"/>
                  </a:lnTo>
                  <a:lnTo>
                    <a:pt x="1637" y="3195"/>
                  </a:lnTo>
                  <a:lnTo>
                    <a:pt x="1826" y="2959"/>
                  </a:lnTo>
                  <a:lnTo>
                    <a:pt x="2014" y="2723"/>
                  </a:lnTo>
                  <a:lnTo>
                    <a:pt x="2219" y="2502"/>
                  </a:lnTo>
                  <a:lnTo>
                    <a:pt x="2424" y="2282"/>
                  </a:lnTo>
                  <a:lnTo>
                    <a:pt x="2644" y="2093"/>
                  </a:lnTo>
                  <a:lnTo>
                    <a:pt x="2848" y="1904"/>
                  </a:lnTo>
                  <a:lnTo>
                    <a:pt x="3084" y="1731"/>
                  </a:lnTo>
                  <a:lnTo>
                    <a:pt x="3305" y="1574"/>
                  </a:lnTo>
                  <a:lnTo>
                    <a:pt x="3541" y="1432"/>
                  </a:lnTo>
                  <a:lnTo>
                    <a:pt x="3541" y="1432"/>
                  </a:lnTo>
                  <a:lnTo>
                    <a:pt x="3761" y="1307"/>
                  </a:lnTo>
                  <a:lnTo>
                    <a:pt x="3997" y="1196"/>
                  </a:lnTo>
                  <a:lnTo>
                    <a:pt x="4217" y="1118"/>
                  </a:lnTo>
                  <a:lnTo>
                    <a:pt x="4438" y="1055"/>
                  </a:lnTo>
                  <a:lnTo>
                    <a:pt x="4658" y="1008"/>
                  </a:lnTo>
                  <a:lnTo>
                    <a:pt x="4862" y="976"/>
                  </a:lnTo>
                  <a:lnTo>
                    <a:pt x="5051" y="976"/>
                  </a:lnTo>
                  <a:lnTo>
                    <a:pt x="5256" y="992"/>
                  </a:lnTo>
                  <a:lnTo>
                    <a:pt x="5429" y="1008"/>
                  </a:lnTo>
                  <a:lnTo>
                    <a:pt x="5602" y="1055"/>
                  </a:lnTo>
                  <a:lnTo>
                    <a:pt x="5775" y="1134"/>
                  </a:lnTo>
                  <a:lnTo>
                    <a:pt x="5932" y="1212"/>
                  </a:lnTo>
                  <a:lnTo>
                    <a:pt x="6074" y="1307"/>
                  </a:lnTo>
                  <a:lnTo>
                    <a:pt x="6216" y="1417"/>
                  </a:lnTo>
                  <a:lnTo>
                    <a:pt x="6341" y="1558"/>
                  </a:lnTo>
                  <a:lnTo>
                    <a:pt x="6452" y="1700"/>
                  </a:lnTo>
                  <a:lnTo>
                    <a:pt x="7065" y="819"/>
                  </a:lnTo>
                  <a:lnTo>
                    <a:pt x="7065" y="819"/>
                  </a:lnTo>
                  <a:lnTo>
                    <a:pt x="6924" y="646"/>
                  </a:lnTo>
                  <a:lnTo>
                    <a:pt x="6782" y="504"/>
                  </a:lnTo>
                  <a:lnTo>
                    <a:pt x="6609" y="363"/>
                  </a:lnTo>
                  <a:lnTo>
                    <a:pt x="6420" y="252"/>
                  </a:lnTo>
                  <a:lnTo>
                    <a:pt x="6231" y="158"/>
                  </a:lnTo>
                  <a:lnTo>
                    <a:pt x="6027" y="95"/>
                  </a:lnTo>
                  <a:lnTo>
                    <a:pt x="5822" y="32"/>
                  </a:lnTo>
                  <a:lnTo>
                    <a:pt x="5602" y="1"/>
                  </a:lnTo>
                  <a:lnTo>
                    <a:pt x="5366" y="1"/>
                  </a:lnTo>
                  <a:lnTo>
                    <a:pt x="5130" y="1"/>
                  </a:lnTo>
                  <a:lnTo>
                    <a:pt x="4878" y="32"/>
                  </a:lnTo>
                  <a:lnTo>
                    <a:pt x="4626" y="95"/>
                  </a:lnTo>
                  <a:lnTo>
                    <a:pt x="4359" y="174"/>
                  </a:lnTo>
                  <a:lnTo>
                    <a:pt x="4091" y="284"/>
                  </a:lnTo>
                  <a:lnTo>
                    <a:pt x="3824" y="410"/>
                  </a:lnTo>
                  <a:lnTo>
                    <a:pt x="3541" y="5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2"/>
            <p:cNvSpPr/>
            <p:nvPr/>
          </p:nvSpPr>
          <p:spPr>
            <a:xfrm>
              <a:off x="-4429457" y="1935260"/>
              <a:ext cx="127164" cy="95827"/>
            </a:xfrm>
            <a:custGeom>
              <a:avLst/>
              <a:gdLst/>
              <a:ahLst/>
              <a:cxnLst/>
              <a:rect l="l" t="t" r="r" b="b"/>
              <a:pathLst>
                <a:path w="4407" h="3321" extrusionOk="0">
                  <a:moveTo>
                    <a:pt x="3211" y="1"/>
                  </a:moveTo>
                  <a:lnTo>
                    <a:pt x="3053" y="17"/>
                  </a:lnTo>
                  <a:lnTo>
                    <a:pt x="2896" y="48"/>
                  </a:lnTo>
                  <a:lnTo>
                    <a:pt x="2723" y="95"/>
                  </a:lnTo>
                  <a:lnTo>
                    <a:pt x="2550" y="158"/>
                  </a:lnTo>
                  <a:lnTo>
                    <a:pt x="2377" y="237"/>
                  </a:lnTo>
                  <a:lnTo>
                    <a:pt x="2204" y="331"/>
                  </a:lnTo>
                  <a:lnTo>
                    <a:pt x="2031" y="441"/>
                  </a:lnTo>
                  <a:lnTo>
                    <a:pt x="1842" y="551"/>
                  </a:lnTo>
                  <a:lnTo>
                    <a:pt x="1684" y="693"/>
                  </a:lnTo>
                  <a:lnTo>
                    <a:pt x="1511" y="835"/>
                  </a:lnTo>
                  <a:lnTo>
                    <a:pt x="1354" y="992"/>
                  </a:lnTo>
                  <a:lnTo>
                    <a:pt x="1197" y="1149"/>
                  </a:lnTo>
                  <a:lnTo>
                    <a:pt x="1039" y="1322"/>
                  </a:lnTo>
                  <a:lnTo>
                    <a:pt x="898" y="1511"/>
                  </a:lnTo>
                  <a:lnTo>
                    <a:pt x="630" y="1889"/>
                  </a:lnTo>
                  <a:lnTo>
                    <a:pt x="379" y="2298"/>
                  </a:lnTo>
                  <a:lnTo>
                    <a:pt x="174" y="2707"/>
                  </a:lnTo>
                  <a:lnTo>
                    <a:pt x="1" y="3132"/>
                  </a:lnTo>
                  <a:lnTo>
                    <a:pt x="630" y="3321"/>
                  </a:lnTo>
                  <a:lnTo>
                    <a:pt x="740" y="2990"/>
                  </a:lnTo>
                  <a:lnTo>
                    <a:pt x="882" y="2691"/>
                  </a:lnTo>
                  <a:lnTo>
                    <a:pt x="1055" y="2377"/>
                  </a:lnTo>
                  <a:lnTo>
                    <a:pt x="1244" y="2093"/>
                  </a:lnTo>
                  <a:lnTo>
                    <a:pt x="1448" y="1826"/>
                  </a:lnTo>
                  <a:lnTo>
                    <a:pt x="1684" y="1590"/>
                  </a:lnTo>
                  <a:lnTo>
                    <a:pt x="1936" y="1385"/>
                  </a:lnTo>
                  <a:lnTo>
                    <a:pt x="2062" y="1291"/>
                  </a:lnTo>
                  <a:lnTo>
                    <a:pt x="2188" y="1212"/>
                  </a:lnTo>
                  <a:lnTo>
                    <a:pt x="2204" y="1212"/>
                  </a:lnTo>
                  <a:lnTo>
                    <a:pt x="2330" y="1134"/>
                  </a:lnTo>
                  <a:lnTo>
                    <a:pt x="2455" y="1086"/>
                  </a:lnTo>
                  <a:lnTo>
                    <a:pt x="2581" y="1039"/>
                  </a:lnTo>
                  <a:lnTo>
                    <a:pt x="2707" y="1008"/>
                  </a:lnTo>
                  <a:lnTo>
                    <a:pt x="2833" y="976"/>
                  </a:lnTo>
                  <a:lnTo>
                    <a:pt x="3053" y="976"/>
                  </a:lnTo>
                  <a:lnTo>
                    <a:pt x="3164" y="992"/>
                  </a:lnTo>
                  <a:lnTo>
                    <a:pt x="3258" y="1024"/>
                  </a:lnTo>
                  <a:lnTo>
                    <a:pt x="3352" y="1055"/>
                  </a:lnTo>
                  <a:lnTo>
                    <a:pt x="3447" y="1102"/>
                  </a:lnTo>
                  <a:lnTo>
                    <a:pt x="3525" y="1165"/>
                  </a:lnTo>
                  <a:lnTo>
                    <a:pt x="3604" y="1228"/>
                  </a:lnTo>
                  <a:lnTo>
                    <a:pt x="3667" y="1307"/>
                  </a:lnTo>
                  <a:lnTo>
                    <a:pt x="3730" y="1401"/>
                  </a:lnTo>
                  <a:lnTo>
                    <a:pt x="3777" y="1496"/>
                  </a:lnTo>
                  <a:lnTo>
                    <a:pt x="4407" y="614"/>
                  </a:lnTo>
                  <a:lnTo>
                    <a:pt x="4328" y="489"/>
                  </a:lnTo>
                  <a:lnTo>
                    <a:pt x="4233" y="378"/>
                  </a:lnTo>
                  <a:lnTo>
                    <a:pt x="4123" y="284"/>
                  </a:lnTo>
                  <a:lnTo>
                    <a:pt x="4013" y="205"/>
                  </a:lnTo>
                  <a:lnTo>
                    <a:pt x="3903" y="127"/>
                  </a:lnTo>
                  <a:lnTo>
                    <a:pt x="3777" y="79"/>
                  </a:lnTo>
                  <a:lnTo>
                    <a:pt x="3651" y="32"/>
                  </a:lnTo>
                  <a:lnTo>
                    <a:pt x="3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2"/>
            <p:cNvSpPr/>
            <p:nvPr/>
          </p:nvSpPr>
          <p:spPr>
            <a:xfrm>
              <a:off x="-4429457" y="1935260"/>
              <a:ext cx="127164" cy="95827"/>
            </a:xfrm>
            <a:custGeom>
              <a:avLst/>
              <a:gdLst/>
              <a:ahLst/>
              <a:cxnLst/>
              <a:rect l="l" t="t" r="r" b="b"/>
              <a:pathLst>
                <a:path w="4407" h="3321" fill="none" extrusionOk="0">
                  <a:moveTo>
                    <a:pt x="2204" y="331"/>
                  </a:moveTo>
                  <a:lnTo>
                    <a:pt x="2204" y="331"/>
                  </a:lnTo>
                  <a:lnTo>
                    <a:pt x="2031" y="441"/>
                  </a:lnTo>
                  <a:lnTo>
                    <a:pt x="1842" y="551"/>
                  </a:lnTo>
                  <a:lnTo>
                    <a:pt x="1684" y="693"/>
                  </a:lnTo>
                  <a:lnTo>
                    <a:pt x="1511" y="835"/>
                  </a:lnTo>
                  <a:lnTo>
                    <a:pt x="1354" y="992"/>
                  </a:lnTo>
                  <a:lnTo>
                    <a:pt x="1197" y="1149"/>
                  </a:lnTo>
                  <a:lnTo>
                    <a:pt x="1039" y="1322"/>
                  </a:lnTo>
                  <a:lnTo>
                    <a:pt x="898" y="1511"/>
                  </a:lnTo>
                  <a:lnTo>
                    <a:pt x="630" y="1889"/>
                  </a:lnTo>
                  <a:lnTo>
                    <a:pt x="379" y="2298"/>
                  </a:lnTo>
                  <a:lnTo>
                    <a:pt x="174" y="2707"/>
                  </a:lnTo>
                  <a:lnTo>
                    <a:pt x="1" y="3132"/>
                  </a:lnTo>
                  <a:lnTo>
                    <a:pt x="630" y="3321"/>
                  </a:lnTo>
                  <a:lnTo>
                    <a:pt x="630" y="3321"/>
                  </a:lnTo>
                  <a:lnTo>
                    <a:pt x="740" y="2990"/>
                  </a:lnTo>
                  <a:lnTo>
                    <a:pt x="882" y="2691"/>
                  </a:lnTo>
                  <a:lnTo>
                    <a:pt x="1055" y="2377"/>
                  </a:lnTo>
                  <a:lnTo>
                    <a:pt x="1244" y="2093"/>
                  </a:lnTo>
                  <a:lnTo>
                    <a:pt x="1448" y="1826"/>
                  </a:lnTo>
                  <a:lnTo>
                    <a:pt x="1684" y="1590"/>
                  </a:lnTo>
                  <a:lnTo>
                    <a:pt x="1936" y="1385"/>
                  </a:lnTo>
                  <a:lnTo>
                    <a:pt x="2062" y="1291"/>
                  </a:lnTo>
                  <a:lnTo>
                    <a:pt x="2188" y="1212"/>
                  </a:lnTo>
                  <a:lnTo>
                    <a:pt x="2188" y="1212"/>
                  </a:lnTo>
                  <a:lnTo>
                    <a:pt x="2204" y="1212"/>
                  </a:lnTo>
                  <a:lnTo>
                    <a:pt x="2204" y="1212"/>
                  </a:lnTo>
                  <a:lnTo>
                    <a:pt x="2330" y="1134"/>
                  </a:lnTo>
                  <a:lnTo>
                    <a:pt x="2455" y="1086"/>
                  </a:lnTo>
                  <a:lnTo>
                    <a:pt x="2581" y="1039"/>
                  </a:lnTo>
                  <a:lnTo>
                    <a:pt x="2707" y="1008"/>
                  </a:lnTo>
                  <a:lnTo>
                    <a:pt x="2833" y="976"/>
                  </a:lnTo>
                  <a:lnTo>
                    <a:pt x="2943" y="976"/>
                  </a:lnTo>
                  <a:lnTo>
                    <a:pt x="3053" y="976"/>
                  </a:lnTo>
                  <a:lnTo>
                    <a:pt x="3164" y="992"/>
                  </a:lnTo>
                  <a:lnTo>
                    <a:pt x="3258" y="1024"/>
                  </a:lnTo>
                  <a:lnTo>
                    <a:pt x="3352" y="1055"/>
                  </a:lnTo>
                  <a:lnTo>
                    <a:pt x="3447" y="1102"/>
                  </a:lnTo>
                  <a:lnTo>
                    <a:pt x="3525" y="1165"/>
                  </a:lnTo>
                  <a:lnTo>
                    <a:pt x="3604" y="1228"/>
                  </a:lnTo>
                  <a:lnTo>
                    <a:pt x="3667" y="1307"/>
                  </a:lnTo>
                  <a:lnTo>
                    <a:pt x="3730" y="1401"/>
                  </a:lnTo>
                  <a:lnTo>
                    <a:pt x="3777" y="1496"/>
                  </a:lnTo>
                  <a:lnTo>
                    <a:pt x="4407" y="614"/>
                  </a:lnTo>
                  <a:lnTo>
                    <a:pt x="4407" y="614"/>
                  </a:lnTo>
                  <a:lnTo>
                    <a:pt x="4328" y="489"/>
                  </a:lnTo>
                  <a:lnTo>
                    <a:pt x="4233" y="378"/>
                  </a:lnTo>
                  <a:lnTo>
                    <a:pt x="4123" y="284"/>
                  </a:lnTo>
                  <a:lnTo>
                    <a:pt x="4013" y="205"/>
                  </a:lnTo>
                  <a:lnTo>
                    <a:pt x="3903" y="127"/>
                  </a:lnTo>
                  <a:lnTo>
                    <a:pt x="3777" y="79"/>
                  </a:lnTo>
                  <a:lnTo>
                    <a:pt x="3651" y="32"/>
                  </a:lnTo>
                  <a:lnTo>
                    <a:pt x="3510" y="1"/>
                  </a:lnTo>
                  <a:lnTo>
                    <a:pt x="3368" y="1"/>
                  </a:lnTo>
                  <a:lnTo>
                    <a:pt x="3211" y="1"/>
                  </a:lnTo>
                  <a:lnTo>
                    <a:pt x="3053" y="17"/>
                  </a:lnTo>
                  <a:lnTo>
                    <a:pt x="2896" y="48"/>
                  </a:lnTo>
                  <a:lnTo>
                    <a:pt x="2723" y="95"/>
                  </a:lnTo>
                  <a:lnTo>
                    <a:pt x="2550" y="158"/>
                  </a:lnTo>
                  <a:lnTo>
                    <a:pt x="2377" y="237"/>
                  </a:lnTo>
                  <a:lnTo>
                    <a:pt x="2204" y="3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2"/>
            <p:cNvSpPr/>
            <p:nvPr/>
          </p:nvSpPr>
          <p:spPr>
            <a:xfrm>
              <a:off x="-4389492" y="1996550"/>
              <a:ext cx="47236" cy="60884"/>
            </a:xfrm>
            <a:custGeom>
              <a:avLst/>
              <a:gdLst/>
              <a:ahLst/>
              <a:cxnLst/>
              <a:rect l="l" t="t" r="r" b="b"/>
              <a:pathLst>
                <a:path w="1637" h="2110" extrusionOk="0">
                  <a:moveTo>
                    <a:pt x="1070" y="1"/>
                  </a:moveTo>
                  <a:lnTo>
                    <a:pt x="945" y="48"/>
                  </a:lnTo>
                  <a:lnTo>
                    <a:pt x="819" y="111"/>
                  </a:lnTo>
                  <a:lnTo>
                    <a:pt x="693" y="190"/>
                  </a:lnTo>
                  <a:lnTo>
                    <a:pt x="567" y="300"/>
                  </a:lnTo>
                  <a:lnTo>
                    <a:pt x="441" y="426"/>
                  </a:lnTo>
                  <a:lnTo>
                    <a:pt x="347" y="552"/>
                  </a:lnTo>
                  <a:lnTo>
                    <a:pt x="252" y="693"/>
                  </a:lnTo>
                  <a:lnTo>
                    <a:pt x="174" y="851"/>
                  </a:lnTo>
                  <a:lnTo>
                    <a:pt x="95" y="1008"/>
                  </a:lnTo>
                  <a:lnTo>
                    <a:pt x="48" y="1165"/>
                  </a:lnTo>
                  <a:lnTo>
                    <a:pt x="16" y="1354"/>
                  </a:lnTo>
                  <a:lnTo>
                    <a:pt x="1" y="1527"/>
                  </a:lnTo>
                  <a:lnTo>
                    <a:pt x="16" y="1700"/>
                  </a:lnTo>
                  <a:lnTo>
                    <a:pt x="32" y="1779"/>
                  </a:lnTo>
                  <a:lnTo>
                    <a:pt x="63" y="1858"/>
                  </a:lnTo>
                  <a:lnTo>
                    <a:pt x="95" y="1920"/>
                  </a:lnTo>
                  <a:lnTo>
                    <a:pt x="142" y="1968"/>
                  </a:lnTo>
                  <a:lnTo>
                    <a:pt x="189" y="2015"/>
                  </a:lnTo>
                  <a:lnTo>
                    <a:pt x="237" y="2046"/>
                  </a:lnTo>
                  <a:lnTo>
                    <a:pt x="299" y="2078"/>
                  </a:lnTo>
                  <a:lnTo>
                    <a:pt x="362" y="2094"/>
                  </a:lnTo>
                  <a:lnTo>
                    <a:pt x="425" y="2109"/>
                  </a:lnTo>
                  <a:lnTo>
                    <a:pt x="504" y="2109"/>
                  </a:lnTo>
                  <a:lnTo>
                    <a:pt x="583" y="2094"/>
                  </a:lnTo>
                  <a:lnTo>
                    <a:pt x="661" y="2078"/>
                  </a:lnTo>
                  <a:lnTo>
                    <a:pt x="819" y="1999"/>
                  </a:lnTo>
                  <a:lnTo>
                    <a:pt x="992" y="1889"/>
                  </a:lnTo>
                  <a:lnTo>
                    <a:pt x="1133" y="1732"/>
                  </a:lnTo>
                  <a:lnTo>
                    <a:pt x="1275" y="1574"/>
                  </a:lnTo>
                  <a:lnTo>
                    <a:pt x="1401" y="1386"/>
                  </a:lnTo>
                  <a:lnTo>
                    <a:pt x="1495" y="1181"/>
                  </a:lnTo>
                  <a:lnTo>
                    <a:pt x="1574" y="976"/>
                  </a:lnTo>
                  <a:lnTo>
                    <a:pt x="1621" y="772"/>
                  </a:lnTo>
                  <a:lnTo>
                    <a:pt x="1637" y="583"/>
                  </a:lnTo>
                  <a:lnTo>
                    <a:pt x="1621" y="426"/>
                  </a:lnTo>
                  <a:lnTo>
                    <a:pt x="1590" y="284"/>
                  </a:lnTo>
                  <a:lnTo>
                    <a:pt x="1542" y="190"/>
                  </a:lnTo>
                  <a:lnTo>
                    <a:pt x="1464" y="95"/>
                  </a:lnTo>
                  <a:lnTo>
                    <a:pt x="1385" y="48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2"/>
            <p:cNvSpPr/>
            <p:nvPr/>
          </p:nvSpPr>
          <p:spPr>
            <a:xfrm>
              <a:off x="-4389492" y="1996550"/>
              <a:ext cx="47236" cy="60884"/>
            </a:xfrm>
            <a:custGeom>
              <a:avLst/>
              <a:gdLst/>
              <a:ahLst/>
              <a:cxnLst/>
              <a:rect l="l" t="t" r="r" b="b"/>
              <a:pathLst>
                <a:path w="1637" h="2110" fill="none" extrusionOk="0">
                  <a:moveTo>
                    <a:pt x="819" y="111"/>
                  </a:moveTo>
                  <a:lnTo>
                    <a:pt x="819" y="111"/>
                  </a:lnTo>
                  <a:lnTo>
                    <a:pt x="693" y="190"/>
                  </a:lnTo>
                  <a:lnTo>
                    <a:pt x="567" y="300"/>
                  </a:lnTo>
                  <a:lnTo>
                    <a:pt x="441" y="426"/>
                  </a:lnTo>
                  <a:lnTo>
                    <a:pt x="347" y="552"/>
                  </a:lnTo>
                  <a:lnTo>
                    <a:pt x="252" y="693"/>
                  </a:lnTo>
                  <a:lnTo>
                    <a:pt x="174" y="851"/>
                  </a:lnTo>
                  <a:lnTo>
                    <a:pt x="95" y="1008"/>
                  </a:lnTo>
                  <a:lnTo>
                    <a:pt x="48" y="1165"/>
                  </a:lnTo>
                  <a:lnTo>
                    <a:pt x="48" y="1165"/>
                  </a:lnTo>
                  <a:lnTo>
                    <a:pt x="16" y="1354"/>
                  </a:lnTo>
                  <a:lnTo>
                    <a:pt x="1" y="1527"/>
                  </a:lnTo>
                  <a:lnTo>
                    <a:pt x="1" y="1527"/>
                  </a:lnTo>
                  <a:lnTo>
                    <a:pt x="16" y="1700"/>
                  </a:lnTo>
                  <a:lnTo>
                    <a:pt x="32" y="1779"/>
                  </a:lnTo>
                  <a:lnTo>
                    <a:pt x="63" y="1858"/>
                  </a:lnTo>
                  <a:lnTo>
                    <a:pt x="95" y="1920"/>
                  </a:lnTo>
                  <a:lnTo>
                    <a:pt x="142" y="1968"/>
                  </a:lnTo>
                  <a:lnTo>
                    <a:pt x="189" y="2015"/>
                  </a:lnTo>
                  <a:lnTo>
                    <a:pt x="237" y="2046"/>
                  </a:lnTo>
                  <a:lnTo>
                    <a:pt x="299" y="2078"/>
                  </a:lnTo>
                  <a:lnTo>
                    <a:pt x="362" y="2094"/>
                  </a:lnTo>
                  <a:lnTo>
                    <a:pt x="425" y="2109"/>
                  </a:lnTo>
                  <a:lnTo>
                    <a:pt x="504" y="2109"/>
                  </a:lnTo>
                  <a:lnTo>
                    <a:pt x="583" y="2094"/>
                  </a:lnTo>
                  <a:lnTo>
                    <a:pt x="661" y="2078"/>
                  </a:lnTo>
                  <a:lnTo>
                    <a:pt x="819" y="1999"/>
                  </a:lnTo>
                  <a:lnTo>
                    <a:pt x="819" y="1999"/>
                  </a:lnTo>
                  <a:lnTo>
                    <a:pt x="992" y="1889"/>
                  </a:lnTo>
                  <a:lnTo>
                    <a:pt x="1133" y="1732"/>
                  </a:lnTo>
                  <a:lnTo>
                    <a:pt x="1275" y="1574"/>
                  </a:lnTo>
                  <a:lnTo>
                    <a:pt x="1401" y="1386"/>
                  </a:lnTo>
                  <a:lnTo>
                    <a:pt x="1495" y="1181"/>
                  </a:lnTo>
                  <a:lnTo>
                    <a:pt x="1574" y="976"/>
                  </a:lnTo>
                  <a:lnTo>
                    <a:pt x="1621" y="772"/>
                  </a:lnTo>
                  <a:lnTo>
                    <a:pt x="1637" y="583"/>
                  </a:lnTo>
                  <a:lnTo>
                    <a:pt x="1637" y="583"/>
                  </a:lnTo>
                  <a:lnTo>
                    <a:pt x="1621" y="426"/>
                  </a:lnTo>
                  <a:lnTo>
                    <a:pt x="1590" y="284"/>
                  </a:lnTo>
                  <a:lnTo>
                    <a:pt x="1590" y="284"/>
                  </a:lnTo>
                  <a:lnTo>
                    <a:pt x="1542" y="190"/>
                  </a:lnTo>
                  <a:lnTo>
                    <a:pt x="1464" y="95"/>
                  </a:lnTo>
                  <a:lnTo>
                    <a:pt x="1385" y="48"/>
                  </a:lnTo>
                  <a:lnTo>
                    <a:pt x="1291" y="1"/>
                  </a:lnTo>
                  <a:lnTo>
                    <a:pt x="1181" y="1"/>
                  </a:lnTo>
                  <a:lnTo>
                    <a:pt x="1070" y="1"/>
                  </a:lnTo>
                  <a:lnTo>
                    <a:pt x="945" y="48"/>
                  </a:lnTo>
                  <a:lnTo>
                    <a:pt x="819" y="1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0" name="Google Shape;3460;p42"/>
          <p:cNvGrpSpPr/>
          <p:nvPr/>
        </p:nvGrpSpPr>
        <p:grpSpPr>
          <a:xfrm>
            <a:off x="5387033" y="3207364"/>
            <a:ext cx="696072" cy="419818"/>
            <a:chOff x="2783339" y="3536274"/>
            <a:chExt cx="1142788" cy="689243"/>
          </a:xfrm>
        </p:grpSpPr>
        <p:sp>
          <p:nvSpPr>
            <p:cNvPr id="3461" name="Google Shape;3461;p42"/>
            <p:cNvSpPr/>
            <p:nvPr/>
          </p:nvSpPr>
          <p:spPr>
            <a:xfrm>
              <a:off x="2783339" y="3916307"/>
              <a:ext cx="488544" cy="309210"/>
            </a:xfrm>
            <a:custGeom>
              <a:avLst/>
              <a:gdLst/>
              <a:ahLst/>
              <a:cxnLst/>
              <a:rect l="l" t="t" r="r" b="b"/>
              <a:pathLst>
                <a:path w="16931" h="10716" extrusionOk="0">
                  <a:moveTo>
                    <a:pt x="1" y="0"/>
                  </a:moveTo>
                  <a:lnTo>
                    <a:pt x="1" y="944"/>
                  </a:lnTo>
                  <a:lnTo>
                    <a:pt x="16931" y="10715"/>
                  </a:lnTo>
                  <a:lnTo>
                    <a:pt x="16931" y="97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2"/>
            <p:cNvSpPr/>
            <p:nvPr/>
          </p:nvSpPr>
          <p:spPr>
            <a:xfrm>
              <a:off x="3271869" y="3818226"/>
              <a:ext cx="654258" cy="407288"/>
            </a:xfrm>
            <a:custGeom>
              <a:avLst/>
              <a:gdLst/>
              <a:ahLst/>
              <a:cxnLst/>
              <a:rect l="l" t="t" r="r" b="b"/>
              <a:pathLst>
                <a:path w="22674" h="14115" extrusionOk="0">
                  <a:moveTo>
                    <a:pt x="22674" y="1"/>
                  </a:moveTo>
                  <a:lnTo>
                    <a:pt x="1" y="13186"/>
                  </a:lnTo>
                  <a:lnTo>
                    <a:pt x="1" y="14114"/>
                  </a:lnTo>
                  <a:lnTo>
                    <a:pt x="22674" y="945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2"/>
            <p:cNvSpPr/>
            <p:nvPr/>
          </p:nvSpPr>
          <p:spPr>
            <a:xfrm>
              <a:off x="2783339" y="3536274"/>
              <a:ext cx="1142773" cy="662424"/>
            </a:xfrm>
            <a:custGeom>
              <a:avLst/>
              <a:gdLst/>
              <a:ahLst/>
              <a:cxnLst/>
              <a:rect l="l" t="t" r="r" b="b"/>
              <a:pathLst>
                <a:path w="39604" h="22957" extrusionOk="0">
                  <a:moveTo>
                    <a:pt x="22674" y="1"/>
                  </a:moveTo>
                  <a:lnTo>
                    <a:pt x="1" y="13170"/>
                  </a:lnTo>
                  <a:lnTo>
                    <a:pt x="16931" y="22957"/>
                  </a:lnTo>
                  <a:lnTo>
                    <a:pt x="39604" y="9772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2"/>
            <p:cNvSpPr/>
            <p:nvPr/>
          </p:nvSpPr>
          <p:spPr>
            <a:xfrm>
              <a:off x="2883238" y="3577596"/>
              <a:ext cx="968893" cy="553929"/>
            </a:xfrm>
            <a:custGeom>
              <a:avLst/>
              <a:gdLst/>
              <a:ahLst/>
              <a:cxnLst/>
              <a:rect l="l" t="t" r="r" b="b"/>
              <a:pathLst>
                <a:path w="33578" h="19197" extrusionOk="0">
                  <a:moveTo>
                    <a:pt x="18661" y="0"/>
                  </a:moveTo>
                  <a:lnTo>
                    <a:pt x="0" y="10841"/>
                  </a:lnTo>
                  <a:lnTo>
                    <a:pt x="14491" y="19196"/>
                  </a:lnTo>
                  <a:lnTo>
                    <a:pt x="33577" y="8576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2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extrusionOk="0">
                  <a:moveTo>
                    <a:pt x="1134" y="1"/>
                  </a:move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2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fill="none" extrusionOk="0">
                  <a:moveTo>
                    <a:pt x="2392" y="174"/>
                  </a:move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lnTo>
                    <a:pt x="1401" y="1"/>
                  </a:lnTo>
                  <a:lnTo>
                    <a:pt x="1134" y="1"/>
                  </a:ln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2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extrusionOk="0">
                  <a:moveTo>
                    <a:pt x="473" y="1"/>
                  </a:move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2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fill="none" extrusionOk="0">
                  <a:moveTo>
                    <a:pt x="819" y="64"/>
                  </a:move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2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extrusionOk="0">
                  <a:moveTo>
                    <a:pt x="1622" y="0"/>
                  </a:move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2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fill="none" extrusionOk="0">
                  <a:moveTo>
                    <a:pt x="8199" y="1495"/>
                  </a:move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lnTo>
                    <a:pt x="1622" y="0"/>
                  </a:ln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078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2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extrusionOk="0">
                  <a:moveTo>
                    <a:pt x="1196" y="1"/>
                  </a:move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2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fill="none" extrusionOk="0">
                  <a:moveTo>
                    <a:pt x="6027" y="1071"/>
                  </a:move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lnTo>
                    <a:pt x="1196" y="1"/>
                  </a:ln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2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extrusionOk="0">
                  <a:moveTo>
                    <a:pt x="1007" y="0"/>
                  </a:move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2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fill="none" extrusionOk="0">
                  <a:moveTo>
                    <a:pt x="3855" y="645"/>
                  </a:move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lnTo>
                    <a:pt x="1007" y="0"/>
                  </a:ln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2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extrusionOk="0">
                  <a:moveTo>
                    <a:pt x="1086" y="0"/>
                  </a:moveTo>
                  <a:lnTo>
                    <a:pt x="897" y="32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2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fill="none" extrusionOk="0">
                  <a:moveTo>
                    <a:pt x="2156" y="220"/>
                  </a:move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lnTo>
                    <a:pt x="1086" y="0"/>
                  </a:lnTo>
                  <a:lnTo>
                    <a:pt x="897" y="32"/>
                  </a:lnTo>
                  <a:lnTo>
                    <a:pt x="724" y="63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7" name="Google Shape;3477;p42"/>
          <p:cNvGrpSpPr/>
          <p:nvPr/>
        </p:nvGrpSpPr>
        <p:grpSpPr>
          <a:xfrm>
            <a:off x="1488338" y="1455862"/>
            <a:ext cx="2018868" cy="1661500"/>
            <a:chOff x="1559688" y="1381362"/>
            <a:chExt cx="2018868" cy="1661500"/>
          </a:xfrm>
        </p:grpSpPr>
        <p:grpSp>
          <p:nvGrpSpPr>
            <p:cNvPr id="3478" name="Google Shape;3478;p42"/>
            <p:cNvGrpSpPr/>
            <p:nvPr/>
          </p:nvGrpSpPr>
          <p:grpSpPr>
            <a:xfrm>
              <a:off x="1559688" y="1381362"/>
              <a:ext cx="1824848" cy="1661500"/>
              <a:chOff x="4035063" y="2662725"/>
              <a:chExt cx="584550" cy="532225"/>
            </a:xfrm>
          </p:grpSpPr>
          <p:sp>
            <p:nvSpPr>
              <p:cNvPr id="3479" name="Google Shape;3479;p42"/>
              <p:cNvSpPr/>
              <p:nvPr/>
            </p:nvSpPr>
            <p:spPr>
              <a:xfrm>
                <a:off x="4066138" y="2716225"/>
                <a:ext cx="149100" cy="57825"/>
              </a:xfrm>
              <a:custGeom>
                <a:avLst/>
                <a:gdLst/>
                <a:ahLst/>
                <a:cxnLst/>
                <a:rect l="l" t="t" r="r" b="b"/>
                <a:pathLst>
                  <a:path w="5964" h="2313" extrusionOk="0">
                    <a:moveTo>
                      <a:pt x="3383" y="0"/>
                    </a:moveTo>
                    <a:lnTo>
                      <a:pt x="3132" y="47"/>
                    </a:lnTo>
                    <a:lnTo>
                      <a:pt x="3084" y="63"/>
                    </a:lnTo>
                    <a:lnTo>
                      <a:pt x="2833" y="126"/>
                    </a:lnTo>
                    <a:lnTo>
                      <a:pt x="2817" y="126"/>
                    </a:lnTo>
                    <a:lnTo>
                      <a:pt x="2644" y="205"/>
                    </a:lnTo>
                    <a:lnTo>
                      <a:pt x="2487" y="283"/>
                    </a:lnTo>
                    <a:lnTo>
                      <a:pt x="1" y="1731"/>
                    </a:lnTo>
                    <a:lnTo>
                      <a:pt x="158" y="1652"/>
                    </a:lnTo>
                    <a:lnTo>
                      <a:pt x="315" y="1573"/>
                    </a:lnTo>
                    <a:lnTo>
                      <a:pt x="583" y="1511"/>
                    </a:lnTo>
                    <a:lnTo>
                      <a:pt x="630" y="1495"/>
                    </a:lnTo>
                    <a:lnTo>
                      <a:pt x="787" y="1463"/>
                    </a:lnTo>
                    <a:lnTo>
                      <a:pt x="960" y="1448"/>
                    </a:lnTo>
                    <a:lnTo>
                      <a:pt x="1338" y="1448"/>
                    </a:lnTo>
                    <a:lnTo>
                      <a:pt x="1385" y="1463"/>
                    </a:lnTo>
                    <a:lnTo>
                      <a:pt x="1558" y="1479"/>
                    </a:lnTo>
                    <a:lnTo>
                      <a:pt x="1731" y="1511"/>
                    </a:lnTo>
                    <a:lnTo>
                      <a:pt x="1779" y="1526"/>
                    </a:lnTo>
                    <a:lnTo>
                      <a:pt x="1967" y="1573"/>
                    </a:lnTo>
                    <a:lnTo>
                      <a:pt x="2156" y="1621"/>
                    </a:lnTo>
                    <a:lnTo>
                      <a:pt x="2172" y="1636"/>
                    </a:lnTo>
                    <a:lnTo>
                      <a:pt x="2376" y="1715"/>
                    </a:lnTo>
                    <a:lnTo>
                      <a:pt x="2581" y="1794"/>
                    </a:lnTo>
                    <a:lnTo>
                      <a:pt x="2612" y="1809"/>
                    </a:lnTo>
                    <a:lnTo>
                      <a:pt x="2817" y="1920"/>
                    </a:lnTo>
                    <a:lnTo>
                      <a:pt x="3037" y="2030"/>
                    </a:lnTo>
                    <a:lnTo>
                      <a:pt x="3258" y="2171"/>
                    </a:lnTo>
                    <a:lnTo>
                      <a:pt x="3478" y="2313"/>
                    </a:lnTo>
                    <a:lnTo>
                      <a:pt x="5964" y="865"/>
                    </a:lnTo>
                    <a:lnTo>
                      <a:pt x="5917" y="818"/>
                    </a:lnTo>
                    <a:lnTo>
                      <a:pt x="5759" y="724"/>
                    </a:lnTo>
                    <a:lnTo>
                      <a:pt x="5570" y="614"/>
                    </a:lnTo>
                    <a:lnTo>
                      <a:pt x="5523" y="582"/>
                    </a:lnTo>
                    <a:lnTo>
                      <a:pt x="5397" y="504"/>
                    </a:lnTo>
                    <a:lnTo>
                      <a:pt x="5209" y="409"/>
                    </a:lnTo>
                    <a:lnTo>
                      <a:pt x="5098" y="362"/>
                    </a:lnTo>
                    <a:lnTo>
                      <a:pt x="5083" y="346"/>
                    </a:lnTo>
                    <a:lnTo>
                      <a:pt x="5036" y="330"/>
                    </a:lnTo>
                    <a:lnTo>
                      <a:pt x="4878" y="268"/>
                    </a:lnTo>
                    <a:lnTo>
                      <a:pt x="4705" y="189"/>
                    </a:lnTo>
                    <a:lnTo>
                      <a:pt x="4674" y="189"/>
                    </a:lnTo>
                    <a:lnTo>
                      <a:pt x="4642" y="173"/>
                    </a:lnTo>
                    <a:lnTo>
                      <a:pt x="4532" y="142"/>
                    </a:lnTo>
                    <a:lnTo>
                      <a:pt x="4359" y="94"/>
                    </a:lnTo>
                    <a:lnTo>
                      <a:pt x="4265" y="79"/>
                    </a:lnTo>
                    <a:lnTo>
                      <a:pt x="4233" y="63"/>
                    </a:lnTo>
                    <a:lnTo>
                      <a:pt x="4170" y="47"/>
                    </a:lnTo>
                    <a:lnTo>
                      <a:pt x="3997" y="16"/>
                    </a:lnTo>
                    <a:lnTo>
                      <a:pt x="3871" y="16"/>
                    </a:lnTo>
                    <a:lnTo>
                      <a:pt x="38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42"/>
              <p:cNvSpPr/>
              <p:nvPr/>
            </p:nvSpPr>
            <p:spPr>
              <a:xfrm>
                <a:off x="4191238" y="2662725"/>
                <a:ext cx="293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1754" h="10668" extrusionOk="0">
                    <a:moveTo>
                      <a:pt x="3729" y="0"/>
                    </a:moveTo>
                    <a:lnTo>
                      <a:pt x="3635" y="16"/>
                    </a:lnTo>
                    <a:lnTo>
                      <a:pt x="3320" y="63"/>
                    </a:lnTo>
                    <a:lnTo>
                      <a:pt x="3226" y="79"/>
                    </a:lnTo>
                    <a:lnTo>
                      <a:pt x="3084" y="126"/>
                    </a:lnTo>
                    <a:lnTo>
                      <a:pt x="2942" y="158"/>
                    </a:lnTo>
                    <a:lnTo>
                      <a:pt x="2911" y="173"/>
                    </a:lnTo>
                    <a:lnTo>
                      <a:pt x="2706" y="268"/>
                    </a:lnTo>
                    <a:lnTo>
                      <a:pt x="2502" y="362"/>
                    </a:lnTo>
                    <a:lnTo>
                      <a:pt x="0" y="1810"/>
                    </a:lnTo>
                    <a:lnTo>
                      <a:pt x="205" y="1715"/>
                    </a:lnTo>
                    <a:lnTo>
                      <a:pt x="425" y="1621"/>
                    </a:lnTo>
                    <a:lnTo>
                      <a:pt x="582" y="1574"/>
                    </a:lnTo>
                    <a:lnTo>
                      <a:pt x="740" y="1526"/>
                    </a:lnTo>
                    <a:lnTo>
                      <a:pt x="818" y="1511"/>
                    </a:lnTo>
                    <a:lnTo>
                      <a:pt x="1023" y="1479"/>
                    </a:lnTo>
                    <a:lnTo>
                      <a:pt x="1227" y="1463"/>
                    </a:lnTo>
                    <a:lnTo>
                      <a:pt x="1306" y="1448"/>
                    </a:lnTo>
                    <a:lnTo>
                      <a:pt x="1511" y="1448"/>
                    </a:lnTo>
                    <a:lnTo>
                      <a:pt x="1731" y="1463"/>
                    </a:lnTo>
                    <a:lnTo>
                      <a:pt x="1778" y="1463"/>
                    </a:lnTo>
                    <a:lnTo>
                      <a:pt x="1998" y="1495"/>
                    </a:lnTo>
                    <a:lnTo>
                      <a:pt x="2234" y="1542"/>
                    </a:lnTo>
                    <a:lnTo>
                      <a:pt x="2282" y="1542"/>
                    </a:lnTo>
                    <a:lnTo>
                      <a:pt x="2518" y="1605"/>
                    </a:lnTo>
                    <a:lnTo>
                      <a:pt x="2754" y="1684"/>
                    </a:lnTo>
                    <a:lnTo>
                      <a:pt x="2785" y="1684"/>
                    </a:lnTo>
                    <a:lnTo>
                      <a:pt x="3053" y="1794"/>
                    </a:lnTo>
                    <a:lnTo>
                      <a:pt x="3304" y="1904"/>
                    </a:lnTo>
                    <a:lnTo>
                      <a:pt x="3336" y="1920"/>
                    </a:lnTo>
                    <a:lnTo>
                      <a:pt x="3603" y="2046"/>
                    </a:lnTo>
                    <a:lnTo>
                      <a:pt x="3886" y="2187"/>
                    </a:lnTo>
                    <a:lnTo>
                      <a:pt x="4138" y="2345"/>
                    </a:lnTo>
                    <a:lnTo>
                      <a:pt x="4390" y="2518"/>
                    </a:lnTo>
                    <a:lnTo>
                      <a:pt x="4642" y="2691"/>
                    </a:lnTo>
                    <a:lnTo>
                      <a:pt x="4878" y="2880"/>
                    </a:lnTo>
                    <a:lnTo>
                      <a:pt x="4893" y="2880"/>
                    </a:lnTo>
                    <a:lnTo>
                      <a:pt x="5129" y="3084"/>
                    </a:lnTo>
                    <a:lnTo>
                      <a:pt x="5365" y="3289"/>
                    </a:lnTo>
                    <a:lnTo>
                      <a:pt x="5822" y="3729"/>
                    </a:lnTo>
                    <a:lnTo>
                      <a:pt x="5837" y="3729"/>
                    </a:lnTo>
                    <a:lnTo>
                      <a:pt x="6262" y="4201"/>
                    </a:lnTo>
                    <a:lnTo>
                      <a:pt x="6278" y="4201"/>
                    </a:lnTo>
                    <a:lnTo>
                      <a:pt x="6687" y="4705"/>
                    </a:lnTo>
                    <a:lnTo>
                      <a:pt x="6687" y="4720"/>
                    </a:lnTo>
                    <a:lnTo>
                      <a:pt x="7018" y="5145"/>
                    </a:lnTo>
                    <a:lnTo>
                      <a:pt x="7159" y="5350"/>
                    </a:lnTo>
                    <a:lnTo>
                      <a:pt x="7348" y="5633"/>
                    </a:lnTo>
                    <a:lnTo>
                      <a:pt x="7600" y="6026"/>
                    </a:lnTo>
                    <a:lnTo>
                      <a:pt x="7757" y="6294"/>
                    </a:lnTo>
                    <a:lnTo>
                      <a:pt x="7867" y="6483"/>
                    </a:lnTo>
                    <a:lnTo>
                      <a:pt x="8119" y="6970"/>
                    </a:lnTo>
                    <a:lnTo>
                      <a:pt x="8402" y="7568"/>
                    </a:lnTo>
                    <a:lnTo>
                      <a:pt x="8418" y="7600"/>
                    </a:lnTo>
                    <a:lnTo>
                      <a:pt x="8638" y="8166"/>
                    </a:lnTo>
                    <a:lnTo>
                      <a:pt x="8670" y="8213"/>
                    </a:lnTo>
                    <a:lnTo>
                      <a:pt x="8858" y="8780"/>
                    </a:lnTo>
                    <a:lnTo>
                      <a:pt x="8874" y="8827"/>
                    </a:lnTo>
                    <a:lnTo>
                      <a:pt x="9032" y="9409"/>
                    </a:lnTo>
                    <a:lnTo>
                      <a:pt x="9047" y="9441"/>
                    </a:lnTo>
                    <a:lnTo>
                      <a:pt x="9173" y="10039"/>
                    </a:lnTo>
                    <a:lnTo>
                      <a:pt x="9173" y="10070"/>
                    </a:lnTo>
                    <a:lnTo>
                      <a:pt x="9220" y="10369"/>
                    </a:lnTo>
                    <a:lnTo>
                      <a:pt x="9268" y="10668"/>
                    </a:lnTo>
                    <a:lnTo>
                      <a:pt x="11754" y="9205"/>
                    </a:lnTo>
                    <a:lnTo>
                      <a:pt x="11754" y="9126"/>
                    </a:lnTo>
                    <a:lnTo>
                      <a:pt x="11706" y="8843"/>
                    </a:lnTo>
                    <a:lnTo>
                      <a:pt x="11675" y="8623"/>
                    </a:lnTo>
                    <a:lnTo>
                      <a:pt x="11659" y="8591"/>
                    </a:lnTo>
                    <a:lnTo>
                      <a:pt x="11659" y="8575"/>
                    </a:lnTo>
                    <a:lnTo>
                      <a:pt x="11612" y="8292"/>
                    </a:lnTo>
                    <a:lnTo>
                      <a:pt x="11533" y="8009"/>
                    </a:lnTo>
                    <a:lnTo>
                      <a:pt x="11533" y="7993"/>
                    </a:lnTo>
                    <a:lnTo>
                      <a:pt x="11533" y="7962"/>
                    </a:lnTo>
                    <a:lnTo>
                      <a:pt x="11470" y="7710"/>
                    </a:lnTo>
                    <a:lnTo>
                      <a:pt x="11376" y="7427"/>
                    </a:lnTo>
                    <a:lnTo>
                      <a:pt x="11360" y="7380"/>
                    </a:lnTo>
                    <a:lnTo>
                      <a:pt x="11344" y="7332"/>
                    </a:lnTo>
                    <a:lnTo>
                      <a:pt x="11282" y="7144"/>
                    </a:lnTo>
                    <a:lnTo>
                      <a:pt x="11187" y="6860"/>
                    </a:lnTo>
                    <a:lnTo>
                      <a:pt x="11156" y="6766"/>
                    </a:lnTo>
                    <a:lnTo>
                      <a:pt x="11140" y="6719"/>
                    </a:lnTo>
                    <a:lnTo>
                      <a:pt x="11093" y="6593"/>
                    </a:lnTo>
                    <a:lnTo>
                      <a:pt x="10983" y="6341"/>
                    </a:lnTo>
                    <a:lnTo>
                      <a:pt x="10904" y="6152"/>
                    </a:lnTo>
                    <a:lnTo>
                      <a:pt x="10888" y="6121"/>
                    </a:lnTo>
                    <a:lnTo>
                      <a:pt x="10872" y="6074"/>
                    </a:lnTo>
                    <a:lnTo>
                      <a:pt x="10747" y="5806"/>
                    </a:lnTo>
                    <a:lnTo>
                      <a:pt x="10621" y="5523"/>
                    </a:lnTo>
                    <a:lnTo>
                      <a:pt x="10448" y="5208"/>
                    </a:lnTo>
                    <a:lnTo>
                      <a:pt x="10353" y="5035"/>
                    </a:lnTo>
                    <a:lnTo>
                      <a:pt x="10243" y="4846"/>
                    </a:lnTo>
                    <a:lnTo>
                      <a:pt x="10180" y="4720"/>
                    </a:lnTo>
                    <a:lnTo>
                      <a:pt x="10086" y="4579"/>
                    </a:lnTo>
                    <a:lnTo>
                      <a:pt x="9834" y="4185"/>
                    </a:lnTo>
                    <a:lnTo>
                      <a:pt x="9755" y="4044"/>
                    </a:lnTo>
                    <a:lnTo>
                      <a:pt x="9661" y="3902"/>
                    </a:lnTo>
                    <a:lnTo>
                      <a:pt x="9504" y="3698"/>
                    </a:lnTo>
                    <a:lnTo>
                      <a:pt x="9425" y="3572"/>
                    </a:lnTo>
                    <a:lnTo>
                      <a:pt x="9189" y="3273"/>
                    </a:lnTo>
                    <a:lnTo>
                      <a:pt x="9189" y="3257"/>
                    </a:lnTo>
                    <a:lnTo>
                      <a:pt x="8969" y="3005"/>
                    </a:lnTo>
                    <a:lnTo>
                      <a:pt x="8764" y="2754"/>
                    </a:lnTo>
                    <a:lnTo>
                      <a:pt x="8544" y="2518"/>
                    </a:lnTo>
                    <a:lnTo>
                      <a:pt x="8323" y="2282"/>
                    </a:lnTo>
                    <a:lnTo>
                      <a:pt x="8308" y="2266"/>
                    </a:lnTo>
                    <a:lnTo>
                      <a:pt x="8087" y="2061"/>
                    </a:lnTo>
                    <a:lnTo>
                      <a:pt x="7867" y="1841"/>
                    </a:lnTo>
                    <a:lnTo>
                      <a:pt x="7851" y="1841"/>
                    </a:lnTo>
                    <a:lnTo>
                      <a:pt x="7615" y="1621"/>
                    </a:lnTo>
                    <a:lnTo>
                      <a:pt x="7395" y="1432"/>
                    </a:lnTo>
                    <a:lnTo>
                      <a:pt x="7379" y="1432"/>
                    </a:lnTo>
                    <a:lnTo>
                      <a:pt x="7364" y="1416"/>
                    </a:lnTo>
                    <a:lnTo>
                      <a:pt x="7128" y="1243"/>
                    </a:lnTo>
                    <a:lnTo>
                      <a:pt x="6892" y="1070"/>
                    </a:lnTo>
                    <a:lnTo>
                      <a:pt x="6876" y="1054"/>
                    </a:lnTo>
                    <a:lnTo>
                      <a:pt x="6656" y="913"/>
                    </a:lnTo>
                    <a:lnTo>
                      <a:pt x="6435" y="771"/>
                    </a:lnTo>
                    <a:lnTo>
                      <a:pt x="6372" y="740"/>
                    </a:lnTo>
                    <a:lnTo>
                      <a:pt x="6199" y="645"/>
                    </a:lnTo>
                    <a:lnTo>
                      <a:pt x="5979" y="535"/>
                    </a:lnTo>
                    <a:lnTo>
                      <a:pt x="5837" y="472"/>
                    </a:lnTo>
                    <a:lnTo>
                      <a:pt x="5806" y="456"/>
                    </a:lnTo>
                    <a:lnTo>
                      <a:pt x="5759" y="425"/>
                    </a:lnTo>
                    <a:lnTo>
                      <a:pt x="5539" y="331"/>
                    </a:lnTo>
                    <a:lnTo>
                      <a:pt x="5318" y="252"/>
                    </a:lnTo>
                    <a:lnTo>
                      <a:pt x="5287" y="236"/>
                    </a:lnTo>
                    <a:lnTo>
                      <a:pt x="5255" y="236"/>
                    </a:lnTo>
                    <a:lnTo>
                      <a:pt x="5098" y="189"/>
                    </a:lnTo>
                    <a:lnTo>
                      <a:pt x="4878" y="126"/>
                    </a:lnTo>
                    <a:lnTo>
                      <a:pt x="4768" y="95"/>
                    </a:lnTo>
                    <a:lnTo>
                      <a:pt x="4720" y="79"/>
                    </a:lnTo>
                    <a:lnTo>
                      <a:pt x="4657" y="63"/>
                    </a:lnTo>
                    <a:lnTo>
                      <a:pt x="4421" y="32"/>
                    </a:lnTo>
                    <a:lnTo>
                      <a:pt x="4264" y="16"/>
                    </a:lnTo>
                    <a:lnTo>
                      <a:pt x="4217" y="16"/>
                    </a:lnTo>
                    <a:lnTo>
                      <a:pt x="4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2"/>
              <p:cNvSpPr/>
              <p:nvPr/>
            </p:nvSpPr>
            <p:spPr>
              <a:xfrm>
                <a:off x="4035063" y="2698900"/>
                <a:ext cx="584550" cy="496050"/>
              </a:xfrm>
              <a:custGeom>
                <a:avLst/>
                <a:gdLst/>
                <a:ahLst/>
                <a:cxnLst/>
                <a:rect l="l" t="t" r="r" b="b"/>
                <a:pathLst>
                  <a:path w="23382" h="19842" extrusionOk="0">
                    <a:moveTo>
                      <a:pt x="7522" y="1"/>
                    </a:moveTo>
                    <a:lnTo>
                      <a:pt x="7317" y="16"/>
                    </a:lnTo>
                    <a:lnTo>
                      <a:pt x="7112" y="48"/>
                    </a:lnTo>
                    <a:lnTo>
                      <a:pt x="6908" y="95"/>
                    </a:lnTo>
                    <a:lnTo>
                      <a:pt x="6719" y="158"/>
                    </a:lnTo>
                    <a:lnTo>
                      <a:pt x="6530" y="221"/>
                    </a:lnTo>
                    <a:lnTo>
                      <a:pt x="6357" y="300"/>
                    </a:lnTo>
                    <a:lnTo>
                      <a:pt x="6184" y="410"/>
                    </a:lnTo>
                    <a:lnTo>
                      <a:pt x="6027" y="504"/>
                    </a:lnTo>
                    <a:lnTo>
                      <a:pt x="5869" y="630"/>
                    </a:lnTo>
                    <a:lnTo>
                      <a:pt x="5728" y="772"/>
                    </a:lnTo>
                    <a:lnTo>
                      <a:pt x="5586" y="913"/>
                    </a:lnTo>
                    <a:lnTo>
                      <a:pt x="5460" y="1071"/>
                    </a:lnTo>
                    <a:lnTo>
                      <a:pt x="5334" y="1244"/>
                    </a:lnTo>
                    <a:lnTo>
                      <a:pt x="5224" y="1417"/>
                    </a:lnTo>
                    <a:lnTo>
                      <a:pt x="5130" y="1606"/>
                    </a:lnTo>
                    <a:lnTo>
                      <a:pt x="5036" y="1810"/>
                    </a:lnTo>
                    <a:lnTo>
                      <a:pt x="4941" y="2030"/>
                    </a:lnTo>
                    <a:lnTo>
                      <a:pt x="4878" y="2251"/>
                    </a:lnTo>
                    <a:lnTo>
                      <a:pt x="4815" y="2502"/>
                    </a:lnTo>
                    <a:lnTo>
                      <a:pt x="4752" y="2738"/>
                    </a:lnTo>
                    <a:lnTo>
                      <a:pt x="4721" y="3006"/>
                    </a:lnTo>
                    <a:lnTo>
                      <a:pt x="4501" y="2864"/>
                    </a:lnTo>
                    <a:lnTo>
                      <a:pt x="4280" y="2723"/>
                    </a:lnTo>
                    <a:lnTo>
                      <a:pt x="4060" y="2597"/>
                    </a:lnTo>
                    <a:lnTo>
                      <a:pt x="3840" y="2502"/>
                    </a:lnTo>
                    <a:lnTo>
                      <a:pt x="3619" y="2408"/>
                    </a:lnTo>
                    <a:lnTo>
                      <a:pt x="3415" y="2329"/>
                    </a:lnTo>
                    <a:lnTo>
                      <a:pt x="3210" y="2266"/>
                    </a:lnTo>
                    <a:lnTo>
                      <a:pt x="3006" y="2204"/>
                    </a:lnTo>
                    <a:lnTo>
                      <a:pt x="2801" y="2172"/>
                    </a:lnTo>
                    <a:lnTo>
                      <a:pt x="2612" y="2156"/>
                    </a:lnTo>
                    <a:lnTo>
                      <a:pt x="2424" y="2141"/>
                    </a:lnTo>
                    <a:lnTo>
                      <a:pt x="2235" y="2141"/>
                    </a:lnTo>
                    <a:lnTo>
                      <a:pt x="2062" y="2156"/>
                    </a:lnTo>
                    <a:lnTo>
                      <a:pt x="1889" y="2188"/>
                    </a:lnTo>
                    <a:lnTo>
                      <a:pt x="1716" y="2219"/>
                    </a:lnTo>
                    <a:lnTo>
                      <a:pt x="1558" y="2282"/>
                    </a:lnTo>
                    <a:lnTo>
                      <a:pt x="1401" y="2345"/>
                    </a:lnTo>
                    <a:lnTo>
                      <a:pt x="1259" y="2424"/>
                    </a:lnTo>
                    <a:lnTo>
                      <a:pt x="1118" y="2502"/>
                    </a:lnTo>
                    <a:lnTo>
                      <a:pt x="976" y="2613"/>
                    </a:lnTo>
                    <a:lnTo>
                      <a:pt x="850" y="2723"/>
                    </a:lnTo>
                    <a:lnTo>
                      <a:pt x="724" y="2849"/>
                    </a:lnTo>
                    <a:lnTo>
                      <a:pt x="614" y="2974"/>
                    </a:lnTo>
                    <a:lnTo>
                      <a:pt x="520" y="3116"/>
                    </a:lnTo>
                    <a:lnTo>
                      <a:pt x="425" y="3273"/>
                    </a:lnTo>
                    <a:lnTo>
                      <a:pt x="331" y="3447"/>
                    </a:lnTo>
                    <a:lnTo>
                      <a:pt x="252" y="3620"/>
                    </a:lnTo>
                    <a:lnTo>
                      <a:pt x="189" y="3808"/>
                    </a:lnTo>
                    <a:lnTo>
                      <a:pt x="126" y="4013"/>
                    </a:lnTo>
                    <a:lnTo>
                      <a:pt x="79" y="4217"/>
                    </a:lnTo>
                    <a:lnTo>
                      <a:pt x="48" y="4438"/>
                    </a:lnTo>
                    <a:lnTo>
                      <a:pt x="16" y="4674"/>
                    </a:lnTo>
                    <a:lnTo>
                      <a:pt x="1" y="4910"/>
                    </a:lnTo>
                    <a:lnTo>
                      <a:pt x="1" y="5162"/>
                    </a:lnTo>
                    <a:lnTo>
                      <a:pt x="1" y="5476"/>
                    </a:lnTo>
                    <a:lnTo>
                      <a:pt x="32" y="5791"/>
                    </a:lnTo>
                    <a:lnTo>
                      <a:pt x="63" y="6121"/>
                    </a:lnTo>
                    <a:lnTo>
                      <a:pt x="126" y="6436"/>
                    </a:lnTo>
                    <a:lnTo>
                      <a:pt x="7034" y="10433"/>
                    </a:lnTo>
                    <a:lnTo>
                      <a:pt x="8403" y="11219"/>
                    </a:lnTo>
                    <a:lnTo>
                      <a:pt x="11707" y="13139"/>
                    </a:lnTo>
                    <a:lnTo>
                      <a:pt x="13170" y="13973"/>
                    </a:lnTo>
                    <a:lnTo>
                      <a:pt x="17765" y="16632"/>
                    </a:lnTo>
                    <a:lnTo>
                      <a:pt x="19401" y="17576"/>
                    </a:lnTo>
                    <a:lnTo>
                      <a:pt x="23334" y="19842"/>
                    </a:lnTo>
                    <a:lnTo>
                      <a:pt x="23366" y="19606"/>
                    </a:lnTo>
                    <a:lnTo>
                      <a:pt x="23382" y="19338"/>
                    </a:lnTo>
                    <a:lnTo>
                      <a:pt x="23366" y="18992"/>
                    </a:lnTo>
                    <a:lnTo>
                      <a:pt x="23319" y="18646"/>
                    </a:lnTo>
                    <a:lnTo>
                      <a:pt x="23256" y="18300"/>
                    </a:lnTo>
                    <a:lnTo>
                      <a:pt x="23161" y="17938"/>
                    </a:lnTo>
                    <a:lnTo>
                      <a:pt x="23036" y="17592"/>
                    </a:lnTo>
                    <a:lnTo>
                      <a:pt x="22894" y="17245"/>
                    </a:lnTo>
                    <a:lnTo>
                      <a:pt x="22737" y="16899"/>
                    </a:lnTo>
                    <a:lnTo>
                      <a:pt x="22548" y="16553"/>
                    </a:lnTo>
                    <a:lnTo>
                      <a:pt x="22359" y="16238"/>
                    </a:lnTo>
                    <a:lnTo>
                      <a:pt x="22139" y="15924"/>
                    </a:lnTo>
                    <a:lnTo>
                      <a:pt x="21903" y="15625"/>
                    </a:lnTo>
                    <a:lnTo>
                      <a:pt x="21651" y="15342"/>
                    </a:lnTo>
                    <a:lnTo>
                      <a:pt x="21399" y="15090"/>
                    </a:lnTo>
                    <a:lnTo>
                      <a:pt x="21132" y="14854"/>
                    </a:lnTo>
                    <a:lnTo>
                      <a:pt x="20848" y="14634"/>
                    </a:lnTo>
                    <a:lnTo>
                      <a:pt x="20565" y="14460"/>
                    </a:lnTo>
                    <a:lnTo>
                      <a:pt x="20376" y="14366"/>
                    </a:lnTo>
                    <a:lnTo>
                      <a:pt x="20203" y="14272"/>
                    </a:lnTo>
                    <a:lnTo>
                      <a:pt x="20030" y="14209"/>
                    </a:lnTo>
                    <a:lnTo>
                      <a:pt x="19873" y="14162"/>
                    </a:lnTo>
                    <a:lnTo>
                      <a:pt x="19700" y="14114"/>
                    </a:lnTo>
                    <a:lnTo>
                      <a:pt x="19543" y="14083"/>
                    </a:lnTo>
                    <a:lnTo>
                      <a:pt x="19385" y="14067"/>
                    </a:lnTo>
                    <a:lnTo>
                      <a:pt x="19244" y="14067"/>
                    </a:lnTo>
                    <a:lnTo>
                      <a:pt x="19118" y="13705"/>
                    </a:lnTo>
                    <a:lnTo>
                      <a:pt x="18960" y="13343"/>
                    </a:lnTo>
                    <a:lnTo>
                      <a:pt x="18803" y="12981"/>
                    </a:lnTo>
                    <a:lnTo>
                      <a:pt x="18630" y="12620"/>
                    </a:lnTo>
                    <a:lnTo>
                      <a:pt x="18441" y="12273"/>
                    </a:lnTo>
                    <a:lnTo>
                      <a:pt x="18237" y="11927"/>
                    </a:lnTo>
                    <a:lnTo>
                      <a:pt x="18016" y="11597"/>
                    </a:lnTo>
                    <a:lnTo>
                      <a:pt x="17780" y="11266"/>
                    </a:lnTo>
                    <a:lnTo>
                      <a:pt x="17544" y="10967"/>
                    </a:lnTo>
                    <a:lnTo>
                      <a:pt x="17277" y="10669"/>
                    </a:lnTo>
                    <a:lnTo>
                      <a:pt x="17025" y="10385"/>
                    </a:lnTo>
                    <a:lnTo>
                      <a:pt x="16742" y="10118"/>
                    </a:lnTo>
                    <a:lnTo>
                      <a:pt x="16459" y="9866"/>
                    </a:lnTo>
                    <a:lnTo>
                      <a:pt x="16175" y="9646"/>
                    </a:lnTo>
                    <a:lnTo>
                      <a:pt x="15876" y="9426"/>
                    </a:lnTo>
                    <a:lnTo>
                      <a:pt x="15577" y="9252"/>
                    </a:lnTo>
                    <a:lnTo>
                      <a:pt x="15515" y="9221"/>
                    </a:lnTo>
                    <a:lnTo>
                      <a:pt x="15467" y="8906"/>
                    </a:lnTo>
                    <a:lnTo>
                      <a:pt x="15420" y="8607"/>
                    </a:lnTo>
                    <a:lnTo>
                      <a:pt x="15357" y="8293"/>
                    </a:lnTo>
                    <a:lnTo>
                      <a:pt x="15294" y="7978"/>
                    </a:lnTo>
                    <a:lnTo>
                      <a:pt x="15105" y="7364"/>
                    </a:lnTo>
                    <a:lnTo>
                      <a:pt x="14901" y="6751"/>
                    </a:lnTo>
                    <a:lnTo>
                      <a:pt x="14649" y="6137"/>
                    </a:lnTo>
                    <a:lnTo>
                      <a:pt x="14366" y="5523"/>
                    </a:lnTo>
                    <a:lnTo>
                      <a:pt x="14051" y="4926"/>
                    </a:lnTo>
                    <a:lnTo>
                      <a:pt x="13705" y="4359"/>
                    </a:lnTo>
                    <a:lnTo>
                      <a:pt x="13343" y="3793"/>
                    </a:lnTo>
                    <a:lnTo>
                      <a:pt x="12934" y="3258"/>
                    </a:lnTo>
                    <a:lnTo>
                      <a:pt x="12525" y="2754"/>
                    </a:lnTo>
                    <a:lnTo>
                      <a:pt x="12069" y="2282"/>
                    </a:lnTo>
                    <a:lnTo>
                      <a:pt x="11848" y="2062"/>
                    </a:lnTo>
                    <a:lnTo>
                      <a:pt x="11612" y="1842"/>
                    </a:lnTo>
                    <a:lnTo>
                      <a:pt x="11376" y="1637"/>
                    </a:lnTo>
                    <a:lnTo>
                      <a:pt x="11140" y="1433"/>
                    </a:lnTo>
                    <a:lnTo>
                      <a:pt x="10889" y="1244"/>
                    </a:lnTo>
                    <a:lnTo>
                      <a:pt x="10637" y="1071"/>
                    </a:lnTo>
                    <a:lnTo>
                      <a:pt x="10385" y="898"/>
                    </a:lnTo>
                    <a:lnTo>
                      <a:pt x="10133" y="740"/>
                    </a:lnTo>
                    <a:lnTo>
                      <a:pt x="9866" y="614"/>
                    </a:lnTo>
                    <a:lnTo>
                      <a:pt x="9614" y="488"/>
                    </a:lnTo>
                    <a:lnTo>
                      <a:pt x="9378" y="363"/>
                    </a:lnTo>
                    <a:lnTo>
                      <a:pt x="9126" y="268"/>
                    </a:lnTo>
                    <a:lnTo>
                      <a:pt x="8875" y="190"/>
                    </a:lnTo>
                    <a:lnTo>
                      <a:pt x="8639" y="127"/>
                    </a:lnTo>
                    <a:lnTo>
                      <a:pt x="8403" y="79"/>
                    </a:lnTo>
                    <a:lnTo>
                      <a:pt x="8182" y="32"/>
                    </a:lnTo>
                    <a:lnTo>
                      <a:pt x="7962" y="16"/>
                    </a:lnTo>
                    <a:lnTo>
                      <a:pt x="77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2"/>
              <p:cNvSpPr/>
              <p:nvPr/>
            </p:nvSpPr>
            <p:spPr>
              <a:xfrm>
                <a:off x="4224663" y="2781900"/>
                <a:ext cx="122750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4910" h="8686" extrusionOk="0">
                    <a:moveTo>
                      <a:pt x="2471" y="1"/>
                    </a:moveTo>
                    <a:lnTo>
                      <a:pt x="0" y="1181"/>
                    </a:lnTo>
                    <a:lnTo>
                      <a:pt x="1118" y="1826"/>
                    </a:lnTo>
                    <a:lnTo>
                      <a:pt x="1102" y="7144"/>
                    </a:lnTo>
                    <a:lnTo>
                      <a:pt x="3792" y="8686"/>
                    </a:lnTo>
                    <a:lnTo>
                      <a:pt x="3808" y="3368"/>
                    </a:lnTo>
                    <a:lnTo>
                      <a:pt x="4910" y="4013"/>
                    </a:lnTo>
                    <a:lnTo>
                      <a:pt x="247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2"/>
              <p:cNvSpPr/>
              <p:nvPr/>
            </p:nvSpPr>
            <p:spPr>
              <a:xfrm>
                <a:off x="4224663" y="2781900"/>
                <a:ext cx="122750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4910" h="8686" fill="none" extrusionOk="0">
                    <a:moveTo>
                      <a:pt x="2471" y="1"/>
                    </a:moveTo>
                    <a:lnTo>
                      <a:pt x="0" y="1181"/>
                    </a:lnTo>
                    <a:lnTo>
                      <a:pt x="1118" y="1826"/>
                    </a:lnTo>
                    <a:lnTo>
                      <a:pt x="1102" y="7144"/>
                    </a:lnTo>
                    <a:lnTo>
                      <a:pt x="3792" y="8686"/>
                    </a:lnTo>
                    <a:lnTo>
                      <a:pt x="3808" y="3368"/>
                    </a:lnTo>
                    <a:lnTo>
                      <a:pt x="4910" y="4013"/>
                    </a:lnTo>
                    <a:lnTo>
                      <a:pt x="247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42"/>
              <p:cNvSpPr/>
              <p:nvPr/>
            </p:nvSpPr>
            <p:spPr>
              <a:xfrm>
                <a:off x="4422913" y="2892825"/>
                <a:ext cx="63750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1496" extrusionOk="0">
                    <a:moveTo>
                      <a:pt x="2487" y="1"/>
                    </a:moveTo>
                    <a:lnTo>
                      <a:pt x="1" y="1464"/>
                    </a:lnTo>
                    <a:lnTo>
                      <a:pt x="63" y="1495"/>
                    </a:lnTo>
                    <a:lnTo>
                      <a:pt x="2549" y="32"/>
                    </a:lnTo>
                    <a:lnTo>
                      <a:pt x="24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85" name="Google Shape;3485;p42"/>
            <p:cNvSpPr/>
            <p:nvPr/>
          </p:nvSpPr>
          <p:spPr>
            <a:xfrm>
              <a:off x="2775395" y="2102186"/>
              <a:ext cx="803161" cy="940676"/>
            </a:xfrm>
            <a:custGeom>
              <a:avLst/>
              <a:gdLst/>
              <a:ahLst/>
              <a:cxnLst/>
              <a:rect l="l" t="t" r="r" b="b"/>
              <a:pathLst>
                <a:path w="10291" h="12053" extrusionOk="0">
                  <a:moveTo>
                    <a:pt x="2486" y="0"/>
                  </a:moveTo>
                  <a:lnTo>
                    <a:pt x="0" y="1463"/>
                  </a:lnTo>
                  <a:lnTo>
                    <a:pt x="299" y="1637"/>
                  </a:lnTo>
                  <a:lnTo>
                    <a:pt x="583" y="1841"/>
                  </a:lnTo>
                  <a:lnTo>
                    <a:pt x="614" y="1857"/>
                  </a:lnTo>
                  <a:lnTo>
                    <a:pt x="882" y="2077"/>
                  </a:lnTo>
                  <a:lnTo>
                    <a:pt x="1149" y="2313"/>
                  </a:lnTo>
                  <a:lnTo>
                    <a:pt x="1181" y="2345"/>
                  </a:lnTo>
                  <a:lnTo>
                    <a:pt x="1448" y="2596"/>
                  </a:lnTo>
                  <a:lnTo>
                    <a:pt x="1700" y="2864"/>
                  </a:lnTo>
                  <a:lnTo>
                    <a:pt x="1716" y="2895"/>
                  </a:lnTo>
                  <a:lnTo>
                    <a:pt x="1952" y="3178"/>
                  </a:lnTo>
                  <a:lnTo>
                    <a:pt x="2188" y="3462"/>
                  </a:lnTo>
                  <a:lnTo>
                    <a:pt x="2219" y="3493"/>
                  </a:lnTo>
                  <a:lnTo>
                    <a:pt x="2408" y="3761"/>
                  </a:lnTo>
                  <a:lnTo>
                    <a:pt x="2597" y="4044"/>
                  </a:lnTo>
                  <a:lnTo>
                    <a:pt x="2707" y="4248"/>
                  </a:lnTo>
                  <a:lnTo>
                    <a:pt x="2880" y="4532"/>
                  </a:lnTo>
                  <a:lnTo>
                    <a:pt x="3037" y="4815"/>
                  </a:lnTo>
                  <a:lnTo>
                    <a:pt x="3053" y="4846"/>
                  </a:lnTo>
                  <a:lnTo>
                    <a:pt x="3226" y="5192"/>
                  </a:lnTo>
                  <a:lnTo>
                    <a:pt x="3383" y="5539"/>
                  </a:lnTo>
                  <a:lnTo>
                    <a:pt x="3399" y="5554"/>
                  </a:lnTo>
                  <a:lnTo>
                    <a:pt x="3541" y="5916"/>
                  </a:lnTo>
                  <a:lnTo>
                    <a:pt x="3667" y="6278"/>
                  </a:lnTo>
                  <a:lnTo>
                    <a:pt x="3808" y="6278"/>
                  </a:lnTo>
                  <a:lnTo>
                    <a:pt x="3966" y="6294"/>
                  </a:lnTo>
                  <a:lnTo>
                    <a:pt x="4123" y="6325"/>
                  </a:lnTo>
                  <a:lnTo>
                    <a:pt x="4280" y="6357"/>
                  </a:lnTo>
                  <a:lnTo>
                    <a:pt x="4296" y="6373"/>
                  </a:lnTo>
                  <a:lnTo>
                    <a:pt x="4453" y="6420"/>
                  </a:lnTo>
                  <a:lnTo>
                    <a:pt x="4626" y="6483"/>
                  </a:lnTo>
                  <a:lnTo>
                    <a:pt x="4642" y="6498"/>
                  </a:lnTo>
                  <a:lnTo>
                    <a:pt x="4799" y="6577"/>
                  </a:lnTo>
                  <a:lnTo>
                    <a:pt x="4988" y="6671"/>
                  </a:lnTo>
                  <a:lnTo>
                    <a:pt x="5271" y="6845"/>
                  </a:lnTo>
                  <a:lnTo>
                    <a:pt x="5287" y="6860"/>
                  </a:lnTo>
                  <a:lnTo>
                    <a:pt x="5539" y="7049"/>
                  </a:lnTo>
                  <a:lnTo>
                    <a:pt x="5570" y="7081"/>
                  </a:lnTo>
                  <a:lnTo>
                    <a:pt x="5806" y="7285"/>
                  </a:lnTo>
                  <a:lnTo>
                    <a:pt x="5838" y="7317"/>
                  </a:lnTo>
                  <a:lnTo>
                    <a:pt x="6074" y="7537"/>
                  </a:lnTo>
                  <a:lnTo>
                    <a:pt x="6090" y="7568"/>
                  </a:lnTo>
                  <a:lnTo>
                    <a:pt x="6326" y="7836"/>
                  </a:lnTo>
                  <a:lnTo>
                    <a:pt x="6562" y="8135"/>
                  </a:lnTo>
                  <a:lnTo>
                    <a:pt x="6750" y="8418"/>
                  </a:lnTo>
                  <a:lnTo>
                    <a:pt x="6876" y="8607"/>
                  </a:lnTo>
                  <a:lnTo>
                    <a:pt x="6971" y="8748"/>
                  </a:lnTo>
                  <a:lnTo>
                    <a:pt x="7002" y="8827"/>
                  </a:lnTo>
                  <a:lnTo>
                    <a:pt x="7144" y="9095"/>
                  </a:lnTo>
                  <a:lnTo>
                    <a:pt x="7160" y="9110"/>
                  </a:lnTo>
                  <a:lnTo>
                    <a:pt x="7317" y="9441"/>
                  </a:lnTo>
                  <a:lnTo>
                    <a:pt x="7333" y="9456"/>
                  </a:lnTo>
                  <a:lnTo>
                    <a:pt x="7459" y="9787"/>
                  </a:lnTo>
                  <a:lnTo>
                    <a:pt x="7459" y="9803"/>
                  </a:lnTo>
                  <a:lnTo>
                    <a:pt x="7584" y="10149"/>
                  </a:lnTo>
                  <a:lnTo>
                    <a:pt x="7584" y="10164"/>
                  </a:lnTo>
                  <a:lnTo>
                    <a:pt x="7663" y="10495"/>
                  </a:lnTo>
                  <a:lnTo>
                    <a:pt x="7679" y="10526"/>
                  </a:lnTo>
                  <a:lnTo>
                    <a:pt x="7742" y="10857"/>
                  </a:lnTo>
                  <a:lnTo>
                    <a:pt x="7789" y="11187"/>
                  </a:lnTo>
                  <a:lnTo>
                    <a:pt x="7789" y="11219"/>
                  </a:lnTo>
                  <a:lnTo>
                    <a:pt x="7805" y="11549"/>
                  </a:lnTo>
                  <a:lnTo>
                    <a:pt x="7789" y="11817"/>
                  </a:lnTo>
                  <a:lnTo>
                    <a:pt x="7757" y="12053"/>
                  </a:lnTo>
                  <a:lnTo>
                    <a:pt x="7757" y="12053"/>
                  </a:lnTo>
                  <a:lnTo>
                    <a:pt x="10243" y="10605"/>
                  </a:lnTo>
                  <a:lnTo>
                    <a:pt x="10275" y="10479"/>
                  </a:lnTo>
                  <a:lnTo>
                    <a:pt x="10275" y="10353"/>
                  </a:lnTo>
                  <a:lnTo>
                    <a:pt x="10291" y="10227"/>
                  </a:lnTo>
                  <a:lnTo>
                    <a:pt x="10291" y="10102"/>
                  </a:lnTo>
                  <a:lnTo>
                    <a:pt x="10291" y="9976"/>
                  </a:lnTo>
                  <a:lnTo>
                    <a:pt x="10291" y="9834"/>
                  </a:lnTo>
                  <a:lnTo>
                    <a:pt x="10275" y="9771"/>
                  </a:lnTo>
                  <a:lnTo>
                    <a:pt x="10275" y="9740"/>
                  </a:lnTo>
                  <a:lnTo>
                    <a:pt x="10275" y="9692"/>
                  </a:lnTo>
                  <a:lnTo>
                    <a:pt x="10259" y="9551"/>
                  </a:lnTo>
                  <a:lnTo>
                    <a:pt x="10243" y="9409"/>
                  </a:lnTo>
                  <a:lnTo>
                    <a:pt x="10212" y="9268"/>
                  </a:lnTo>
                  <a:lnTo>
                    <a:pt x="10181" y="9126"/>
                  </a:lnTo>
                  <a:lnTo>
                    <a:pt x="10165" y="9079"/>
                  </a:lnTo>
                  <a:lnTo>
                    <a:pt x="10165" y="9047"/>
                  </a:lnTo>
                  <a:lnTo>
                    <a:pt x="10149" y="8984"/>
                  </a:lnTo>
                  <a:lnTo>
                    <a:pt x="10102" y="8827"/>
                  </a:lnTo>
                  <a:lnTo>
                    <a:pt x="10070" y="8717"/>
                  </a:lnTo>
                  <a:lnTo>
                    <a:pt x="10070" y="8701"/>
                  </a:lnTo>
                  <a:lnTo>
                    <a:pt x="10070" y="8685"/>
                  </a:lnTo>
                  <a:lnTo>
                    <a:pt x="10023" y="8528"/>
                  </a:lnTo>
                  <a:lnTo>
                    <a:pt x="9976" y="8387"/>
                  </a:lnTo>
                  <a:lnTo>
                    <a:pt x="9960" y="8355"/>
                  </a:lnTo>
                  <a:lnTo>
                    <a:pt x="9945" y="8339"/>
                  </a:lnTo>
                  <a:lnTo>
                    <a:pt x="9913" y="8245"/>
                  </a:lnTo>
                  <a:lnTo>
                    <a:pt x="9866" y="8119"/>
                  </a:lnTo>
                  <a:lnTo>
                    <a:pt x="9819" y="8009"/>
                  </a:lnTo>
                  <a:lnTo>
                    <a:pt x="9819" y="7993"/>
                  </a:lnTo>
                  <a:lnTo>
                    <a:pt x="9803" y="7977"/>
                  </a:lnTo>
                  <a:lnTo>
                    <a:pt x="9740" y="7836"/>
                  </a:lnTo>
                  <a:lnTo>
                    <a:pt x="9677" y="7694"/>
                  </a:lnTo>
                  <a:lnTo>
                    <a:pt x="9661" y="7663"/>
                  </a:lnTo>
                  <a:lnTo>
                    <a:pt x="9646" y="7647"/>
                  </a:lnTo>
                  <a:lnTo>
                    <a:pt x="9583" y="7521"/>
                  </a:lnTo>
                  <a:lnTo>
                    <a:pt x="9504" y="7380"/>
                  </a:lnTo>
                  <a:lnTo>
                    <a:pt x="9457" y="7301"/>
                  </a:lnTo>
                  <a:lnTo>
                    <a:pt x="9441" y="7269"/>
                  </a:lnTo>
                  <a:lnTo>
                    <a:pt x="9362" y="7159"/>
                  </a:lnTo>
                  <a:lnTo>
                    <a:pt x="9252" y="6970"/>
                  </a:lnTo>
                  <a:lnTo>
                    <a:pt x="9236" y="6939"/>
                  </a:lnTo>
                  <a:lnTo>
                    <a:pt x="9048" y="6687"/>
                  </a:lnTo>
                  <a:lnTo>
                    <a:pt x="8922" y="6514"/>
                  </a:lnTo>
                  <a:lnTo>
                    <a:pt x="8827" y="6388"/>
                  </a:lnTo>
                  <a:lnTo>
                    <a:pt x="8812" y="6388"/>
                  </a:lnTo>
                  <a:lnTo>
                    <a:pt x="8717" y="6262"/>
                  </a:lnTo>
                  <a:lnTo>
                    <a:pt x="8607" y="6137"/>
                  </a:lnTo>
                  <a:lnTo>
                    <a:pt x="8576" y="6121"/>
                  </a:lnTo>
                  <a:lnTo>
                    <a:pt x="8560" y="6089"/>
                  </a:lnTo>
                  <a:lnTo>
                    <a:pt x="8481" y="6011"/>
                  </a:lnTo>
                  <a:lnTo>
                    <a:pt x="8371" y="5900"/>
                  </a:lnTo>
                  <a:lnTo>
                    <a:pt x="8324" y="5853"/>
                  </a:lnTo>
                  <a:lnTo>
                    <a:pt x="8292" y="5838"/>
                  </a:lnTo>
                  <a:lnTo>
                    <a:pt x="8245" y="5775"/>
                  </a:lnTo>
                  <a:lnTo>
                    <a:pt x="8119" y="5664"/>
                  </a:lnTo>
                  <a:lnTo>
                    <a:pt x="8056" y="5617"/>
                  </a:lnTo>
                  <a:lnTo>
                    <a:pt x="8025" y="5602"/>
                  </a:lnTo>
                  <a:lnTo>
                    <a:pt x="7993" y="5570"/>
                  </a:lnTo>
                  <a:lnTo>
                    <a:pt x="7868" y="5476"/>
                  </a:lnTo>
                  <a:lnTo>
                    <a:pt x="7773" y="5413"/>
                  </a:lnTo>
                  <a:lnTo>
                    <a:pt x="7757" y="5397"/>
                  </a:lnTo>
                  <a:lnTo>
                    <a:pt x="7742" y="5381"/>
                  </a:lnTo>
                  <a:lnTo>
                    <a:pt x="7616" y="5303"/>
                  </a:lnTo>
                  <a:lnTo>
                    <a:pt x="7506" y="5240"/>
                  </a:lnTo>
                  <a:lnTo>
                    <a:pt x="7474" y="5224"/>
                  </a:lnTo>
                  <a:lnTo>
                    <a:pt x="7380" y="5161"/>
                  </a:lnTo>
                  <a:lnTo>
                    <a:pt x="7270" y="5114"/>
                  </a:lnTo>
                  <a:lnTo>
                    <a:pt x="7160" y="5051"/>
                  </a:lnTo>
                  <a:lnTo>
                    <a:pt x="7128" y="5035"/>
                  </a:lnTo>
                  <a:lnTo>
                    <a:pt x="7112" y="5035"/>
                  </a:lnTo>
                  <a:lnTo>
                    <a:pt x="7049" y="5004"/>
                  </a:lnTo>
                  <a:lnTo>
                    <a:pt x="6924" y="4956"/>
                  </a:lnTo>
                  <a:lnTo>
                    <a:pt x="6813" y="4925"/>
                  </a:lnTo>
                  <a:lnTo>
                    <a:pt x="6798" y="4925"/>
                  </a:lnTo>
                  <a:lnTo>
                    <a:pt x="6782" y="4909"/>
                  </a:lnTo>
                  <a:lnTo>
                    <a:pt x="6703" y="4894"/>
                  </a:lnTo>
                  <a:lnTo>
                    <a:pt x="6593" y="4862"/>
                  </a:lnTo>
                  <a:lnTo>
                    <a:pt x="6467" y="4846"/>
                  </a:lnTo>
                  <a:lnTo>
                    <a:pt x="6452" y="4846"/>
                  </a:lnTo>
                  <a:lnTo>
                    <a:pt x="6341" y="4831"/>
                  </a:lnTo>
                  <a:lnTo>
                    <a:pt x="6153" y="4831"/>
                  </a:lnTo>
                  <a:lnTo>
                    <a:pt x="6121" y="4736"/>
                  </a:lnTo>
                  <a:lnTo>
                    <a:pt x="6058" y="4532"/>
                  </a:lnTo>
                  <a:lnTo>
                    <a:pt x="5979" y="4343"/>
                  </a:lnTo>
                  <a:lnTo>
                    <a:pt x="5901" y="4138"/>
                  </a:lnTo>
                  <a:lnTo>
                    <a:pt x="5885" y="4107"/>
                  </a:lnTo>
                  <a:lnTo>
                    <a:pt x="5885" y="4091"/>
                  </a:lnTo>
                  <a:lnTo>
                    <a:pt x="5822" y="3949"/>
                  </a:lnTo>
                  <a:lnTo>
                    <a:pt x="5728" y="3761"/>
                  </a:lnTo>
                  <a:lnTo>
                    <a:pt x="5633" y="3540"/>
                  </a:lnTo>
                  <a:lnTo>
                    <a:pt x="5555" y="3399"/>
                  </a:lnTo>
                  <a:lnTo>
                    <a:pt x="5539" y="3367"/>
                  </a:lnTo>
                  <a:lnTo>
                    <a:pt x="5507" y="3320"/>
                  </a:lnTo>
                  <a:lnTo>
                    <a:pt x="5303" y="2958"/>
                  </a:lnTo>
                  <a:lnTo>
                    <a:pt x="5209" y="2801"/>
                  </a:lnTo>
                  <a:lnTo>
                    <a:pt x="5083" y="2596"/>
                  </a:lnTo>
                  <a:lnTo>
                    <a:pt x="4988" y="2439"/>
                  </a:lnTo>
                  <a:lnTo>
                    <a:pt x="4736" y="2093"/>
                  </a:lnTo>
                  <a:lnTo>
                    <a:pt x="4705" y="2046"/>
                  </a:lnTo>
                  <a:lnTo>
                    <a:pt x="4689" y="2014"/>
                  </a:lnTo>
                  <a:lnTo>
                    <a:pt x="4563" y="1873"/>
                  </a:lnTo>
                  <a:lnTo>
                    <a:pt x="4406" y="1684"/>
                  </a:lnTo>
                  <a:lnTo>
                    <a:pt x="4264" y="1495"/>
                  </a:lnTo>
                  <a:lnTo>
                    <a:pt x="4202" y="1448"/>
                  </a:lnTo>
                  <a:lnTo>
                    <a:pt x="4186" y="1416"/>
                  </a:lnTo>
                  <a:lnTo>
                    <a:pt x="4107" y="1322"/>
                  </a:lnTo>
                  <a:lnTo>
                    <a:pt x="3934" y="1149"/>
                  </a:lnTo>
                  <a:lnTo>
                    <a:pt x="3761" y="976"/>
                  </a:lnTo>
                  <a:lnTo>
                    <a:pt x="3682" y="897"/>
                  </a:lnTo>
                  <a:lnTo>
                    <a:pt x="3651" y="866"/>
                  </a:lnTo>
                  <a:lnTo>
                    <a:pt x="3588" y="818"/>
                  </a:lnTo>
                  <a:lnTo>
                    <a:pt x="3399" y="661"/>
                  </a:lnTo>
                  <a:lnTo>
                    <a:pt x="3226" y="504"/>
                  </a:lnTo>
                  <a:lnTo>
                    <a:pt x="3100" y="409"/>
                  </a:lnTo>
                  <a:lnTo>
                    <a:pt x="3084" y="394"/>
                  </a:lnTo>
                  <a:lnTo>
                    <a:pt x="3053" y="378"/>
                  </a:lnTo>
                  <a:lnTo>
                    <a:pt x="2880" y="252"/>
                  </a:lnTo>
                  <a:lnTo>
                    <a:pt x="2707" y="142"/>
                  </a:lnTo>
                  <a:lnTo>
                    <a:pt x="2534" y="32"/>
                  </a:lnTo>
                  <a:lnTo>
                    <a:pt x="24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6" name="Google Shape;3486;p42"/>
          <p:cNvSpPr txBox="1"/>
          <p:nvPr/>
        </p:nvSpPr>
        <p:spPr>
          <a:xfrm>
            <a:off x="1488350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87" name="Google Shape;3487;p42"/>
          <p:cNvSpPr txBox="1"/>
          <p:nvPr/>
        </p:nvSpPr>
        <p:spPr>
          <a:xfrm>
            <a:off x="3638025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88" name="Google Shape;3488;p42"/>
          <p:cNvSpPr txBox="1"/>
          <p:nvPr/>
        </p:nvSpPr>
        <p:spPr>
          <a:xfrm>
            <a:off x="1488350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89" name="Google Shape;3489;p42"/>
          <p:cNvSpPr txBox="1"/>
          <p:nvPr/>
        </p:nvSpPr>
        <p:spPr>
          <a:xfrm>
            <a:off x="3638025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95" name="Google Shape;3495;p43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6" name="Google Shape;3496;p43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7" name="Google Shape;3497;p43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8" name="Google Shape;3498;p43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9" name="Google Shape;3499;p43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43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1" name="Google Shape;3501;p43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2" name="Google Shape;3502;p43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43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4" name="Google Shape;3504;p43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5" name="Google Shape;3505;p43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6" name="Google Shape;3506;p43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7" name="Google Shape;3507;p43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8" name="Google Shape;3508;p43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9" name="Google Shape;3509;p43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0" name="Google Shape;3510;p43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1" name="Google Shape;3511;p43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2" name="Google Shape;3512;p43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3" name="Google Shape;3513;p43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4" name="Google Shape;3514;p43"/>
          <p:cNvGrpSpPr/>
          <p:nvPr/>
        </p:nvGrpSpPr>
        <p:grpSpPr>
          <a:xfrm>
            <a:off x="961853" y="3569384"/>
            <a:ext cx="680553" cy="1112738"/>
            <a:chOff x="1761325" y="3364325"/>
            <a:chExt cx="811825" cy="1327375"/>
          </a:xfrm>
        </p:grpSpPr>
        <p:sp>
          <p:nvSpPr>
            <p:cNvPr id="3515" name="Google Shape;3515;p43"/>
            <p:cNvSpPr/>
            <p:nvPr/>
          </p:nvSpPr>
          <p:spPr>
            <a:xfrm>
              <a:off x="1828875" y="3403300"/>
              <a:ext cx="744275" cy="1288400"/>
            </a:xfrm>
            <a:custGeom>
              <a:avLst/>
              <a:gdLst/>
              <a:ahLst/>
              <a:cxnLst/>
              <a:rect l="l" t="t" r="r" b="b"/>
              <a:pathLst>
                <a:path w="29771" h="51536" extrusionOk="0">
                  <a:moveTo>
                    <a:pt x="29770" y="0"/>
                  </a:moveTo>
                  <a:lnTo>
                    <a:pt x="1" y="17172"/>
                  </a:lnTo>
                  <a:lnTo>
                    <a:pt x="1" y="51535"/>
                  </a:lnTo>
                  <a:lnTo>
                    <a:pt x="29770" y="34364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F4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3"/>
            <p:cNvSpPr/>
            <p:nvPr/>
          </p:nvSpPr>
          <p:spPr>
            <a:xfrm>
              <a:off x="1761325" y="3793600"/>
              <a:ext cx="67575" cy="898100"/>
            </a:xfrm>
            <a:custGeom>
              <a:avLst/>
              <a:gdLst/>
              <a:ahLst/>
              <a:cxnLst/>
              <a:rect l="l" t="t" r="r" b="b"/>
              <a:pathLst>
                <a:path w="2703" h="35924" extrusionOk="0">
                  <a:moveTo>
                    <a:pt x="0" y="1"/>
                  </a:moveTo>
                  <a:lnTo>
                    <a:pt x="0" y="34364"/>
                  </a:lnTo>
                  <a:lnTo>
                    <a:pt x="2703" y="35923"/>
                  </a:lnTo>
                  <a:lnTo>
                    <a:pt x="2703" y="15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3"/>
            <p:cNvSpPr/>
            <p:nvPr/>
          </p:nvSpPr>
          <p:spPr>
            <a:xfrm>
              <a:off x="1761325" y="3364325"/>
              <a:ext cx="811825" cy="468275"/>
            </a:xfrm>
            <a:custGeom>
              <a:avLst/>
              <a:gdLst/>
              <a:ahLst/>
              <a:cxnLst/>
              <a:rect l="l" t="t" r="r" b="b"/>
              <a:pathLst>
                <a:path w="32473" h="18731" extrusionOk="0">
                  <a:moveTo>
                    <a:pt x="29770" y="0"/>
                  </a:moveTo>
                  <a:lnTo>
                    <a:pt x="0" y="17172"/>
                  </a:lnTo>
                  <a:lnTo>
                    <a:pt x="2703" y="18731"/>
                  </a:lnTo>
                  <a:lnTo>
                    <a:pt x="32472" y="1559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3"/>
            <p:cNvSpPr/>
            <p:nvPr/>
          </p:nvSpPr>
          <p:spPr>
            <a:xfrm>
              <a:off x="1828875" y="3872075"/>
              <a:ext cx="744275" cy="819625"/>
            </a:xfrm>
            <a:custGeom>
              <a:avLst/>
              <a:gdLst/>
              <a:ahLst/>
              <a:cxnLst/>
              <a:rect l="l" t="t" r="r" b="b"/>
              <a:pathLst>
                <a:path w="29771" h="32785" extrusionOk="0">
                  <a:moveTo>
                    <a:pt x="8129" y="1"/>
                  </a:moveTo>
                  <a:lnTo>
                    <a:pt x="1" y="20290"/>
                  </a:lnTo>
                  <a:lnTo>
                    <a:pt x="1" y="32784"/>
                  </a:lnTo>
                  <a:lnTo>
                    <a:pt x="29770" y="15613"/>
                  </a:lnTo>
                  <a:lnTo>
                    <a:pt x="29770" y="12495"/>
                  </a:lnTo>
                  <a:lnTo>
                    <a:pt x="22993" y="2329"/>
                  </a:lnTo>
                  <a:lnTo>
                    <a:pt x="16237" y="14054"/>
                  </a:lnTo>
                  <a:lnTo>
                    <a:pt x="8129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3"/>
            <p:cNvSpPr/>
            <p:nvPr/>
          </p:nvSpPr>
          <p:spPr>
            <a:xfrm>
              <a:off x="1761325" y="4340350"/>
              <a:ext cx="67575" cy="351350"/>
            </a:xfrm>
            <a:custGeom>
              <a:avLst/>
              <a:gdLst/>
              <a:ahLst/>
              <a:cxnLst/>
              <a:rect l="l" t="t" r="r" b="b"/>
              <a:pathLst>
                <a:path w="2703" h="14054" extrusionOk="0">
                  <a:moveTo>
                    <a:pt x="0" y="0"/>
                  </a:moveTo>
                  <a:lnTo>
                    <a:pt x="0" y="12494"/>
                  </a:lnTo>
                  <a:lnTo>
                    <a:pt x="2703" y="14053"/>
                  </a:lnTo>
                  <a:lnTo>
                    <a:pt x="2703" y="15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3"/>
            <p:cNvSpPr/>
            <p:nvPr/>
          </p:nvSpPr>
          <p:spPr>
            <a:xfrm>
              <a:off x="2268550" y="3687050"/>
              <a:ext cx="135150" cy="174650"/>
            </a:xfrm>
            <a:custGeom>
              <a:avLst/>
              <a:gdLst/>
              <a:ahLst/>
              <a:cxnLst/>
              <a:rect l="l" t="t" r="r" b="b"/>
              <a:pathLst>
                <a:path w="5406" h="6986" extrusionOk="0">
                  <a:moveTo>
                    <a:pt x="3764" y="1"/>
                  </a:moveTo>
                  <a:lnTo>
                    <a:pt x="3514" y="42"/>
                  </a:lnTo>
                  <a:lnTo>
                    <a:pt x="3265" y="105"/>
                  </a:lnTo>
                  <a:lnTo>
                    <a:pt x="2994" y="230"/>
                  </a:lnTo>
                  <a:lnTo>
                    <a:pt x="2703" y="375"/>
                  </a:lnTo>
                  <a:lnTo>
                    <a:pt x="2433" y="541"/>
                  </a:lnTo>
                  <a:lnTo>
                    <a:pt x="2163" y="749"/>
                  </a:lnTo>
                  <a:lnTo>
                    <a:pt x="1913" y="978"/>
                  </a:lnTo>
                  <a:lnTo>
                    <a:pt x="1664" y="1227"/>
                  </a:lnTo>
                  <a:lnTo>
                    <a:pt x="1415" y="1498"/>
                  </a:lnTo>
                  <a:lnTo>
                    <a:pt x="1186" y="1768"/>
                  </a:lnTo>
                  <a:lnTo>
                    <a:pt x="978" y="2080"/>
                  </a:lnTo>
                  <a:lnTo>
                    <a:pt x="791" y="2392"/>
                  </a:lnTo>
                  <a:lnTo>
                    <a:pt x="625" y="2703"/>
                  </a:lnTo>
                  <a:lnTo>
                    <a:pt x="458" y="3036"/>
                  </a:lnTo>
                  <a:lnTo>
                    <a:pt x="334" y="3369"/>
                  </a:lnTo>
                  <a:lnTo>
                    <a:pt x="209" y="3722"/>
                  </a:lnTo>
                  <a:lnTo>
                    <a:pt x="126" y="4055"/>
                  </a:lnTo>
                  <a:lnTo>
                    <a:pt x="63" y="4387"/>
                  </a:lnTo>
                  <a:lnTo>
                    <a:pt x="22" y="4720"/>
                  </a:lnTo>
                  <a:lnTo>
                    <a:pt x="1" y="5053"/>
                  </a:lnTo>
                  <a:lnTo>
                    <a:pt x="22" y="5364"/>
                  </a:lnTo>
                  <a:lnTo>
                    <a:pt x="63" y="5655"/>
                  </a:lnTo>
                  <a:lnTo>
                    <a:pt x="126" y="5905"/>
                  </a:lnTo>
                  <a:lnTo>
                    <a:pt x="209" y="6154"/>
                  </a:lnTo>
                  <a:lnTo>
                    <a:pt x="334" y="6362"/>
                  </a:lnTo>
                  <a:lnTo>
                    <a:pt x="458" y="6529"/>
                  </a:lnTo>
                  <a:lnTo>
                    <a:pt x="625" y="6674"/>
                  </a:lnTo>
                  <a:lnTo>
                    <a:pt x="791" y="6799"/>
                  </a:lnTo>
                  <a:lnTo>
                    <a:pt x="978" y="6903"/>
                  </a:lnTo>
                  <a:lnTo>
                    <a:pt x="1186" y="6944"/>
                  </a:lnTo>
                  <a:lnTo>
                    <a:pt x="1415" y="6986"/>
                  </a:lnTo>
                  <a:lnTo>
                    <a:pt x="1664" y="6986"/>
                  </a:lnTo>
                  <a:lnTo>
                    <a:pt x="1913" y="6944"/>
                  </a:lnTo>
                  <a:lnTo>
                    <a:pt x="2163" y="6861"/>
                  </a:lnTo>
                  <a:lnTo>
                    <a:pt x="2433" y="6757"/>
                  </a:lnTo>
                  <a:lnTo>
                    <a:pt x="2703" y="6612"/>
                  </a:lnTo>
                  <a:lnTo>
                    <a:pt x="2994" y="6445"/>
                  </a:lnTo>
                  <a:lnTo>
                    <a:pt x="3265" y="6238"/>
                  </a:lnTo>
                  <a:lnTo>
                    <a:pt x="3514" y="6009"/>
                  </a:lnTo>
                  <a:lnTo>
                    <a:pt x="3764" y="5759"/>
                  </a:lnTo>
                  <a:lnTo>
                    <a:pt x="3992" y="5489"/>
                  </a:lnTo>
                  <a:lnTo>
                    <a:pt x="4221" y="5198"/>
                  </a:lnTo>
                  <a:lnTo>
                    <a:pt x="4429" y="4907"/>
                  </a:lnTo>
                  <a:lnTo>
                    <a:pt x="4616" y="4595"/>
                  </a:lnTo>
                  <a:lnTo>
                    <a:pt x="4803" y="4263"/>
                  </a:lnTo>
                  <a:lnTo>
                    <a:pt x="4949" y="3951"/>
                  </a:lnTo>
                  <a:lnTo>
                    <a:pt x="5094" y="3597"/>
                  </a:lnTo>
                  <a:lnTo>
                    <a:pt x="5198" y="3265"/>
                  </a:lnTo>
                  <a:lnTo>
                    <a:pt x="5302" y="2932"/>
                  </a:lnTo>
                  <a:lnTo>
                    <a:pt x="5364" y="2600"/>
                  </a:lnTo>
                  <a:lnTo>
                    <a:pt x="5406" y="2246"/>
                  </a:lnTo>
                  <a:lnTo>
                    <a:pt x="5406" y="1934"/>
                  </a:lnTo>
                  <a:lnTo>
                    <a:pt x="5406" y="1622"/>
                  </a:lnTo>
                  <a:lnTo>
                    <a:pt x="5364" y="1331"/>
                  </a:lnTo>
                  <a:lnTo>
                    <a:pt x="5302" y="1061"/>
                  </a:lnTo>
                  <a:lnTo>
                    <a:pt x="5198" y="832"/>
                  </a:lnTo>
                  <a:lnTo>
                    <a:pt x="5094" y="625"/>
                  </a:lnTo>
                  <a:lnTo>
                    <a:pt x="4949" y="458"/>
                  </a:lnTo>
                  <a:lnTo>
                    <a:pt x="4803" y="292"/>
                  </a:lnTo>
                  <a:lnTo>
                    <a:pt x="4616" y="167"/>
                  </a:lnTo>
                  <a:lnTo>
                    <a:pt x="4429" y="84"/>
                  </a:lnTo>
                  <a:lnTo>
                    <a:pt x="4221" y="22"/>
                  </a:lnTo>
                  <a:lnTo>
                    <a:pt x="3992" y="1"/>
                  </a:lnTo>
                  <a:close/>
                </a:path>
              </a:pathLst>
            </a:custGeom>
            <a:solidFill>
              <a:srgbClr val="FED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1" name="Google Shape;3521;p43"/>
          <p:cNvGrpSpPr/>
          <p:nvPr/>
        </p:nvGrpSpPr>
        <p:grpSpPr>
          <a:xfrm>
            <a:off x="7553414" y="3708793"/>
            <a:ext cx="576855" cy="972889"/>
            <a:chOff x="5580250" y="3530625"/>
            <a:chExt cx="688125" cy="1160550"/>
          </a:xfrm>
        </p:grpSpPr>
        <p:sp>
          <p:nvSpPr>
            <p:cNvPr id="3522" name="Google Shape;3522;p43"/>
            <p:cNvSpPr/>
            <p:nvPr/>
          </p:nvSpPr>
          <p:spPr>
            <a:xfrm>
              <a:off x="6051625" y="4412075"/>
              <a:ext cx="36400" cy="21325"/>
            </a:xfrm>
            <a:custGeom>
              <a:avLst/>
              <a:gdLst/>
              <a:ahLst/>
              <a:cxnLst/>
              <a:rect l="l" t="t" r="r" b="b"/>
              <a:pathLst>
                <a:path w="1456" h="853" extrusionOk="0">
                  <a:moveTo>
                    <a:pt x="936" y="0"/>
                  </a:moveTo>
                  <a:lnTo>
                    <a:pt x="0" y="166"/>
                  </a:lnTo>
                  <a:lnTo>
                    <a:pt x="1456" y="852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2FCC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3"/>
            <p:cNvSpPr/>
            <p:nvPr/>
          </p:nvSpPr>
          <p:spPr>
            <a:xfrm>
              <a:off x="5615575" y="4661000"/>
              <a:ext cx="37450" cy="23950"/>
            </a:xfrm>
            <a:custGeom>
              <a:avLst/>
              <a:gdLst/>
              <a:ahLst/>
              <a:cxnLst/>
              <a:rect l="l" t="t" r="r" b="b"/>
              <a:pathLst>
                <a:path w="1498" h="958" extrusionOk="0">
                  <a:moveTo>
                    <a:pt x="915" y="1"/>
                  </a:moveTo>
                  <a:lnTo>
                    <a:pt x="1" y="250"/>
                  </a:lnTo>
                  <a:lnTo>
                    <a:pt x="1497" y="957"/>
                  </a:lnTo>
                  <a:lnTo>
                    <a:pt x="1497" y="957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2FCC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3"/>
            <p:cNvSpPr/>
            <p:nvPr/>
          </p:nvSpPr>
          <p:spPr>
            <a:xfrm>
              <a:off x="5580250" y="3530625"/>
              <a:ext cx="648100" cy="1141325"/>
            </a:xfrm>
            <a:custGeom>
              <a:avLst/>
              <a:gdLst/>
              <a:ahLst/>
              <a:cxnLst/>
              <a:rect l="l" t="t" r="r" b="b"/>
              <a:pathLst>
                <a:path w="25924" h="45653" extrusionOk="0">
                  <a:moveTo>
                    <a:pt x="25924" y="1"/>
                  </a:moveTo>
                  <a:lnTo>
                    <a:pt x="5655" y="11684"/>
                  </a:lnTo>
                  <a:lnTo>
                    <a:pt x="5655" y="34780"/>
                  </a:lnTo>
                  <a:lnTo>
                    <a:pt x="5322" y="34863"/>
                  </a:lnTo>
                  <a:lnTo>
                    <a:pt x="4969" y="34967"/>
                  </a:lnTo>
                  <a:lnTo>
                    <a:pt x="4615" y="35113"/>
                  </a:lnTo>
                  <a:lnTo>
                    <a:pt x="4241" y="35300"/>
                  </a:lnTo>
                  <a:lnTo>
                    <a:pt x="3804" y="35570"/>
                  </a:lnTo>
                  <a:lnTo>
                    <a:pt x="3389" y="35903"/>
                  </a:lnTo>
                  <a:lnTo>
                    <a:pt x="2973" y="36256"/>
                  </a:lnTo>
                  <a:lnTo>
                    <a:pt x="2599" y="36630"/>
                  </a:lnTo>
                  <a:lnTo>
                    <a:pt x="2224" y="37067"/>
                  </a:lnTo>
                  <a:lnTo>
                    <a:pt x="1871" y="37503"/>
                  </a:lnTo>
                  <a:lnTo>
                    <a:pt x="1538" y="37981"/>
                  </a:lnTo>
                  <a:lnTo>
                    <a:pt x="1247" y="38460"/>
                  </a:lnTo>
                  <a:lnTo>
                    <a:pt x="977" y="38959"/>
                  </a:lnTo>
                  <a:lnTo>
                    <a:pt x="728" y="39478"/>
                  </a:lnTo>
                  <a:lnTo>
                    <a:pt x="520" y="40019"/>
                  </a:lnTo>
                  <a:lnTo>
                    <a:pt x="333" y="40538"/>
                  </a:lnTo>
                  <a:lnTo>
                    <a:pt x="187" y="41079"/>
                  </a:lnTo>
                  <a:lnTo>
                    <a:pt x="83" y="41599"/>
                  </a:lnTo>
                  <a:lnTo>
                    <a:pt x="21" y="42118"/>
                  </a:lnTo>
                  <a:lnTo>
                    <a:pt x="0" y="42638"/>
                  </a:lnTo>
                  <a:lnTo>
                    <a:pt x="21" y="43116"/>
                  </a:lnTo>
                  <a:lnTo>
                    <a:pt x="83" y="43574"/>
                  </a:lnTo>
                  <a:lnTo>
                    <a:pt x="187" y="43989"/>
                  </a:lnTo>
                  <a:lnTo>
                    <a:pt x="333" y="44343"/>
                  </a:lnTo>
                  <a:lnTo>
                    <a:pt x="416" y="44509"/>
                  </a:lnTo>
                  <a:lnTo>
                    <a:pt x="520" y="44675"/>
                  </a:lnTo>
                  <a:lnTo>
                    <a:pt x="624" y="44821"/>
                  </a:lnTo>
                  <a:lnTo>
                    <a:pt x="728" y="44946"/>
                  </a:lnTo>
                  <a:lnTo>
                    <a:pt x="852" y="45070"/>
                  </a:lnTo>
                  <a:lnTo>
                    <a:pt x="977" y="45195"/>
                  </a:lnTo>
                  <a:lnTo>
                    <a:pt x="1102" y="45278"/>
                  </a:lnTo>
                  <a:lnTo>
                    <a:pt x="1247" y="45382"/>
                  </a:lnTo>
                  <a:lnTo>
                    <a:pt x="1393" y="45445"/>
                  </a:lnTo>
                  <a:lnTo>
                    <a:pt x="1538" y="45528"/>
                  </a:lnTo>
                  <a:lnTo>
                    <a:pt x="1705" y="45569"/>
                  </a:lnTo>
                  <a:lnTo>
                    <a:pt x="1871" y="45611"/>
                  </a:lnTo>
                  <a:lnTo>
                    <a:pt x="2037" y="45632"/>
                  </a:lnTo>
                  <a:lnTo>
                    <a:pt x="2224" y="45652"/>
                  </a:lnTo>
                  <a:lnTo>
                    <a:pt x="2599" y="45652"/>
                  </a:lnTo>
                  <a:lnTo>
                    <a:pt x="2786" y="45632"/>
                  </a:lnTo>
                  <a:lnTo>
                    <a:pt x="2973" y="45590"/>
                  </a:lnTo>
                  <a:lnTo>
                    <a:pt x="3389" y="45465"/>
                  </a:lnTo>
                  <a:lnTo>
                    <a:pt x="3804" y="45299"/>
                  </a:lnTo>
                  <a:lnTo>
                    <a:pt x="4241" y="45070"/>
                  </a:lnTo>
                  <a:lnTo>
                    <a:pt x="4678" y="44800"/>
                  </a:lnTo>
                  <a:lnTo>
                    <a:pt x="5093" y="44488"/>
                  </a:lnTo>
                  <a:lnTo>
                    <a:pt x="5509" y="44135"/>
                  </a:lnTo>
                  <a:lnTo>
                    <a:pt x="5883" y="43740"/>
                  </a:lnTo>
                  <a:lnTo>
                    <a:pt x="6257" y="43324"/>
                  </a:lnTo>
                  <a:lnTo>
                    <a:pt x="6611" y="42867"/>
                  </a:lnTo>
                  <a:lnTo>
                    <a:pt x="6943" y="42409"/>
                  </a:lnTo>
                  <a:lnTo>
                    <a:pt x="7235" y="41911"/>
                  </a:lnTo>
                  <a:lnTo>
                    <a:pt x="7505" y="41412"/>
                  </a:lnTo>
                  <a:lnTo>
                    <a:pt x="7754" y="40892"/>
                  </a:lnTo>
                  <a:lnTo>
                    <a:pt x="7962" y="40372"/>
                  </a:lnTo>
                  <a:lnTo>
                    <a:pt x="8149" y="39832"/>
                  </a:lnTo>
                  <a:lnTo>
                    <a:pt x="8274" y="39312"/>
                  </a:lnTo>
                  <a:lnTo>
                    <a:pt x="8378" y="38771"/>
                  </a:lnTo>
                  <a:lnTo>
                    <a:pt x="8461" y="38252"/>
                  </a:lnTo>
                  <a:lnTo>
                    <a:pt x="8482" y="37753"/>
                  </a:lnTo>
                  <a:lnTo>
                    <a:pt x="8482" y="16569"/>
                  </a:lnTo>
                  <a:lnTo>
                    <a:pt x="23096" y="8150"/>
                  </a:lnTo>
                  <a:lnTo>
                    <a:pt x="23096" y="24739"/>
                  </a:lnTo>
                  <a:lnTo>
                    <a:pt x="22764" y="24822"/>
                  </a:lnTo>
                  <a:lnTo>
                    <a:pt x="22410" y="24926"/>
                  </a:lnTo>
                  <a:lnTo>
                    <a:pt x="22057" y="25072"/>
                  </a:lnTo>
                  <a:lnTo>
                    <a:pt x="21683" y="25259"/>
                  </a:lnTo>
                  <a:lnTo>
                    <a:pt x="21246" y="25550"/>
                  </a:lnTo>
                  <a:lnTo>
                    <a:pt x="20830" y="25862"/>
                  </a:lnTo>
                  <a:lnTo>
                    <a:pt x="20435" y="26215"/>
                  </a:lnTo>
                  <a:lnTo>
                    <a:pt x="20040" y="26610"/>
                  </a:lnTo>
                  <a:lnTo>
                    <a:pt x="19666" y="27026"/>
                  </a:lnTo>
                  <a:lnTo>
                    <a:pt x="19313" y="27462"/>
                  </a:lnTo>
                  <a:lnTo>
                    <a:pt x="19001" y="27941"/>
                  </a:lnTo>
                  <a:lnTo>
                    <a:pt x="18689" y="28419"/>
                  </a:lnTo>
                  <a:lnTo>
                    <a:pt x="18419" y="28938"/>
                  </a:lnTo>
                  <a:lnTo>
                    <a:pt x="18169" y="29437"/>
                  </a:lnTo>
                  <a:lnTo>
                    <a:pt x="17961" y="29978"/>
                  </a:lnTo>
                  <a:lnTo>
                    <a:pt x="17795" y="30498"/>
                  </a:lnTo>
                  <a:lnTo>
                    <a:pt x="17650" y="31038"/>
                  </a:lnTo>
                  <a:lnTo>
                    <a:pt x="17546" y="31558"/>
                  </a:lnTo>
                  <a:lnTo>
                    <a:pt x="17483" y="32077"/>
                  </a:lnTo>
                  <a:lnTo>
                    <a:pt x="17463" y="32597"/>
                  </a:lnTo>
                  <a:lnTo>
                    <a:pt x="17483" y="33075"/>
                  </a:lnTo>
                  <a:lnTo>
                    <a:pt x="17546" y="33533"/>
                  </a:lnTo>
                  <a:lnTo>
                    <a:pt x="17650" y="33948"/>
                  </a:lnTo>
                  <a:lnTo>
                    <a:pt x="17712" y="34136"/>
                  </a:lnTo>
                  <a:lnTo>
                    <a:pt x="17795" y="34302"/>
                  </a:lnTo>
                  <a:lnTo>
                    <a:pt x="17878" y="34468"/>
                  </a:lnTo>
                  <a:lnTo>
                    <a:pt x="17961" y="34634"/>
                  </a:lnTo>
                  <a:lnTo>
                    <a:pt x="18065" y="34780"/>
                  </a:lnTo>
                  <a:lnTo>
                    <a:pt x="18190" y="34905"/>
                  </a:lnTo>
                  <a:lnTo>
                    <a:pt x="18294" y="35029"/>
                  </a:lnTo>
                  <a:lnTo>
                    <a:pt x="18419" y="35154"/>
                  </a:lnTo>
                  <a:lnTo>
                    <a:pt x="18564" y="35258"/>
                  </a:lnTo>
                  <a:lnTo>
                    <a:pt x="18689" y="35341"/>
                  </a:lnTo>
                  <a:lnTo>
                    <a:pt x="18835" y="35404"/>
                  </a:lnTo>
                  <a:lnTo>
                    <a:pt x="19001" y="35487"/>
                  </a:lnTo>
                  <a:lnTo>
                    <a:pt x="19167" y="35528"/>
                  </a:lnTo>
                  <a:lnTo>
                    <a:pt x="19334" y="35570"/>
                  </a:lnTo>
                  <a:lnTo>
                    <a:pt x="19500" y="35591"/>
                  </a:lnTo>
                  <a:lnTo>
                    <a:pt x="19666" y="35612"/>
                  </a:lnTo>
                  <a:lnTo>
                    <a:pt x="20040" y="35612"/>
                  </a:lnTo>
                  <a:lnTo>
                    <a:pt x="20227" y="35591"/>
                  </a:lnTo>
                  <a:lnTo>
                    <a:pt x="20435" y="35549"/>
                  </a:lnTo>
                  <a:lnTo>
                    <a:pt x="20830" y="35424"/>
                  </a:lnTo>
                  <a:lnTo>
                    <a:pt x="21267" y="35258"/>
                  </a:lnTo>
                  <a:lnTo>
                    <a:pt x="21683" y="35029"/>
                  </a:lnTo>
                  <a:lnTo>
                    <a:pt x="22119" y="34759"/>
                  </a:lnTo>
                  <a:lnTo>
                    <a:pt x="22535" y="34447"/>
                  </a:lnTo>
                  <a:lnTo>
                    <a:pt x="22951" y="34094"/>
                  </a:lnTo>
                  <a:lnTo>
                    <a:pt x="23346" y="33699"/>
                  </a:lnTo>
                  <a:lnTo>
                    <a:pt x="23699" y="33283"/>
                  </a:lnTo>
                  <a:lnTo>
                    <a:pt x="24053" y="32847"/>
                  </a:lnTo>
                  <a:lnTo>
                    <a:pt x="24385" y="32369"/>
                  </a:lnTo>
                  <a:lnTo>
                    <a:pt x="24676" y="31890"/>
                  </a:lnTo>
                  <a:lnTo>
                    <a:pt x="24946" y="31371"/>
                  </a:lnTo>
                  <a:lnTo>
                    <a:pt x="25196" y="30851"/>
                  </a:lnTo>
                  <a:lnTo>
                    <a:pt x="25404" y="30331"/>
                  </a:lnTo>
                  <a:lnTo>
                    <a:pt x="25591" y="29812"/>
                  </a:lnTo>
                  <a:lnTo>
                    <a:pt x="25736" y="29271"/>
                  </a:lnTo>
                  <a:lnTo>
                    <a:pt x="25840" y="28751"/>
                  </a:lnTo>
                  <a:lnTo>
                    <a:pt x="25903" y="28232"/>
                  </a:lnTo>
                  <a:lnTo>
                    <a:pt x="25924" y="27712"/>
                  </a:lnTo>
                  <a:lnTo>
                    <a:pt x="25924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3"/>
            <p:cNvSpPr/>
            <p:nvPr/>
          </p:nvSpPr>
          <p:spPr>
            <a:xfrm>
              <a:off x="5620250" y="3550375"/>
              <a:ext cx="648125" cy="1140800"/>
            </a:xfrm>
            <a:custGeom>
              <a:avLst/>
              <a:gdLst/>
              <a:ahLst/>
              <a:cxnLst/>
              <a:rect l="l" t="t" r="r" b="b"/>
              <a:pathLst>
                <a:path w="25925" h="45632" extrusionOk="0">
                  <a:moveTo>
                    <a:pt x="25924" y="0"/>
                  </a:moveTo>
                  <a:lnTo>
                    <a:pt x="5655" y="11663"/>
                  </a:lnTo>
                  <a:lnTo>
                    <a:pt x="5655" y="34780"/>
                  </a:lnTo>
                  <a:lnTo>
                    <a:pt x="5323" y="34842"/>
                  </a:lnTo>
                  <a:lnTo>
                    <a:pt x="4969" y="34946"/>
                  </a:lnTo>
                  <a:lnTo>
                    <a:pt x="4616" y="35092"/>
                  </a:lnTo>
                  <a:lnTo>
                    <a:pt x="4242" y="35279"/>
                  </a:lnTo>
                  <a:lnTo>
                    <a:pt x="3805" y="35570"/>
                  </a:lnTo>
                  <a:lnTo>
                    <a:pt x="3389" y="35882"/>
                  </a:lnTo>
                  <a:lnTo>
                    <a:pt x="2974" y="36235"/>
                  </a:lnTo>
                  <a:lnTo>
                    <a:pt x="2599" y="36630"/>
                  </a:lnTo>
                  <a:lnTo>
                    <a:pt x="2225" y="37046"/>
                  </a:lnTo>
                  <a:lnTo>
                    <a:pt x="1872" y="37482"/>
                  </a:lnTo>
                  <a:lnTo>
                    <a:pt x="1539" y="37961"/>
                  </a:lnTo>
                  <a:lnTo>
                    <a:pt x="1248" y="38439"/>
                  </a:lnTo>
                  <a:lnTo>
                    <a:pt x="978" y="38958"/>
                  </a:lnTo>
                  <a:lnTo>
                    <a:pt x="728" y="39478"/>
                  </a:lnTo>
                  <a:lnTo>
                    <a:pt x="521" y="39998"/>
                  </a:lnTo>
                  <a:lnTo>
                    <a:pt x="333" y="40518"/>
                  </a:lnTo>
                  <a:lnTo>
                    <a:pt x="188" y="41058"/>
                  </a:lnTo>
                  <a:lnTo>
                    <a:pt x="84" y="41578"/>
                  </a:lnTo>
                  <a:lnTo>
                    <a:pt x="22" y="42118"/>
                  </a:lnTo>
                  <a:lnTo>
                    <a:pt x="1" y="42617"/>
                  </a:lnTo>
                  <a:lnTo>
                    <a:pt x="22" y="43116"/>
                  </a:lnTo>
                  <a:lnTo>
                    <a:pt x="84" y="43553"/>
                  </a:lnTo>
                  <a:lnTo>
                    <a:pt x="188" y="43969"/>
                  </a:lnTo>
                  <a:lnTo>
                    <a:pt x="271" y="44156"/>
                  </a:lnTo>
                  <a:lnTo>
                    <a:pt x="333" y="44322"/>
                  </a:lnTo>
                  <a:lnTo>
                    <a:pt x="417" y="44509"/>
                  </a:lnTo>
                  <a:lnTo>
                    <a:pt x="521" y="44655"/>
                  </a:lnTo>
                  <a:lnTo>
                    <a:pt x="624" y="44800"/>
                  </a:lnTo>
                  <a:lnTo>
                    <a:pt x="728" y="44946"/>
                  </a:lnTo>
                  <a:lnTo>
                    <a:pt x="853" y="45050"/>
                  </a:lnTo>
                  <a:lnTo>
                    <a:pt x="978" y="45174"/>
                  </a:lnTo>
                  <a:lnTo>
                    <a:pt x="1103" y="45278"/>
                  </a:lnTo>
                  <a:lnTo>
                    <a:pt x="1248" y="45361"/>
                  </a:lnTo>
                  <a:lnTo>
                    <a:pt x="1394" y="45445"/>
                  </a:lnTo>
                  <a:lnTo>
                    <a:pt x="1539" y="45507"/>
                  </a:lnTo>
                  <a:lnTo>
                    <a:pt x="1705" y="45549"/>
                  </a:lnTo>
                  <a:lnTo>
                    <a:pt x="1872" y="45590"/>
                  </a:lnTo>
                  <a:lnTo>
                    <a:pt x="2038" y="45632"/>
                  </a:lnTo>
                  <a:lnTo>
                    <a:pt x="2599" y="45632"/>
                  </a:lnTo>
                  <a:lnTo>
                    <a:pt x="2786" y="45611"/>
                  </a:lnTo>
                  <a:lnTo>
                    <a:pt x="2974" y="45569"/>
                  </a:lnTo>
                  <a:lnTo>
                    <a:pt x="3389" y="45465"/>
                  </a:lnTo>
                  <a:lnTo>
                    <a:pt x="3805" y="45278"/>
                  </a:lnTo>
                  <a:lnTo>
                    <a:pt x="4242" y="45070"/>
                  </a:lnTo>
                  <a:lnTo>
                    <a:pt x="4678" y="44779"/>
                  </a:lnTo>
                  <a:lnTo>
                    <a:pt x="5094" y="44467"/>
                  </a:lnTo>
                  <a:lnTo>
                    <a:pt x="5489" y="44114"/>
                  </a:lnTo>
                  <a:lnTo>
                    <a:pt x="5884" y="43719"/>
                  </a:lnTo>
                  <a:lnTo>
                    <a:pt x="6258" y="43303"/>
                  </a:lnTo>
                  <a:lnTo>
                    <a:pt x="6612" y="42867"/>
                  </a:lnTo>
                  <a:lnTo>
                    <a:pt x="6923" y="42389"/>
                  </a:lnTo>
                  <a:lnTo>
                    <a:pt x="7235" y="41910"/>
                  </a:lnTo>
                  <a:lnTo>
                    <a:pt x="7506" y="41391"/>
                  </a:lnTo>
                  <a:lnTo>
                    <a:pt x="7755" y="40892"/>
                  </a:lnTo>
                  <a:lnTo>
                    <a:pt x="7963" y="40351"/>
                  </a:lnTo>
                  <a:lnTo>
                    <a:pt x="8150" y="39832"/>
                  </a:lnTo>
                  <a:lnTo>
                    <a:pt x="8275" y="39291"/>
                  </a:lnTo>
                  <a:lnTo>
                    <a:pt x="8379" y="38771"/>
                  </a:lnTo>
                  <a:lnTo>
                    <a:pt x="8462" y="38252"/>
                  </a:lnTo>
                  <a:lnTo>
                    <a:pt x="8483" y="37732"/>
                  </a:lnTo>
                  <a:lnTo>
                    <a:pt x="8483" y="16548"/>
                  </a:lnTo>
                  <a:lnTo>
                    <a:pt x="23097" y="8129"/>
                  </a:lnTo>
                  <a:lnTo>
                    <a:pt x="23118" y="8129"/>
                  </a:lnTo>
                  <a:lnTo>
                    <a:pt x="23097" y="8150"/>
                  </a:lnTo>
                  <a:lnTo>
                    <a:pt x="23097" y="24739"/>
                  </a:lnTo>
                  <a:lnTo>
                    <a:pt x="22764" y="24801"/>
                  </a:lnTo>
                  <a:lnTo>
                    <a:pt x="22411" y="24905"/>
                  </a:lnTo>
                  <a:lnTo>
                    <a:pt x="22058" y="25051"/>
                  </a:lnTo>
                  <a:lnTo>
                    <a:pt x="21683" y="25259"/>
                  </a:lnTo>
                  <a:lnTo>
                    <a:pt x="21247" y="25529"/>
                  </a:lnTo>
                  <a:lnTo>
                    <a:pt x="20831" y="25841"/>
                  </a:lnTo>
                  <a:lnTo>
                    <a:pt x="20436" y="26194"/>
                  </a:lnTo>
                  <a:lnTo>
                    <a:pt x="20041" y="26589"/>
                  </a:lnTo>
                  <a:lnTo>
                    <a:pt x="19667" y="27005"/>
                  </a:lnTo>
                  <a:lnTo>
                    <a:pt x="19313" y="27442"/>
                  </a:lnTo>
                  <a:lnTo>
                    <a:pt x="19002" y="27920"/>
                  </a:lnTo>
                  <a:lnTo>
                    <a:pt x="18690" y="28419"/>
                  </a:lnTo>
                  <a:lnTo>
                    <a:pt x="18420" y="28918"/>
                  </a:lnTo>
                  <a:lnTo>
                    <a:pt x="18170" y="29437"/>
                  </a:lnTo>
                  <a:lnTo>
                    <a:pt x="17962" y="29957"/>
                  </a:lnTo>
                  <a:lnTo>
                    <a:pt x="17796" y="30477"/>
                  </a:lnTo>
                  <a:lnTo>
                    <a:pt x="17650" y="31017"/>
                  </a:lnTo>
                  <a:lnTo>
                    <a:pt x="17546" y="31537"/>
                  </a:lnTo>
                  <a:lnTo>
                    <a:pt x="17484" y="32077"/>
                  </a:lnTo>
                  <a:lnTo>
                    <a:pt x="17463" y="32576"/>
                  </a:lnTo>
                  <a:lnTo>
                    <a:pt x="17484" y="33075"/>
                  </a:lnTo>
                  <a:lnTo>
                    <a:pt x="17546" y="33512"/>
                  </a:lnTo>
                  <a:lnTo>
                    <a:pt x="17650" y="33928"/>
                  </a:lnTo>
                  <a:lnTo>
                    <a:pt x="17796" y="34302"/>
                  </a:lnTo>
                  <a:lnTo>
                    <a:pt x="17879" y="34468"/>
                  </a:lnTo>
                  <a:lnTo>
                    <a:pt x="17962" y="34614"/>
                  </a:lnTo>
                  <a:lnTo>
                    <a:pt x="18066" y="34759"/>
                  </a:lnTo>
                  <a:lnTo>
                    <a:pt x="18170" y="34905"/>
                  </a:lnTo>
                  <a:lnTo>
                    <a:pt x="18295" y="35029"/>
                  </a:lnTo>
                  <a:lnTo>
                    <a:pt x="18420" y="35133"/>
                  </a:lnTo>
                  <a:lnTo>
                    <a:pt x="18565" y="35237"/>
                  </a:lnTo>
                  <a:lnTo>
                    <a:pt x="18690" y="35320"/>
                  </a:lnTo>
                  <a:lnTo>
                    <a:pt x="18835" y="35404"/>
                  </a:lnTo>
                  <a:lnTo>
                    <a:pt x="19002" y="35466"/>
                  </a:lnTo>
                  <a:lnTo>
                    <a:pt x="19168" y="35508"/>
                  </a:lnTo>
                  <a:lnTo>
                    <a:pt x="19334" y="35549"/>
                  </a:lnTo>
                  <a:lnTo>
                    <a:pt x="19501" y="35591"/>
                  </a:lnTo>
                  <a:lnTo>
                    <a:pt x="19667" y="35591"/>
                  </a:lnTo>
                  <a:lnTo>
                    <a:pt x="19854" y="35612"/>
                  </a:lnTo>
                  <a:lnTo>
                    <a:pt x="20041" y="35591"/>
                  </a:lnTo>
                  <a:lnTo>
                    <a:pt x="20436" y="35528"/>
                  </a:lnTo>
                  <a:lnTo>
                    <a:pt x="20831" y="35424"/>
                  </a:lnTo>
                  <a:lnTo>
                    <a:pt x="21268" y="35258"/>
                  </a:lnTo>
                  <a:lnTo>
                    <a:pt x="21683" y="35029"/>
                  </a:lnTo>
                  <a:lnTo>
                    <a:pt x="22120" y="34759"/>
                  </a:lnTo>
                  <a:lnTo>
                    <a:pt x="22536" y="34427"/>
                  </a:lnTo>
                  <a:lnTo>
                    <a:pt x="22951" y="34073"/>
                  </a:lnTo>
                  <a:lnTo>
                    <a:pt x="23346" y="33699"/>
                  </a:lnTo>
                  <a:lnTo>
                    <a:pt x="23700" y="33262"/>
                  </a:lnTo>
                  <a:lnTo>
                    <a:pt x="24053" y="32826"/>
                  </a:lnTo>
                  <a:lnTo>
                    <a:pt x="24386" y="32348"/>
                  </a:lnTo>
                  <a:lnTo>
                    <a:pt x="24677" y="31870"/>
                  </a:lnTo>
                  <a:lnTo>
                    <a:pt x="24947" y="31371"/>
                  </a:lnTo>
                  <a:lnTo>
                    <a:pt x="25197" y="30851"/>
                  </a:lnTo>
                  <a:lnTo>
                    <a:pt x="25405" y="30310"/>
                  </a:lnTo>
                  <a:lnTo>
                    <a:pt x="25592" y="29791"/>
                  </a:lnTo>
                  <a:lnTo>
                    <a:pt x="25737" y="29250"/>
                  </a:lnTo>
                  <a:lnTo>
                    <a:pt x="25841" y="28730"/>
                  </a:lnTo>
                  <a:lnTo>
                    <a:pt x="25903" y="28211"/>
                  </a:lnTo>
                  <a:lnTo>
                    <a:pt x="25924" y="27691"/>
                  </a:lnTo>
                  <a:lnTo>
                    <a:pt x="25924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3"/>
            <p:cNvSpPr/>
            <p:nvPr/>
          </p:nvSpPr>
          <p:spPr>
            <a:xfrm>
              <a:off x="5721600" y="3530625"/>
              <a:ext cx="546775" cy="311325"/>
            </a:xfrm>
            <a:custGeom>
              <a:avLst/>
              <a:gdLst/>
              <a:ahLst/>
              <a:cxnLst/>
              <a:rect l="l" t="t" r="r" b="b"/>
              <a:pathLst>
                <a:path w="21871" h="12453" extrusionOk="0">
                  <a:moveTo>
                    <a:pt x="20270" y="1"/>
                  </a:moveTo>
                  <a:lnTo>
                    <a:pt x="1" y="11684"/>
                  </a:lnTo>
                  <a:lnTo>
                    <a:pt x="1601" y="12453"/>
                  </a:lnTo>
                  <a:lnTo>
                    <a:pt x="21870" y="790"/>
                  </a:lnTo>
                  <a:lnTo>
                    <a:pt x="20270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7" name="Google Shape;3527;p43"/>
          <p:cNvGrpSpPr/>
          <p:nvPr/>
        </p:nvGrpSpPr>
        <p:grpSpPr>
          <a:xfrm>
            <a:off x="6818771" y="1284875"/>
            <a:ext cx="705807" cy="1421191"/>
            <a:chOff x="5896750" y="1052625"/>
            <a:chExt cx="841950" cy="1695325"/>
          </a:xfrm>
        </p:grpSpPr>
        <p:sp>
          <p:nvSpPr>
            <p:cNvPr id="3528" name="Google Shape;3528;p43"/>
            <p:cNvSpPr/>
            <p:nvPr/>
          </p:nvSpPr>
          <p:spPr>
            <a:xfrm>
              <a:off x="5936775" y="1219950"/>
              <a:ext cx="722425" cy="1528000"/>
            </a:xfrm>
            <a:custGeom>
              <a:avLst/>
              <a:gdLst/>
              <a:ahLst/>
              <a:cxnLst/>
              <a:rect l="l" t="t" r="r" b="b"/>
              <a:pathLst>
                <a:path w="28897" h="61120" extrusionOk="0">
                  <a:moveTo>
                    <a:pt x="28876" y="1"/>
                  </a:moveTo>
                  <a:lnTo>
                    <a:pt x="0" y="16653"/>
                  </a:lnTo>
                  <a:lnTo>
                    <a:pt x="0" y="61120"/>
                  </a:lnTo>
                  <a:lnTo>
                    <a:pt x="28896" y="44447"/>
                  </a:lnTo>
                  <a:lnTo>
                    <a:pt x="28876" y="1"/>
                  </a:lnTo>
                  <a:close/>
                </a:path>
              </a:pathLst>
            </a:custGeom>
            <a:solidFill>
              <a:srgbClr val="F4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3"/>
            <p:cNvSpPr/>
            <p:nvPr/>
          </p:nvSpPr>
          <p:spPr>
            <a:xfrm>
              <a:off x="5896750" y="1613400"/>
              <a:ext cx="40050" cy="1134550"/>
            </a:xfrm>
            <a:custGeom>
              <a:avLst/>
              <a:gdLst/>
              <a:ahLst/>
              <a:cxnLst/>
              <a:rect l="l" t="t" r="r" b="b"/>
              <a:pathLst>
                <a:path w="1602" h="45382" extrusionOk="0">
                  <a:moveTo>
                    <a:pt x="0" y="0"/>
                  </a:moveTo>
                  <a:lnTo>
                    <a:pt x="21" y="44467"/>
                  </a:lnTo>
                  <a:lnTo>
                    <a:pt x="1601" y="45382"/>
                  </a:lnTo>
                  <a:lnTo>
                    <a:pt x="1601" y="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3"/>
            <p:cNvSpPr/>
            <p:nvPr/>
          </p:nvSpPr>
          <p:spPr>
            <a:xfrm>
              <a:off x="5896750" y="1196575"/>
              <a:ext cx="761925" cy="439700"/>
            </a:xfrm>
            <a:custGeom>
              <a:avLst/>
              <a:gdLst/>
              <a:ahLst/>
              <a:cxnLst/>
              <a:rect l="l" t="t" r="r" b="b"/>
              <a:pathLst>
                <a:path w="30477" h="17588" extrusionOk="0">
                  <a:moveTo>
                    <a:pt x="28897" y="1"/>
                  </a:moveTo>
                  <a:lnTo>
                    <a:pt x="0" y="16673"/>
                  </a:lnTo>
                  <a:lnTo>
                    <a:pt x="1601" y="17588"/>
                  </a:lnTo>
                  <a:lnTo>
                    <a:pt x="30477" y="936"/>
                  </a:lnTo>
                  <a:lnTo>
                    <a:pt x="28897" y="1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3"/>
            <p:cNvSpPr/>
            <p:nvPr/>
          </p:nvSpPr>
          <p:spPr>
            <a:xfrm>
              <a:off x="6017325" y="1533350"/>
              <a:ext cx="320675" cy="217800"/>
            </a:xfrm>
            <a:custGeom>
              <a:avLst/>
              <a:gdLst/>
              <a:ahLst/>
              <a:cxnLst/>
              <a:rect l="l" t="t" r="r" b="b"/>
              <a:pathLst>
                <a:path w="12827" h="8712" extrusionOk="0">
                  <a:moveTo>
                    <a:pt x="12827" y="1"/>
                  </a:moveTo>
                  <a:lnTo>
                    <a:pt x="0" y="7401"/>
                  </a:lnTo>
                  <a:lnTo>
                    <a:pt x="0" y="8711"/>
                  </a:lnTo>
                  <a:lnTo>
                    <a:pt x="12827" y="1289"/>
                  </a:lnTo>
                  <a:lnTo>
                    <a:pt x="12827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3"/>
            <p:cNvSpPr/>
            <p:nvPr/>
          </p:nvSpPr>
          <p:spPr>
            <a:xfrm>
              <a:off x="6017325" y="14871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3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3"/>
            <p:cNvSpPr/>
            <p:nvPr/>
          </p:nvSpPr>
          <p:spPr>
            <a:xfrm>
              <a:off x="6017325" y="15333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3"/>
            <p:cNvSpPr/>
            <p:nvPr/>
          </p:nvSpPr>
          <p:spPr>
            <a:xfrm>
              <a:off x="6017325" y="15796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5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3"/>
            <p:cNvSpPr/>
            <p:nvPr/>
          </p:nvSpPr>
          <p:spPr>
            <a:xfrm>
              <a:off x="6017325" y="16258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6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3"/>
            <p:cNvSpPr/>
            <p:nvPr/>
          </p:nvSpPr>
          <p:spPr>
            <a:xfrm>
              <a:off x="6017325" y="17298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5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3"/>
            <p:cNvSpPr/>
            <p:nvPr/>
          </p:nvSpPr>
          <p:spPr>
            <a:xfrm>
              <a:off x="6017325" y="17760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6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3"/>
            <p:cNvSpPr/>
            <p:nvPr/>
          </p:nvSpPr>
          <p:spPr>
            <a:xfrm>
              <a:off x="6017325" y="1822325"/>
              <a:ext cx="561325" cy="347175"/>
            </a:xfrm>
            <a:custGeom>
              <a:avLst/>
              <a:gdLst/>
              <a:ahLst/>
              <a:cxnLst/>
              <a:rect l="l" t="t" r="r" b="b"/>
              <a:pathLst>
                <a:path w="22453" h="13887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3"/>
            <p:cNvSpPr/>
            <p:nvPr/>
          </p:nvSpPr>
          <p:spPr>
            <a:xfrm>
              <a:off x="6017325" y="1868575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3"/>
            <p:cNvSpPr/>
            <p:nvPr/>
          </p:nvSpPr>
          <p:spPr>
            <a:xfrm>
              <a:off x="6017325" y="1973025"/>
              <a:ext cx="561325" cy="346675"/>
            </a:xfrm>
            <a:custGeom>
              <a:avLst/>
              <a:gdLst/>
              <a:ahLst/>
              <a:cxnLst/>
              <a:rect l="l" t="t" r="r" b="b"/>
              <a:pathLst>
                <a:path w="22453" h="13867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67"/>
                  </a:lnTo>
                  <a:lnTo>
                    <a:pt x="22452" y="916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3"/>
            <p:cNvSpPr/>
            <p:nvPr/>
          </p:nvSpPr>
          <p:spPr>
            <a:xfrm>
              <a:off x="6017325" y="2019300"/>
              <a:ext cx="561325" cy="347175"/>
            </a:xfrm>
            <a:custGeom>
              <a:avLst/>
              <a:gdLst/>
              <a:ahLst/>
              <a:cxnLst/>
              <a:rect l="l" t="t" r="r" b="b"/>
              <a:pathLst>
                <a:path w="22453" h="13887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3"/>
            <p:cNvSpPr/>
            <p:nvPr/>
          </p:nvSpPr>
          <p:spPr>
            <a:xfrm>
              <a:off x="6017325" y="20655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3"/>
            <p:cNvSpPr/>
            <p:nvPr/>
          </p:nvSpPr>
          <p:spPr>
            <a:xfrm>
              <a:off x="6017325" y="21118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3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3"/>
            <p:cNvSpPr/>
            <p:nvPr/>
          </p:nvSpPr>
          <p:spPr>
            <a:xfrm>
              <a:off x="6523000" y="1052625"/>
              <a:ext cx="215700" cy="124750"/>
            </a:xfrm>
            <a:custGeom>
              <a:avLst/>
              <a:gdLst/>
              <a:ahLst/>
              <a:cxnLst/>
              <a:rect l="l" t="t" r="r" b="b"/>
              <a:pathLst>
                <a:path w="8628" h="4990" extrusionOk="0">
                  <a:moveTo>
                    <a:pt x="7194" y="0"/>
                  </a:moveTo>
                  <a:lnTo>
                    <a:pt x="1" y="4158"/>
                  </a:lnTo>
                  <a:lnTo>
                    <a:pt x="1435" y="4989"/>
                  </a:lnTo>
                  <a:lnTo>
                    <a:pt x="8628" y="832"/>
                  </a:lnTo>
                  <a:lnTo>
                    <a:pt x="7194" y="0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3"/>
            <p:cNvSpPr/>
            <p:nvPr/>
          </p:nvSpPr>
          <p:spPr>
            <a:xfrm>
              <a:off x="6523000" y="1156550"/>
              <a:ext cx="35900" cy="269775"/>
            </a:xfrm>
            <a:custGeom>
              <a:avLst/>
              <a:gdLst/>
              <a:ahLst/>
              <a:cxnLst/>
              <a:rect l="l" t="t" r="r" b="b"/>
              <a:pathLst>
                <a:path w="1436" h="10791" extrusionOk="0">
                  <a:moveTo>
                    <a:pt x="1" y="1"/>
                  </a:moveTo>
                  <a:lnTo>
                    <a:pt x="1" y="9959"/>
                  </a:lnTo>
                  <a:lnTo>
                    <a:pt x="1435" y="10790"/>
                  </a:lnTo>
                  <a:lnTo>
                    <a:pt x="1435" y="8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3"/>
            <p:cNvSpPr/>
            <p:nvPr/>
          </p:nvSpPr>
          <p:spPr>
            <a:xfrm>
              <a:off x="6558875" y="1073400"/>
              <a:ext cx="179825" cy="352925"/>
            </a:xfrm>
            <a:custGeom>
              <a:avLst/>
              <a:gdLst/>
              <a:ahLst/>
              <a:cxnLst/>
              <a:rect l="l" t="t" r="r" b="b"/>
              <a:pathLst>
                <a:path w="7193" h="14117" extrusionOk="0">
                  <a:moveTo>
                    <a:pt x="7193" y="1"/>
                  </a:moveTo>
                  <a:lnTo>
                    <a:pt x="0" y="4158"/>
                  </a:lnTo>
                  <a:lnTo>
                    <a:pt x="0" y="14116"/>
                  </a:lnTo>
                  <a:lnTo>
                    <a:pt x="7193" y="9958"/>
                  </a:lnTo>
                  <a:lnTo>
                    <a:pt x="7193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3"/>
            <p:cNvSpPr/>
            <p:nvPr/>
          </p:nvSpPr>
          <p:spPr>
            <a:xfrm>
              <a:off x="6584325" y="1130050"/>
              <a:ext cx="128925" cy="210500"/>
            </a:xfrm>
            <a:custGeom>
              <a:avLst/>
              <a:gdLst/>
              <a:ahLst/>
              <a:cxnLst/>
              <a:rect l="l" t="t" r="r" b="b"/>
              <a:pathLst>
                <a:path w="5157" h="8420" extrusionOk="0">
                  <a:moveTo>
                    <a:pt x="5115" y="1"/>
                  </a:moveTo>
                  <a:lnTo>
                    <a:pt x="42" y="2932"/>
                  </a:lnTo>
                  <a:lnTo>
                    <a:pt x="1" y="4969"/>
                  </a:lnTo>
                  <a:lnTo>
                    <a:pt x="292" y="4803"/>
                  </a:lnTo>
                  <a:lnTo>
                    <a:pt x="437" y="4034"/>
                  </a:lnTo>
                  <a:lnTo>
                    <a:pt x="458" y="3950"/>
                  </a:lnTo>
                  <a:lnTo>
                    <a:pt x="541" y="3680"/>
                  </a:lnTo>
                  <a:lnTo>
                    <a:pt x="624" y="3431"/>
                  </a:lnTo>
                  <a:lnTo>
                    <a:pt x="749" y="3181"/>
                  </a:lnTo>
                  <a:lnTo>
                    <a:pt x="874" y="2973"/>
                  </a:lnTo>
                  <a:lnTo>
                    <a:pt x="1019" y="2765"/>
                  </a:lnTo>
                  <a:lnTo>
                    <a:pt x="1186" y="2599"/>
                  </a:lnTo>
                  <a:lnTo>
                    <a:pt x="1373" y="2454"/>
                  </a:lnTo>
                  <a:lnTo>
                    <a:pt x="1560" y="2308"/>
                  </a:lnTo>
                  <a:lnTo>
                    <a:pt x="2163" y="1975"/>
                  </a:lnTo>
                  <a:lnTo>
                    <a:pt x="2163" y="7588"/>
                  </a:lnTo>
                  <a:lnTo>
                    <a:pt x="1456" y="8004"/>
                  </a:lnTo>
                  <a:lnTo>
                    <a:pt x="1352" y="8067"/>
                  </a:lnTo>
                  <a:lnTo>
                    <a:pt x="1290" y="8129"/>
                  </a:lnTo>
                  <a:lnTo>
                    <a:pt x="1227" y="8212"/>
                  </a:lnTo>
                  <a:lnTo>
                    <a:pt x="1207" y="8316"/>
                  </a:lnTo>
                  <a:lnTo>
                    <a:pt x="1186" y="8420"/>
                  </a:lnTo>
                  <a:lnTo>
                    <a:pt x="4013" y="6778"/>
                  </a:lnTo>
                  <a:lnTo>
                    <a:pt x="4013" y="6528"/>
                  </a:lnTo>
                  <a:lnTo>
                    <a:pt x="3036" y="7089"/>
                  </a:lnTo>
                  <a:lnTo>
                    <a:pt x="3036" y="1456"/>
                  </a:lnTo>
                  <a:lnTo>
                    <a:pt x="3597" y="1144"/>
                  </a:lnTo>
                  <a:lnTo>
                    <a:pt x="3784" y="1061"/>
                  </a:lnTo>
                  <a:lnTo>
                    <a:pt x="3971" y="1019"/>
                  </a:lnTo>
                  <a:lnTo>
                    <a:pt x="4117" y="1019"/>
                  </a:lnTo>
                  <a:lnTo>
                    <a:pt x="4262" y="1061"/>
                  </a:lnTo>
                  <a:lnTo>
                    <a:pt x="4408" y="1123"/>
                  </a:lnTo>
                  <a:lnTo>
                    <a:pt x="4512" y="1227"/>
                  </a:lnTo>
                  <a:lnTo>
                    <a:pt x="4616" y="1373"/>
                  </a:lnTo>
                  <a:lnTo>
                    <a:pt x="4720" y="1560"/>
                  </a:lnTo>
                  <a:lnTo>
                    <a:pt x="4886" y="2163"/>
                  </a:lnTo>
                  <a:lnTo>
                    <a:pt x="5156" y="1996"/>
                  </a:lnTo>
                  <a:lnTo>
                    <a:pt x="51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8" name="Google Shape;3548;p43"/>
          <p:cNvSpPr/>
          <p:nvPr/>
        </p:nvSpPr>
        <p:spPr>
          <a:xfrm>
            <a:off x="3493575" y="10463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9" name="Google Shape;3549;p43"/>
          <p:cNvGrpSpPr/>
          <p:nvPr/>
        </p:nvGrpSpPr>
        <p:grpSpPr>
          <a:xfrm>
            <a:off x="1371510" y="1279635"/>
            <a:ext cx="953713" cy="1267845"/>
            <a:chOff x="2405300" y="1046375"/>
            <a:chExt cx="1137675" cy="1512400"/>
          </a:xfrm>
        </p:grpSpPr>
        <p:sp>
          <p:nvSpPr>
            <p:cNvPr id="3550" name="Google Shape;3550;p43"/>
            <p:cNvSpPr/>
            <p:nvPr/>
          </p:nvSpPr>
          <p:spPr>
            <a:xfrm>
              <a:off x="2405300" y="1046375"/>
              <a:ext cx="1088300" cy="1483825"/>
            </a:xfrm>
            <a:custGeom>
              <a:avLst/>
              <a:gdLst/>
              <a:ahLst/>
              <a:cxnLst/>
              <a:rect l="l" t="t" r="r" b="b"/>
              <a:pathLst>
                <a:path w="43532" h="59353" extrusionOk="0">
                  <a:moveTo>
                    <a:pt x="43532" y="1"/>
                  </a:moveTo>
                  <a:lnTo>
                    <a:pt x="0" y="25093"/>
                  </a:lnTo>
                  <a:lnTo>
                    <a:pt x="42" y="59352"/>
                  </a:lnTo>
                  <a:lnTo>
                    <a:pt x="43532" y="34240"/>
                  </a:lnTo>
                  <a:lnTo>
                    <a:pt x="43532" y="1"/>
                  </a:lnTo>
                  <a:close/>
                </a:path>
              </a:pathLst>
            </a:custGeom>
            <a:solidFill>
              <a:srgbClr val="FFC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3"/>
            <p:cNvSpPr/>
            <p:nvPr/>
          </p:nvSpPr>
          <p:spPr>
            <a:xfrm>
              <a:off x="2405300" y="1046375"/>
              <a:ext cx="1088300" cy="1483825"/>
            </a:xfrm>
            <a:custGeom>
              <a:avLst/>
              <a:gdLst/>
              <a:ahLst/>
              <a:cxnLst/>
              <a:rect l="l" t="t" r="r" b="b"/>
              <a:pathLst>
                <a:path w="43532" h="59353" fill="none" extrusionOk="0">
                  <a:moveTo>
                    <a:pt x="43532" y="1"/>
                  </a:moveTo>
                  <a:lnTo>
                    <a:pt x="0" y="25093"/>
                  </a:lnTo>
                  <a:lnTo>
                    <a:pt x="42" y="59352"/>
                  </a:lnTo>
                  <a:lnTo>
                    <a:pt x="43532" y="34240"/>
                  </a:lnTo>
                  <a:lnTo>
                    <a:pt x="435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3"/>
            <p:cNvSpPr/>
            <p:nvPr/>
          </p:nvSpPr>
          <p:spPr>
            <a:xfrm>
              <a:off x="2455175" y="1074450"/>
              <a:ext cx="1087800" cy="1484325"/>
            </a:xfrm>
            <a:custGeom>
              <a:avLst/>
              <a:gdLst/>
              <a:ahLst/>
              <a:cxnLst/>
              <a:rect l="l" t="t" r="r" b="b"/>
              <a:pathLst>
                <a:path w="43512" h="59373" extrusionOk="0">
                  <a:moveTo>
                    <a:pt x="43511" y="0"/>
                  </a:moveTo>
                  <a:lnTo>
                    <a:pt x="1" y="25134"/>
                  </a:lnTo>
                  <a:lnTo>
                    <a:pt x="1" y="59373"/>
                  </a:lnTo>
                  <a:lnTo>
                    <a:pt x="43511" y="34260"/>
                  </a:lnTo>
                  <a:lnTo>
                    <a:pt x="43511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3"/>
            <p:cNvSpPr/>
            <p:nvPr/>
          </p:nvSpPr>
          <p:spPr>
            <a:xfrm>
              <a:off x="2405300" y="1673675"/>
              <a:ext cx="49900" cy="885100"/>
            </a:xfrm>
            <a:custGeom>
              <a:avLst/>
              <a:gdLst/>
              <a:ahLst/>
              <a:cxnLst/>
              <a:rect l="l" t="t" r="r" b="b"/>
              <a:pathLst>
                <a:path w="1996" h="35404" extrusionOk="0">
                  <a:moveTo>
                    <a:pt x="0" y="1"/>
                  </a:moveTo>
                  <a:lnTo>
                    <a:pt x="42" y="34260"/>
                  </a:lnTo>
                  <a:lnTo>
                    <a:pt x="1996" y="35404"/>
                  </a:lnTo>
                  <a:lnTo>
                    <a:pt x="1996" y="11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3"/>
            <p:cNvSpPr/>
            <p:nvPr/>
          </p:nvSpPr>
          <p:spPr>
            <a:xfrm>
              <a:off x="2405300" y="1046375"/>
              <a:ext cx="1137675" cy="656425"/>
            </a:xfrm>
            <a:custGeom>
              <a:avLst/>
              <a:gdLst/>
              <a:ahLst/>
              <a:cxnLst/>
              <a:rect l="l" t="t" r="r" b="b"/>
              <a:pathLst>
                <a:path w="45507" h="26257" extrusionOk="0">
                  <a:moveTo>
                    <a:pt x="43532" y="1"/>
                  </a:moveTo>
                  <a:lnTo>
                    <a:pt x="0" y="25093"/>
                  </a:lnTo>
                  <a:lnTo>
                    <a:pt x="1996" y="26257"/>
                  </a:lnTo>
                  <a:lnTo>
                    <a:pt x="45506" y="1123"/>
                  </a:lnTo>
                  <a:lnTo>
                    <a:pt x="43532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3"/>
            <p:cNvSpPr/>
            <p:nvPr/>
          </p:nvSpPr>
          <p:spPr>
            <a:xfrm>
              <a:off x="2455175" y="1845700"/>
              <a:ext cx="1087800" cy="713075"/>
            </a:xfrm>
            <a:custGeom>
              <a:avLst/>
              <a:gdLst/>
              <a:ahLst/>
              <a:cxnLst/>
              <a:rect l="l" t="t" r="r" b="b"/>
              <a:pathLst>
                <a:path w="43512" h="28523" extrusionOk="0">
                  <a:moveTo>
                    <a:pt x="43511" y="1"/>
                  </a:moveTo>
                  <a:lnTo>
                    <a:pt x="1" y="25113"/>
                  </a:lnTo>
                  <a:lnTo>
                    <a:pt x="1" y="28523"/>
                  </a:lnTo>
                  <a:lnTo>
                    <a:pt x="43511" y="3410"/>
                  </a:lnTo>
                  <a:lnTo>
                    <a:pt x="43511" y="1"/>
                  </a:lnTo>
                  <a:close/>
                </a:path>
              </a:pathLst>
            </a:custGeom>
            <a:solidFill>
              <a:srgbClr val="F4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3"/>
            <p:cNvSpPr/>
            <p:nvPr/>
          </p:nvSpPr>
          <p:spPr>
            <a:xfrm>
              <a:off x="2406325" y="2445450"/>
              <a:ext cx="48875" cy="113325"/>
            </a:xfrm>
            <a:custGeom>
              <a:avLst/>
              <a:gdLst/>
              <a:ahLst/>
              <a:cxnLst/>
              <a:rect l="l" t="t" r="r" b="b"/>
              <a:pathLst>
                <a:path w="1955" h="4533" extrusionOk="0">
                  <a:moveTo>
                    <a:pt x="1" y="1"/>
                  </a:moveTo>
                  <a:lnTo>
                    <a:pt x="1" y="3389"/>
                  </a:lnTo>
                  <a:lnTo>
                    <a:pt x="1955" y="4533"/>
                  </a:lnTo>
                  <a:lnTo>
                    <a:pt x="1955" y="11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DD6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43"/>
            <p:cNvSpPr/>
            <p:nvPr/>
          </p:nvSpPr>
          <p:spPr>
            <a:xfrm>
              <a:off x="2493125" y="2471450"/>
              <a:ext cx="43150" cy="49900"/>
            </a:xfrm>
            <a:custGeom>
              <a:avLst/>
              <a:gdLst/>
              <a:ahLst/>
              <a:cxnLst/>
              <a:rect l="l" t="t" r="r" b="b"/>
              <a:pathLst>
                <a:path w="1726" h="1996" extrusionOk="0">
                  <a:moveTo>
                    <a:pt x="0" y="0"/>
                  </a:moveTo>
                  <a:lnTo>
                    <a:pt x="0" y="1996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ADD6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43"/>
            <p:cNvSpPr/>
            <p:nvPr/>
          </p:nvSpPr>
          <p:spPr>
            <a:xfrm>
              <a:off x="2573150" y="1891950"/>
              <a:ext cx="939675" cy="571200"/>
            </a:xfrm>
            <a:custGeom>
              <a:avLst/>
              <a:gdLst/>
              <a:ahLst/>
              <a:cxnLst/>
              <a:rect l="l" t="t" r="r" b="b"/>
              <a:pathLst>
                <a:path w="37587" h="22848" extrusionOk="0">
                  <a:moveTo>
                    <a:pt x="37587" y="1"/>
                  </a:moveTo>
                  <a:lnTo>
                    <a:pt x="1" y="21767"/>
                  </a:lnTo>
                  <a:lnTo>
                    <a:pt x="22" y="22848"/>
                  </a:lnTo>
                  <a:lnTo>
                    <a:pt x="37587" y="1144"/>
                  </a:lnTo>
                  <a:lnTo>
                    <a:pt x="37587" y="1"/>
                  </a:lnTo>
                  <a:close/>
                </a:path>
              </a:pathLst>
            </a:custGeom>
            <a:solidFill>
              <a:srgbClr val="ADD6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43"/>
            <p:cNvSpPr/>
            <p:nvPr/>
          </p:nvSpPr>
          <p:spPr>
            <a:xfrm>
              <a:off x="2797675" y="1505275"/>
              <a:ext cx="416850" cy="537950"/>
            </a:xfrm>
            <a:custGeom>
              <a:avLst/>
              <a:gdLst/>
              <a:ahLst/>
              <a:cxnLst/>
              <a:rect l="l" t="t" r="r" b="b"/>
              <a:pathLst>
                <a:path w="16674" h="21518" fill="none" extrusionOk="0">
                  <a:moveTo>
                    <a:pt x="8337" y="1144"/>
                  </a:moveTo>
                  <a:lnTo>
                    <a:pt x="8337" y="1144"/>
                  </a:lnTo>
                  <a:lnTo>
                    <a:pt x="8773" y="895"/>
                  </a:lnTo>
                  <a:lnTo>
                    <a:pt x="9189" y="687"/>
                  </a:lnTo>
                  <a:lnTo>
                    <a:pt x="9605" y="521"/>
                  </a:lnTo>
                  <a:lnTo>
                    <a:pt x="10021" y="375"/>
                  </a:lnTo>
                  <a:lnTo>
                    <a:pt x="10416" y="250"/>
                  </a:lnTo>
                  <a:lnTo>
                    <a:pt x="10811" y="147"/>
                  </a:lnTo>
                  <a:lnTo>
                    <a:pt x="11206" y="63"/>
                  </a:lnTo>
                  <a:lnTo>
                    <a:pt x="11580" y="22"/>
                  </a:lnTo>
                  <a:lnTo>
                    <a:pt x="11954" y="1"/>
                  </a:lnTo>
                  <a:lnTo>
                    <a:pt x="12307" y="1"/>
                  </a:lnTo>
                  <a:lnTo>
                    <a:pt x="12661" y="43"/>
                  </a:lnTo>
                  <a:lnTo>
                    <a:pt x="12993" y="84"/>
                  </a:lnTo>
                  <a:lnTo>
                    <a:pt x="13326" y="167"/>
                  </a:lnTo>
                  <a:lnTo>
                    <a:pt x="13638" y="271"/>
                  </a:lnTo>
                  <a:lnTo>
                    <a:pt x="13950" y="396"/>
                  </a:lnTo>
                  <a:lnTo>
                    <a:pt x="14241" y="562"/>
                  </a:lnTo>
                  <a:lnTo>
                    <a:pt x="14511" y="729"/>
                  </a:lnTo>
                  <a:lnTo>
                    <a:pt x="14781" y="936"/>
                  </a:lnTo>
                  <a:lnTo>
                    <a:pt x="15010" y="1144"/>
                  </a:lnTo>
                  <a:lnTo>
                    <a:pt x="15259" y="1394"/>
                  </a:lnTo>
                  <a:lnTo>
                    <a:pt x="15467" y="1664"/>
                  </a:lnTo>
                  <a:lnTo>
                    <a:pt x="15675" y="1955"/>
                  </a:lnTo>
                  <a:lnTo>
                    <a:pt x="15862" y="2246"/>
                  </a:lnTo>
                  <a:lnTo>
                    <a:pt x="16029" y="2579"/>
                  </a:lnTo>
                  <a:lnTo>
                    <a:pt x="16174" y="2932"/>
                  </a:lnTo>
                  <a:lnTo>
                    <a:pt x="16299" y="3306"/>
                  </a:lnTo>
                  <a:lnTo>
                    <a:pt x="16403" y="3701"/>
                  </a:lnTo>
                  <a:lnTo>
                    <a:pt x="16507" y="4117"/>
                  </a:lnTo>
                  <a:lnTo>
                    <a:pt x="16569" y="4533"/>
                  </a:lnTo>
                  <a:lnTo>
                    <a:pt x="16631" y="4990"/>
                  </a:lnTo>
                  <a:lnTo>
                    <a:pt x="16673" y="5468"/>
                  </a:lnTo>
                  <a:lnTo>
                    <a:pt x="16673" y="5947"/>
                  </a:lnTo>
                  <a:lnTo>
                    <a:pt x="16673" y="5947"/>
                  </a:lnTo>
                  <a:lnTo>
                    <a:pt x="16673" y="6445"/>
                  </a:lnTo>
                  <a:lnTo>
                    <a:pt x="16631" y="6965"/>
                  </a:lnTo>
                  <a:lnTo>
                    <a:pt x="16569" y="7464"/>
                  </a:lnTo>
                  <a:lnTo>
                    <a:pt x="16507" y="7984"/>
                  </a:lnTo>
                  <a:lnTo>
                    <a:pt x="16403" y="8504"/>
                  </a:lnTo>
                  <a:lnTo>
                    <a:pt x="16299" y="9023"/>
                  </a:lnTo>
                  <a:lnTo>
                    <a:pt x="16174" y="9543"/>
                  </a:lnTo>
                  <a:lnTo>
                    <a:pt x="16029" y="10084"/>
                  </a:lnTo>
                  <a:lnTo>
                    <a:pt x="15862" y="10603"/>
                  </a:lnTo>
                  <a:lnTo>
                    <a:pt x="15675" y="11123"/>
                  </a:lnTo>
                  <a:lnTo>
                    <a:pt x="15467" y="11643"/>
                  </a:lnTo>
                  <a:lnTo>
                    <a:pt x="15259" y="12162"/>
                  </a:lnTo>
                  <a:lnTo>
                    <a:pt x="15010" y="12661"/>
                  </a:lnTo>
                  <a:lnTo>
                    <a:pt x="14781" y="13181"/>
                  </a:lnTo>
                  <a:lnTo>
                    <a:pt x="14511" y="13680"/>
                  </a:lnTo>
                  <a:lnTo>
                    <a:pt x="14241" y="14158"/>
                  </a:lnTo>
                  <a:lnTo>
                    <a:pt x="13950" y="14657"/>
                  </a:lnTo>
                  <a:lnTo>
                    <a:pt x="13638" y="15135"/>
                  </a:lnTo>
                  <a:lnTo>
                    <a:pt x="13326" y="15593"/>
                  </a:lnTo>
                  <a:lnTo>
                    <a:pt x="12993" y="16050"/>
                  </a:lnTo>
                  <a:lnTo>
                    <a:pt x="12661" y="16507"/>
                  </a:lnTo>
                  <a:lnTo>
                    <a:pt x="12307" y="16923"/>
                  </a:lnTo>
                  <a:lnTo>
                    <a:pt x="11954" y="17360"/>
                  </a:lnTo>
                  <a:lnTo>
                    <a:pt x="11580" y="17755"/>
                  </a:lnTo>
                  <a:lnTo>
                    <a:pt x="11206" y="18150"/>
                  </a:lnTo>
                  <a:lnTo>
                    <a:pt x="10811" y="18524"/>
                  </a:lnTo>
                  <a:lnTo>
                    <a:pt x="10416" y="18877"/>
                  </a:lnTo>
                  <a:lnTo>
                    <a:pt x="10021" y="19231"/>
                  </a:lnTo>
                  <a:lnTo>
                    <a:pt x="9605" y="19542"/>
                  </a:lnTo>
                  <a:lnTo>
                    <a:pt x="9189" y="19854"/>
                  </a:lnTo>
                  <a:lnTo>
                    <a:pt x="8773" y="20124"/>
                  </a:lnTo>
                  <a:lnTo>
                    <a:pt x="8337" y="20395"/>
                  </a:lnTo>
                  <a:lnTo>
                    <a:pt x="8337" y="20395"/>
                  </a:lnTo>
                  <a:lnTo>
                    <a:pt x="7921" y="20623"/>
                  </a:lnTo>
                  <a:lnTo>
                    <a:pt x="7484" y="20831"/>
                  </a:lnTo>
                  <a:lnTo>
                    <a:pt x="7069" y="21018"/>
                  </a:lnTo>
                  <a:lnTo>
                    <a:pt x="6653" y="21164"/>
                  </a:lnTo>
                  <a:lnTo>
                    <a:pt x="6258" y="21289"/>
                  </a:lnTo>
                  <a:lnTo>
                    <a:pt x="5863" y="21393"/>
                  </a:lnTo>
                  <a:lnTo>
                    <a:pt x="5468" y="21455"/>
                  </a:lnTo>
                  <a:lnTo>
                    <a:pt x="5094" y="21496"/>
                  </a:lnTo>
                  <a:lnTo>
                    <a:pt x="4720" y="21517"/>
                  </a:lnTo>
                  <a:lnTo>
                    <a:pt x="4366" y="21517"/>
                  </a:lnTo>
                  <a:lnTo>
                    <a:pt x="4013" y="21496"/>
                  </a:lnTo>
                  <a:lnTo>
                    <a:pt x="3680" y="21434"/>
                  </a:lnTo>
                  <a:lnTo>
                    <a:pt x="3348" y="21351"/>
                  </a:lnTo>
                  <a:lnTo>
                    <a:pt x="3036" y="21247"/>
                  </a:lnTo>
                  <a:lnTo>
                    <a:pt x="2745" y="21122"/>
                  </a:lnTo>
                  <a:lnTo>
                    <a:pt x="2454" y="20977"/>
                  </a:lnTo>
                  <a:lnTo>
                    <a:pt x="2163" y="20790"/>
                  </a:lnTo>
                  <a:lnTo>
                    <a:pt x="1913" y="20603"/>
                  </a:lnTo>
                  <a:lnTo>
                    <a:pt x="1664" y="20374"/>
                  </a:lnTo>
                  <a:lnTo>
                    <a:pt x="1435" y="20124"/>
                  </a:lnTo>
                  <a:lnTo>
                    <a:pt x="1206" y="19875"/>
                  </a:lnTo>
                  <a:lnTo>
                    <a:pt x="1019" y="19584"/>
                  </a:lnTo>
                  <a:lnTo>
                    <a:pt x="832" y="19272"/>
                  </a:lnTo>
                  <a:lnTo>
                    <a:pt x="666" y="18939"/>
                  </a:lnTo>
                  <a:lnTo>
                    <a:pt x="520" y="18586"/>
                  </a:lnTo>
                  <a:lnTo>
                    <a:pt x="375" y="18212"/>
                  </a:lnTo>
                  <a:lnTo>
                    <a:pt x="271" y="17817"/>
                  </a:lnTo>
                  <a:lnTo>
                    <a:pt x="167" y="17422"/>
                  </a:lnTo>
                  <a:lnTo>
                    <a:pt x="104" y="16985"/>
                  </a:lnTo>
                  <a:lnTo>
                    <a:pt x="42" y="16528"/>
                  </a:lnTo>
                  <a:lnTo>
                    <a:pt x="21" y="16071"/>
                  </a:lnTo>
                  <a:lnTo>
                    <a:pt x="1" y="15572"/>
                  </a:lnTo>
                  <a:lnTo>
                    <a:pt x="1" y="15572"/>
                  </a:lnTo>
                  <a:lnTo>
                    <a:pt x="21" y="15073"/>
                  </a:lnTo>
                  <a:lnTo>
                    <a:pt x="42" y="14574"/>
                  </a:lnTo>
                  <a:lnTo>
                    <a:pt x="104" y="14054"/>
                  </a:lnTo>
                  <a:lnTo>
                    <a:pt x="167" y="13534"/>
                  </a:lnTo>
                  <a:lnTo>
                    <a:pt x="271" y="13015"/>
                  </a:lnTo>
                  <a:lnTo>
                    <a:pt x="375" y="12495"/>
                  </a:lnTo>
                  <a:lnTo>
                    <a:pt x="520" y="11975"/>
                  </a:lnTo>
                  <a:lnTo>
                    <a:pt x="666" y="11456"/>
                  </a:lnTo>
                  <a:lnTo>
                    <a:pt x="832" y="10936"/>
                  </a:lnTo>
                  <a:lnTo>
                    <a:pt x="1019" y="10395"/>
                  </a:lnTo>
                  <a:lnTo>
                    <a:pt x="1206" y="9896"/>
                  </a:lnTo>
                  <a:lnTo>
                    <a:pt x="1435" y="9377"/>
                  </a:lnTo>
                  <a:lnTo>
                    <a:pt x="1664" y="8857"/>
                  </a:lnTo>
                  <a:lnTo>
                    <a:pt x="1913" y="8358"/>
                  </a:lnTo>
                  <a:lnTo>
                    <a:pt x="2163" y="7859"/>
                  </a:lnTo>
                  <a:lnTo>
                    <a:pt x="2454" y="7360"/>
                  </a:lnTo>
                  <a:lnTo>
                    <a:pt x="2745" y="6882"/>
                  </a:lnTo>
                  <a:lnTo>
                    <a:pt x="3036" y="6404"/>
                  </a:lnTo>
                  <a:lnTo>
                    <a:pt x="3348" y="5926"/>
                  </a:lnTo>
                  <a:lnTo>
                    <a:pt x="3680" y="5468"/>
                  </a:lnTo>
                  <a:lnTo>
                    <a:pt x="4013" y="5032"/>
                  </a:lnTo>
                  <a:lnTo>
                    <a:pt x="4366" y="4595"/>
                  </a:lnTo>
                  <a:lnTo>
                    <a:pt x="4720" y="4180"/>
                  </a:lnTo>
                  <a:lnTo>
                    <a:pt x="5094" y="3764"/>
                  </a:lnTo>
                  <a:lnTo>
                    <a:pt x="5468" y="3369"/>
                  </a:lnTo>
                  <a:lnTo>
                    <a:pt x="5863" y="2995"/>
                  </a:lnTo>
                  <a:lnTo>
                    <a:pt x="6258" y="2641"/>
                  </a:lnTo>
                  <a:lnTo>
                    <a:pt x="6653" y="2309"/>
                  </a:lnTo>
                  <a:lnTo>
                    <a:pt x="7069" y="1976"/>
                  </a:lnTo>
                  <a:lnTo>
                    <a:pt x="7484" y="1685"/>
                  </a:lnTo>
                  <a:lnTo>
                    <a:pt x="7921" y="1394"/>
                  </a:lnTo>
                  <a:lnTo>
                    <a:pt x="8337" y="1144"/>
                  </a:lnTo>
                  <a:lnTo>
                    <a:pt x="8337" y="1144"/>
                  </a:lnTo>
                  <a:close/>
                </a:path>
              </a:pathLst>
            </a:custGeom>
            <a:noFill/>
            <a:ln w="239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43"/>
            <p:cNvSpPr/>
            <p:nvPr/>
          </p:nvSpPr>
          <p:spPr>
            <a:xfrm>
              <a:off x="2950475" y="1711100"/>
              <a:ext cx="166325" cy="192825"/>
            </a:xfrm>
            <a:custGeom>
              <a:avLst/>
              <a:gdLst/>
              <a:ahLst/>
              <a:cxnLst/>
              <a:rect l="l" t="t" r="r" b="b"/>
              <a:pathLst>
                <a:path w="6653" h="7713" extrusionOk="0">
                  <a:moveTo>
                    <a:pt x="0" y="0"/>
                  </a:moveTo>
                  <a:lnTo>
                    <a:pt x="0" y="7713"/>
                  </a:lnTo>
                  <a:lnTo>
                    <a:pt x="66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561" name="Google Shape;3561;p43"/>
          <p:cNvCxnSpPr>
            <a:stCxn id="3562" idx="1"/>
          </p:cNvCxnSpPr>
          <p:nvPr/>
        </p:nvCxnSpPr>
        <p:spPr>
          <a:xfrm flipH="1">
            <a:off x="6164900" y="2939300"/>
            <a:ext cx="1090500" cy="491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563" name="Google Shape;3563;p43"/>
          <p:cNvSpPr/>
          <p:nvPr/>
        </p:nvSpPr>
        <p:spPr>
          <a:xfrm>
            <a:off x="2555400" y="2592300"/>
            <a:ext cx="4033200" cy="4125300"/>
          </a:xfrm>
          <a:prstGeom prst="arc">
            <a:avLst>
              <a:gd name="adj1" fmla="val 10810440"/>
              <a:gd name="adj2" fmla="val 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43"/>
          <p:cNvSpPr txBox="1"/>
          <p:nvPr/>
        </p:nvSpPr>
        <p:spPr>
          <a:xfrm>
            <a:off x="2517600" y="1647575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5" name="Google Shape;3565;p43"/>
          <p:cNvSpPr txBox="1"/>
          <p:nvPr/>
        </p:nvSpPr>
        <p:spPr>
          <a:xfrm>
            <a:off x="715775" y="2795750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6" name="Google Shape;3566;p43"/>
          <p:cNvSpPr txBox="1"/>
          <p:nvPr/>
        </p:nvSpPr>
        <p:spPr>
          <a:xfrm>
            <a:off x="5440275" y="1647575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2" name="Google Shape;3562;p43"/>
          <p:cNvSpPr txBox="1"/>
          <p:nvPr/>
        </p:nvSpPr>
        <p:spPr>
          <a:xfrm>
            <a:off x="7255400" y="2795750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567" name="Google Shape;3567;p43"/>
          <p:cNvGrpSpPr/>
          <p:nvPr/>
        </p:nvGrpSpPr>
        <p:grpSpPr>
          <a:xfrm>
            <a:off x="3560755" y="3082846"/>
            <a:ext cx="1956930" cy="1661922"/>
            <a:chOff x="3796575" y="2262525"/>
            <a:chExt cx="1485900" cy="1261900"/>
          </a:xfrm>
        </p:grpSpPr>
        <p:sp>
          <p:nvSpPr>
            <p:cNvPr id="3568" name="Google Shape;3568;p43"/>
            <p:cNvSpPr/>
            <p:nvPr/>
          </p:nvSpPr>
          <p:spPr>
            <a:xfrm>
              <a:off x="3859975" y="3328975"/>
              <a:ext cx="115400" cy="179325"/>
            </a:xfrm>
            <a:custGeom>
              <a:avLst/>
              <a:gdLst/>
              <a:ahLst/>
              <a:cxnLst/>
              <a:rect l="l" t="t" r="r" b="b"/>
              <a:pathLst>
                <a:path w="4616" h="7173" extrusionOk="0">
                  <a:moveTo>
                    <a:pt x="1" y="1"/>
                  </a:moveTo>
                  <a:lnTo>
                    <a:pt x="1" y="4803"/>
                  </a:lnTo>
                  <a:lnTo>
                    <a:pt x="4158" y="7173"/>
                  </a:lnTo>
                  <a:lnTo>
                    <a:pt x="4616" y="27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69" name="Google Shape;3569;p43"/>
            <p:cNvGrpSpPr/>
            <p:nvPr/>
          </p:nvGrpSpPr>
          <p:grpSpPr>
            <a:xfrm>
              <a:off x="3796575" y="2262525"/>
              <a:ext cx="1485900" cy="1261900"/>
              <a:chOff x="3796575" y="2262525"/>
              <a:chExt cx="1485900" cy="1261900"/>
            </a:xfrm>
          </p:grpSpPr>
          <p:sp>
            <p:nvSpPr>
              <p:cNvPr id="3570" name="Google Shape;3570;p43"/>
              <p:cNvSpPr/>
              <p:nvPr/>
            </p:nvSpPr>
            <p:spPr>
              <a:xfrm>
                <a:off x="3796575" y="2262525"/>
                <a:ext cx="1373625" cy="1198475"/>
              </a:xfrm>
              <a:custGeom>
                <a:avLst/>
                <a:gdLst/>
                <a:ahLst/>
                <a:cxnLst/>
                <a:rect l="l" t="t" r="r" b="b"/>
                <a:pathLst>
                  <a:path w="54945" h="47939" extrusionOk="0">
                    <a:moveTo>
                      <a:pt x="33054" y="0"/>
                    </a:moveTo>
                    <a:lnTo>
                      <a:pt x="32493" y="21"/>
                    </a:lnTo>
                    <a:lnTo>
                      <a:pt x="31932" y="62"/>
                    </a:lnTo>
                    <a:lnTo>
                      <a:pt x="31370" y="146"/>
                    </a:lnTo>
                    <a:lnTo>
                      <a:pt x="30788" y="270"/>
                    </a:lnTo>
                    <a:lnTo>
                      <a:pt x="30206" y="416"/>
                    </a:lnTo>
                    <a:lnTo>
                      <a:pt x="29603" y="603"/>
                    </a:lnTo>
                    <a:lnTo>
                      <a:pt x="29001" y="811"/>
                    </a:lnTo>
                    <a:lnTo>
                      <a:pt x="28377" y="1060"/>
                    </a:lnTo>
                    <a:lnTo>
                      <a:pt x="27753" y="1351"/>
                    </a:lnTo>
                    <a:lnTo>
                      <a:pt x="27109" y="1663"/>
                    </a:lnTo>
                    <a:lnTo>
                      <a:pt x="26485" y="2017"/>
                    </a:lnTo>
                    <a:lnTo>
                      <a:pt x="25758" y="2453"/>
                    </a:lnTo>
                    <a:lnTo>
                      <a:pt x="25051" y="2911"/>
                    </a:lnTo>
                    <a:lnTo>
                      <a:pt x="24365" y="3409"/>
                    </a:lnTo>
                    <a:lnTo>
                      <a:pt x="23679" y="3929"/>
                    </a:lnTo>
                    <a:lnTo>
                      <a:pt x="23013" y="4490"/>
                    </a:lnTo>
                    <a:lnTo>
                      <a:pt x="22348" y="5073"/>
                    </a:lnTo>
                    <a:lnTo>
                      <a:pt x="21683" y="5696"/>
                    </a:lnTo>
                    <a:lnTo>
                      <a:pt x="21059" y="6320"/>
                    </a:lnTo>
                    <a:lnTo>
                      <a:pt x="20436" y="6985"/>
                    </a:lnTo>
                    <a:lnTo>
                      <a:pt x="19833" y="7671"/>
                    </a:lnTo>
                    <a:lnTo>
                      <a:pt x="19230" y="8378"/>
                    </a:lnTo>
                    <a:lnTo>
                      <a:pt x="18669" y="9106"/>
                    </a:lnTo>
                    <a:lnTo>
                      <a:pt x="18107" y="9854"/>
                    </a:lnTo>
                    <a:lnTo>
                      <a:pt x="17567" y="10602"/>
                    </a:lnTo>
                    <a:lnTo>
                      <a:pt x="17047" y="11392"/>
                    </a:lnTo>
                    <a:lnTo>
                      <a:pt x="16527" y="12182"/>
                    </a:lnTo>
                    <a:lnTo>
                      <a:pt x="16049" y="12993"/>
                    </a:lnTo>
                    <a:lnTo>
                      <a:pt x="15592" y="13804"/>
                    </a:lnTo>
                    <a:lnTo>
                      <a:pt x="15155" y="14635"/>
                    </a:lnTo>
                    <a:lnTo>
                      <a:pt x="14740" y="15467"/>
                    </a:lnTo>
                    <a:lnTo>
                      <a:pt x="14345" y="16319"/>
                    </a:lnTo>
                    <a:lnTo>
                      <a:pt x="13970" y="17172"/>
                    </a:lnTo>
                    <a:lnTo>
                      <a:pt x="13617" y="18024"/>
                    </a:lnTo>
                    <a:lnTo>
                      <a:pt x="13305" y="18897"/>
                    </a:lnTo>
                    <a:lnTo>
                      <a:pt x="13014" y="19770"/>
                    </a:lnTo>
                    <a:lnTo>
                      <a:pt x="12744" y="20643"/>
                    </a:lnTo>
                    <a:lnTo>
                      <a:pt x="12494" y="21496"/>
                    </a:lnTo>
                    <a:lnTo>
                      <a:pt x="12286" y="22369"/>
                    </a:lnTo>
                    <a:lnTo>
                      <a:pt x="12099" y="23242"/>
                    </a:lnTo>
                    <a:lnTo>
                      <a:pt x="11954" y="24094"/>
                    </a:lnTo>
                    <a:lnTo>
                      <a:pt x="11829" y="24967"/>
                    </a:lnTo>
                    <a:lnTo>
                      <a:pt x="11746" y="25820"/>
                    </a:lnTo>
                    <a:lnTo>
                      <a:pt x="11372" y="25861"/>
                    </a:lnTo>
                    <a:lnTo>
                      <a:pt x="10977" y="25944"/>
                    </a:lnTo>
                    <a:lnTo>
                      <a:pt x="10582" y="26048"/>
                    </a:lnTo>
                    <a:lnTo>
                      <a:pt x="10187" y="26173"/>
                    </a:lnTo>
                    <a:lnTo>
                      <a:pt x="9771" y="26319"/>
                    </a:lnTo>
                    <a:lnTo>
                      <a:pt x="9355" y="26506"/>
                    </a:lnTo>
                    <a:lnTo>
                      <a:pt x="8939" y="26714"/>
                    </a:lnTo>
                    <a:lnTo>
                      <a:pt x="8524" y="26942"/>
                    </a:lnTo>
                    <a:lnTo>
                      <a:pt x="8087" y="27213"/>
                    </a:lnTo>
                    <a:lnTo>
                      <a:pt x="7651" y="27483"/>
                    </a:lnTo>
                    <a:lnTo>
                      <a:pt x="7214" y="27795"/>
                    </a:lnTo>
                    <a:lnTo>
                      <a:pt x="6798" y="28127"/>
                    </a:lnTo>
                    <a:lnTo>
                      <a:pt x="6382" y="28481"/>
                    </a:lnTo>
                    <a:lnTo>
                      <a:pt x="5988" y="28834"/>
                    </a:lnTo>
                    <a:lnTo>
                      <a:pt x="5593" y="29229"/>
                    </a:lnTo>
                    <a:lnTo>
                      <a:pt x="5198" y="29624"/>
                    </a:lnTo>
                    <a:lnTo>
                      <a:pt x="4823" y="30040"/>
                    </a:lnTo>
                    <a:lnTo>
                      <a:pt x="4449" y="30476"/>
                    </a:lnTo>
                    <a:lnTo>
                      <a:pt x="4096" y="30913"/>
                    </a:lnTo>
                    <a:lnTo>
                      <a:pt x="3763" y="31370"/>
                    </a:lnTo>
                    <a:lnTo>
                      <a:pt x="3410" y="31828"/>
                    </a:lnTo>
                    <a:lnTo>
                      <a:pt x="3098" y="32306"/>
                    </a:lnTo>
                    <a:lnTo>
                      <a:pt x="2786" y="32805"/>
                    </a:lnTo>
                    <a:lnTo>
                      <a:pt x="2495" y="33304"/>
                    </a:lnTo>
                    <a:lnTo>
                      <a:pt x="2204" y="33803"/>
                    </a:lnTo>
                    <a:lnTo>
                      <a:pt x="1934" y="34301"/>
                    </a:lnTo>
                    <a:lnTo>
                      <a:pt x="1684" y="34821"/>
                    </a:lnTo>
                    <a:lnTo>
                      <a:pt x="1456" y="35362"/>
                    </a:lnTo>
                    <a:lnTo>
                      <a:pt x="1227" y="35881"/>
                    </a:lnTo>
                    <a:lnTo>
                      <a:pt x="1019" y="36401"/>
                    </a:lnTo>
                    <a:lnTo>
                      <a:pt x="832" y="36942"/>
                    </a:lnTo>
                    <a:lnTo>
                      <a:pt x="666" y="37482"/>
                    </a:lnTo>
                    <a:lnTo>
                      <a:pt x="520" y="38002"/>
                    </a:lnTo>
                    <a:lnTo>
                      <a:pt x="375" y="38542"/>
                    </a:lnTo>
                    <a:lnTo>
                      <a:pt x="271" y="39083"/>
                    </a:lnTo>
                    <a:lnTo>
                      <a:pt x="167" y="39603"/>
                    </a:lnTo>
                    <a:lnTo>
                      <a:pt x="104" y="40143"/>
                    </a:lnTo>
                    <a:lnTo>
                      <a:pt x="42" y="40663"/>
                    </a:lnTo>
                    <a:lnTo>
                      <a:pt x="0" y="41183"/>
                    </a:lnTo>
                    <a:lnTo>
                      <a:pt x="0" y="41681"/>
                    </a:lnTo>
                    <a:lnTo>
                      <a:pt x="21" y="42097"/>
                    </a:lnTo>
                    <a:lnTo>
                      <a:pt x="0" y="42097"/>
                    </a:lnTo>
                    <a:lnTo>
                      <a:pt x="0" y="42575"/>
                    </a:lnTo>
                    <a:lnTo>
                      <a:pt x="42" y="43053"/>
                    </a:lnTo>
                    <a:lnTo>
                      <a:pt x="84" y="43490"/>
                    </a:lnTo>
                    <a:lnTo>
                      <a:pt x="167" y="43906"/>
                    </a:lnTo>
                    <a:lnTo>
                      <a:pt x="250" y="44301"/>
                    </a:lnTo>
                    <a:lnTo>
                      <a:pt x="354" y="44696"/>
                    </a:lnTo>
                    <a:lnTo>
                      <a:pt x="499" y="45049"/>
                    </a:lnTo>
                    <a:lnTo>
                      <a:pt x="645" y="45403"/>
                    </a:lnTo>
                    <a:lnTo>
                      <a:pt x="811" y="45735"/>
                    </a:lnTo>
                    <a:lnTo>
                      <a:pt x="977" y="46026"/>
                    </a:lnTo>
                    <a:lnTo>
                      <a:pt x="1185" y="46317"/>
                    </a:lnTo>
                    <a:lnTo>
                      <a:pt x="1393" y="46567"/>
                    </a:lnTo>
                    <a:lnTo>
                      <a:pt x="1622" y="46816"/>
                    </a:lnTo>
                    <a:lnTo>
                      <a:pt x="1851" y="47024"/>
                    </a:lnTo>
                    <a:lnTo>
                      <a:pt x="2121" y="47211"/>
                    </a:lnTo>
                    <a:lnTo>
                      <a:pt x="2391" y="47378"/>
                    </a:lnTo>
                    <a:lnTo>
                      <a:pt x="2661" y="47544"/>
                    </a:lnTo>
                    <a:lnTo>
                      <a:pt x="2973" y="47669"/>
                    </a:lnTo>
                    <a:lnTo>
                      <a:pt x="3285" y="47773"/>
                    </a:lnTo>
                    <a:lnTo>
                      <a:pt x="3597" y="47835"/>
                    </a:lnTo>
                    <a:lnTo>
                      <a:pt x="3929" y="47897"/>
                    </a:lnTo>
                    <a:lnTo>
                      <a:pt x="4262" y="47918"/>
                    </a:lnTo>
                    <a:lnTo>
                      <a:pt x="4615" y="47939"/>
                    </a:lnTo>
                    <a:lnTo>
                      <a:pt x="4990" y="47918"/>
                    </a:lnTo>
                    <a:lnTo>
                      <a:pt x="5343" y="47856"/>
                    </a:lnTo>
                    <a:lnTo>
                      <a:pt x="5738" y="47793"/>
                    </a:lnTo>
                    <a:lnTo>
                      <a:pt x="6112" y="47689"/>
                    </a:lnTo>
                    <a:lnTo>
                      <a:pt x="6507" y="47565"/>
                    </a:lnTo>
                    <a:lnTo>
                      <a:pt x="6923" y="47419"/>
                    </a:lnTo>
                    <a:lnTo>
                      <a:pt x="7318" y="47253"/>
                    </a:lnTo>
                    <a:lnTo>
                      <a:pt x="7734" y="47045"/>
                    </a:lnTo>
                    <a:lnTo>
                      <a:pt x="8150" y="46816"/>
                    </a:lnTo>
                    <a:lnTo>
                      <a:pt x="46796" y="24510"/>
                    </a:lnTo>
                    <a:lnTo>
                      <a:pt x="47211" y="24261"/>
                    </a:lnTo>
                    <a:lnTo>
                      <a:pt x="47627" y="23969"/>
                    </a:lnTo>
                    <a:lnTo>
                      <a:pt x="48043" y="23678"/>
                    </a:lnTo>
                    <a:lnTo>
                      <a:pt x="48438" y="23367"/>
                    </a:lnTo>
                    <a:lnTo>
                      <a:pt x="48833" y="23034"/>
                    </a:lnTo>
                    <a:lnTo>
                      <a:pt x="49228" y="22681"/>
                    </a:lnTo>
                    <a:lnTo>
                      <a:pt x="49602" y="22327"/>
                    </a:lnTo>
                    <a:lnTo>
                      <a:pt x="49976" y="21932"/>
                    </a:lnTo>
                    <a:lnTo>
                      <a:pt x="50330" y="21537"/>
                    </a:lnTo>
                    <a:lnTo>
                      <a:pt x="50683" y="21121"/>
                    </a:lnTo>
                    <a:lnTo>
                      <a:pt x="51016" y="20706"/>
                    </a:lnTo>
                    <a:lnTo>
                      <a:pt x="51348" y="20269"/>
                    </a:lnTo>
                    <a:lnTo>
                      <a:pt x="51681" y="19812"/>
                    </a:lnTo>
                    <a:lnTo>
                      <a:pt x="51993" y="19354"/>
                    </a:lnTo>
                    <a:lnTo>
                      <a:pt x="52284" y="18897"/>
                    </a:lnTo>
                    <a:lnTo>
                      <a:pt x="52554" y="18419"/>
                    </a:lnTo>
                    <a:lnTo>
                      <a:pt x="52824" y="17941"/>
                    </a:lnTo>
                    <a:lnTo>
                      <a:pt x="53095" y="17442"/>
                    </a:lnTo>
                    <a:lnTo>
                      <a:pt x="53323" y="16943"/>
                    </a:lnTo>
                    <a:lnTo>
                      <a:pt x="53552" y="16444"/>
                    </a:lnTo>
                    <a:lnTo>
                      <a:pt x="53781" y="15945"/>
                    </a:lnTo>
                    <a:lnTo>
                      <a:pt x="53968" y="15425"/>
                    </a:lnTo>
                    <a:lnTo>
                      <a:pt x="54155" y="14926"/>
                    </a:lnTo>
                    <a:lnTo>
                      <a:pt x="54321" y="14407"/>
                    </a:lnTo>
                    <a:lnTo>
                      <a:pt x="54467" y="13908"/>
                    </a:lnTo>
                    <a:lnTo>
                      <a:pt x="54591" y="13388"/>
                    </a:lnTo>
                    <a:lnTo>
                      <a:pt x="54695" y="12868"/>
                    </a:lnTo>
                    <a:lnTo>
                      <a:pt x="54779" y="12369"/>
                    </a:lnTo>
                    <a:lnTo>
                      <a:pt x="54862" y="11870"/>
                    </a:lnTo>
                    <a:lnTo>
                      <a:pt x="54903" y="11372"/>
                    </a:lnTo>
                    <a:lnTo>
                      <a:pt x="54945" y="10873"/>
                    </a:lnTo>
                    <a:lnTo>
                      <a:pt x="54945" y="10374"/>
                    </a:lnTo>
                    <a:lnTo>
                      <a:pt x="54945" y="8711"/>
                    </a:lnTo>
                    <a:lnTo>
                      <a:pt x="54945" y="8461"/>
                    </a:lnTo>
                    <a:lnTo>
                      <a:pt x="54945" y="7879"/>
                    </a:lnTo>
                    <a:lnTo>
                      <a:pt x="54903" y="7318"/>
                    </a:lnTo>
                    <a:lnTo>
                      <a:pt x="54841" y="6798"/>
                    </a:lnTo>
                    <a:lnTo>
                      <a:pt x="54758" y="6278"/>
                    </a:lnTo>
                    <a:lnTo>
                      <a:pt x="54654" y="5800"/>
                    </a:lnTo>
                    <a:lnTo>
                      <a:pt x="54508" y="5343"/>
                    </a:lnTo>
                    <a:lnTo>
                      <a:pt x="54363" y="4906"/>
                    </a:lnTo>
                    <a:lnTo>
                      <a:pt x="54176" y="4490"/>
                    </a:lnTo>
                    <a:lnTo>
                      <a:pt x="53989" y="4095"/>
                    </a:lnTo>
                    <a:lnTo>
                      <a:pt x="53760" y="3721"/>
                    </a:lnTo>
                    <a:lnTo>
                      <a:pt x="53531" y="3389"/>
                    </a:lnTo>
                    <a:lnTo>
                      <a:pt x="53282" y="3077"/>
                    </a:lnTo>
                    <a:lnTo>
                      <a:pt x="53011" y="2786"/>
                    </a:lnTo>
                    <a:lnTo>
                      <a:pt x="52720" y="2536"/>
                    </a:lnTo>
                    <a:lnTo>
                      <a:pt x="52409" y="2308"/>
                    </a:lnTo>
                    <a:lnTo>
                      <a:pt x="52076" y="2100"/>
                    </a:lnTo>
                    <a:lnTo>
                      <a:pt x="51743" y="1913"/>
                    </a:lnTo>
                    <a:lnTo>
                      <a:pt x="51369" y="1767"/>
                    </a:lnTo>
                    <a:lnTo>
                      <a:pt x="51016" y="1642"/>
                    </a:lnTo>
                    <a:lnTo>
                      <a:pt x="50621" y="1538"/>
                    </a:lnTo>
                    <a:lnTo>
                      <a:pt x="50226" y="1476"/>
                    </a:lnTo>
                    <a:lnTo>
                      <a:pt x="49810" y="1455"/>
                    </a:lnTo>
                    <a:lnTo>
                      <a:pt x="49394" y="1435"/>
                    </a:lnTo>
                    <a:lnTo>
                      <a:pt x="48958" y="1455"/>
                    </a:lnTo>
                    <a:lnTo>
                      <a:pt x="48500" y="1518"/>
                    </a:lnTo>
                    <a:lnTo>
                      <a:pt x="48043" y="1601"/>
                    </a:lnTo>
                    <a:lnTo>
                      <a:pt x="47586" y="1726"/>
                    </a:lnTo>
                    <a:lnTo>
                      <a:pt x="47107" y="1871"/>
                    </a:lnTo>
                    <a:lnTo>
                      <a:pt x="46629" y="2037"/>
                    </a:lnTo>
                    <a:lnTo>
                      <a:pt x="46130" y="2266"/>
                    </a:lnTo>
                    <a:lnTo>
                      <a:pt x="45631" y="2495"/>
                    </a:lnTo>
                    <a:lnTo>
                      <a:pt x="45133" y="2786"/>
                    </a:lnTo>
                    <a:lnTo>
                      <a:pt x="44550" y="3139"/>
                    </a:lnTo>
                    <a:lnTo>
                      <a:pt x="43968" y="3534"/>
                    </a:lnTo>
                    <a:lnTo>
                      <a:pt x="43428" y="3950"/>
                    </a:lnTo>
                    <a:lnTo>
                      <a:pt x="42867" y="4387"/>
                    </a:lnTo>
                    <a:lnTo>
                      <a:pt x="42326" y="4865"/>
                    </a:lnTo>
                    <a:lnTo>
                      <a:pt x="41806" y="5384"/>
                    </a:lnTo>
                    <a:lnTo>
                      <a:pt x="41287" y="5904"/>
                    </a:lnTo>
                    <a:lnTo>
                      <a:pt x="40788" y="6465"/>
                    </a:lnTo>
                    <a:lnTo>
                      <a:pt x="40621" y="5883"/>
                    </a:lnTo>
                    <a:lnTo>
                      <a:pt x="40434" y="5322"/>
                    </a:lnTo>
                    <a:lnTo>
                      <a:pt x="40206" y="4782"/>
                    </a:lnTo>
                    <a:lnTo>
                      <a:pt x="39977" y="4283"/>
                    </a:lnTo>
                    <a:lnTo>
                      <a:pt x="39728" y="3804"/>
                    </a:lnTo>
                    <a:lnTo>
                      <a:pt x="39436" y="3347"/>
                    </a:lnTo>
                    <a:lnTo>
                      <a:pt x="39125" y="2931"/>
                    </a:lnTo>
                    <a:lnTo>
                      <a:pt x="38813" y="2536"/>
                    </a:lnTo>
                    <a:lnTo>
                      <a:pt x="38480" y="2162"/>
                    </a:lnTo>
                    <a:lnTo>
                      <a:pt x="38106" y="1830"/>
                    </a:lnTo>
                    <a:lnTo>
                      <a:pt x="37732" y="1497"/>
                    </a:lnTo>
                    <a:lnTo>
                      <a:pt x="37337" y="1227"/>
                    </a:lnTo>
                    <a:lnTo>
                      <a:pt x="36921" y="956"/>
                    </a:lnTo>
                    <a:lnTo>
                      <a:pt x="36484" y="749"/>
                    </a:lnTo>
                    <a:lnTo>
                      <a:pt x="36048" y="541"/>
                    </a:lnTo>
                    <a:lnTo>
                      <a:pt x="35570" y="374"/>
                    </a:lnTo>
                    <a:lnTo>
                      <a:pt x="35092" y="229"/>
                    </a:lnTo>
                    <a:lnTo>
                      <a:pt x="34613" y="125"/>
                    </a:lnTo>
                    <a:lnTo>
                      <a:pt x="34094" y="62"/>
                    </a:lnTo>
                    <a:lnTo>
                      <a:pt x="33574" y="21"/>
                    </a:lnTo>
                    <a:lnTo>
                      <a:pt x="33054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3"/>
              <p:cNvSpPr/>
              <p:nvPr/>
            </p:nvSpPr>
            <p:spPr>
              <a:xfrm>
                <a:off x="5078725" y="2318125"/>
                <a:ext cx="129950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5198" h="3888" extrusionOk="0">
                    <a:moveTo>
                      <a:pt x="1019" y="1"/>
                    </a:moveTo>
                    <a:lnTo>
                      <a:pt x="0" y="2308"/>
                    </a:lnTo>
                    <a:lnTo>
                      <a:pt x="4137" y="3888"/>
                    </a:lnTo>
                    <a:lnTo>
                      <a:pt x="5197" y="2391"/>
                    </a:lnTo>
                    <a:lnTo>
                      <a:pt x="1019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3"/>
              <p:cNvSpPr/>
              <p:nvPr/>
            </p:nvSpPr>
            <p:spPr>
              <a:xfrm>
                <a:off x="4690475" y="2289025"/>
                <a:ext cx="133075" cy="941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764" extrusionOk="0">
                    <a:moveTo>
                      <a:pt x="1311" y="0"/>
                    </a:moveTo>
                    <a:lnTo>
                      <a:pt x="1" y="1248"/>
                    </a:lnTo>
                    <a:lnTo>
                      <a:pt x="4179" y="3763"/>
                    </a:lnTo>
                    <a:lnTo>
                      <a:pt x="5323" y="2287"/>
                    </a:lnTo>
                    <a:lnTo>
                      <a:pt x="1311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3"/>
              <p:cNvSpPr/>
              <p:nvPr/>
            </p:nvSpPr>
            <p:spPr>
              <a:xfrm>
                <a:off x="3908300" y="2326450"/>
                <a:ext cx="1374175" cy="1197975"/>
              </a:xfrm>
              <a:custGeom>
                <a:avLst/>
                <a:gdLst/>
                <a:ahLst/>
                <a:cxnLst/>
                <a:rect l="l" t="t" r="r" b="b"/>
                <a:pathLst>
                  <a:path w="54967" h="47919" extrusionOk="0">
                    <a:moveTo>
                      <a:pt x="32494" y="0"/>
                    </a:moveTo>
                    <a:lnTo>
                      <a:pt x="31953" y="62"/>
                    </a:lnTo>
                    <a:lnTo>
                      <a:pt x="31371" y="146"/>
                    </a:lnTo>
                    <a:lnTo>
                      <a:pt x="30789" y="250"/>
                    </a:lnTo>
                    <a:lnTo>
                      <a:pt x="30207" y="416"/>
                    </a:lnTo>
                    <a:lnTo>
                      <a:pt x="29604" y="582"/>
                    </a:lnTo>
                    <a:lnTo>
                      <a:pt x="29001" y="811"/>
                    </a:lnTo>
                    <a:lnTo>
                      <a:pt x="28377" y="1060"/>
                    </a:lnTo>
                    <a:lnTo>
                      <a:pt x="27754" y="1331"/>
                    </a:lnTo>
                    <a:lnTo>
                      <a:pt x="27109" y="1663"/>
                    </a:lnTo>
                    <a:lnTo>
                      <a:pt x="26486" y="2017"/>
                    </a:lnTo>
                    <a:lnTo>
                      <a:pt x="25758" y="2453"/>
                    </a:lnTo>
                    <a:lnTo>
                      <a:pt x="25051" y="2911"/>
                    </a:lnTo>
                    <a:lnTo>
                      <a:pt x="24365" y="3409"/>
                    </a:lnTo>
                    <a:lnTo>
                      <a:pt x="23679" y="3929"/>
                    </a:lnTo>
                    <a:lnTo>
                      <a:pt x="23014" y="4490"/>
                    </a:lnTo>
                    <a:lnTo>
                      <a:pt x="22349" y="5073"/>
                    </a:lnTo>
                    <a:lnTo>
                      <a:pt x="21704" y="5675"/>
                    </a:lnTo>
                    <a:lnTo>
                      <a:pt x="21060" y="6320"/>
                    </a:lnTo>
                    <a:lnTo>
                      <a:pt x="20436" y="6985"/>
                    </a:lnTo>
                    <a:lnTo>
                      <a:pt x="19833" y="7671"/>
                    </a:lnTo>
                    <a:lnTo>
                      <a:pt x="19230" y="8378"/>
                    </a:lnTo>
                    <a:lnTo>
                      <a:pt x="18669" y="9106"/>
                    </a:lnTo>
                    <a:lnTo>
                      <a:pt x="18108" y="9833"/>
                    </a:lnTo>
                    <a:lnTo>
                      <a:pt x="17567" y="10602"/>
                    </a:lnTo>
                    <a:lnTo>
                      <a:pt x="17048" y="11372"/>
                    </a:lnTo>
                    <a:lnTo>
                      <a:pt x="16549" y="12162"/>
                    </a:lnTo>
                    <a:lnTo>
                      <a:pt x="16050" y="12972"/>
                    </a:lnTo>
                    <a:lnTo>
                      <a:pt x="15592" y="13804"/>
                    </a:lnTo>
                    <a:lnTo>
                      <a:pt x="15156" y="14635"/>
                    </a:lnTo>
                    <a:lnTo>
                      <a:pt x="14740" y="15467"/>
                    </a:lnTo>
                    <a:lnTo>
                      <a:pt x="14345" y="16319"/>
                    </a:lnTo>
                    <a:lnTo>
                      <a:pt x="13971" y="17172"/>
                    </a:lnTo>
                    <a:lnTo>
                      <a:pt x="13618" y="18024"/>
                    </a:lnTo>
                    <a:lnTo>
                      <a:pt x="13306" y="18897"/>
                    </a:lnTo>
                    <a:lnTo>
                      <a:pt x="13015" y="19749"/>
                    </a:lnTo>
                    <a:lnTo>
                      <a:pt x="12744" y="20623"/>
                    </a:lnTo>
                    <a:lnTo>
                      <a:pt x="12495" y="21496"/>
                    </a:lnTo>
                    <a:lnTo>
                      <a:pt x="12287" y="22369"/>
                    </a:lnTo>
                    <a:lnTo>
                      <a:pt x="12100" y="23221"/>
                    </a:lnTo>
                    <a:lnTo>
                      <a:pt x="11954" y="24094"/>
                    </a:lnTo>
                    <a:lnTo>
                      <a:pt x="11830" y="24947"/>
                    </a:lnTo>
                    <a:lnTo>
                      <a:pt x="11747" y="25799"/>
                    </a:lnTo>
                    <a:lnTo>
                      <a:pt x="11372" y="25861"/>
                    </a:lnTo>
                    <a:lnTo>
                      <a:pt x="10977" y="25924"/>
                    </a:lnTo>
                    <a:lnTo>
                      <a:pt x="10582" y="26028"/>
                    </a:lnTo>
                    <a:lnTo>
                      <a:pt x="10187" y="26152"/>
                    </a:lnTo>
                    <a:lnTo>
                      <a:pt x="9772" y="26319"/>
                    </a:lnTo>
                    <a:lnTo>
                      <a:pt x="9356" y="26485"/>
                    </a:lnTo>
                    <a:lnTo>
                      <a:pt x="8940" y="26693"/>
                    </a:lnTo>
                    <a:lnTo>
                      <a:pt x="8524" y="26921"/>
                    </a:lnTo>
                    <a:lnTo>
                      <a:pt x="8088" y="27192"/>
                    </a:lnTo>
                    <a:lnTo>
                      <a:pt x="7651" y="27483"/>
                    </a:lnTo>
                    <a:lnTo>
                      <a:pt x="7215" y="27795"/>
                    </a:lnTo>
                    <a:lnTo>
                      <a:pt x="6799" y="28127"/>
                    </a:lnTo>
                    <a:lnTo>
                      <a:pt x="6383" y="28460"/>
                    </a:lnTo>
                    <a:lnTo>
                      <a:pt x="5988" y="28834"/>
                    </a:lnTo>
                    <a:lnTo>
                      <a:pt x="5593" y="29208"/>
                    </a:lnTo>
                    <a:lnTo>
                      <a:pt x="5198" y="29624"/>
                    </a:lnTo>
                    <a:lnTo>
                      <a:pt x="4824" y="30040"/>
                    </a:lnTo>
                    <a:lnTo>
                      <a:pt x="4450" y="30456"/>
                    </a:lnTo>
                    <a:lnTo>
                      <a:pt x="4096" y="30913"/>
                    </a:lnTo>
                    <a:lnTo>
                      <a:pt x="3764" y="31349"/>
                    </a:lnTo>
                    <a:lnTo>
                      <a:pt x="3431" y="31828"/>
                    </a:lnTo>
                    <a:lnTo>
                      <a:pt x="3098" y="32306"/>
                    </a:lnTo>
                    <a:lnTo>
                      <a:pt x="2787" y="32784"/>
                    </a:lnTo>
                    <a:lnTo>
                      <a:pt x="2496" y="33283"/>
                    </a:lnTo>
                    <a:lnTo>
                      <a:pt x="2205" y="33803"/>
                    </a:lnTo>
                    <a:lnTo>
                      <a:pt x="1955" y="34301"/>
                    </a:lnTo>
                    <a:lnTo>
                      <a:pt x="1685" y="34821"/>
                    </a:lnTo>
                    <a:lnTo>
                      <a:pt x="1456" y="35341"/>
                    </a:lnTo>
                    <a:lnTo>
                      <a:pt x="1227" y="35881"/>
                    </a:lnTo>
                    <a:lnTo>
                      <a:pt x="1020" y="36401"/>
                    </a:lnTo>
                    <a:lnTo>
                      <a:pt x="832" y="36942"/>
                    </a:lnTo>
                    <a:lnTo>
                      <a:pt x="666" y="37461"/>
                    </a:lnTo>
                    <a:lnTo>
                      <a:pt x="521" y="38002"/>
                    </a:lnTo>
                    <a:lnTo>
                      <a:pt x="375" y="38542"/>
                    </a:lnTo>
                    <a:lnTo>
                      <a:pt x="271" y="39062"/>
                    </a:lnTo>
                    <a:lnTo>
                      <a:pt x="167" y="39603"/>
                    </a:lnTo>
                    <a:lnTo>
                      <a:pt x="105" y="40122"/>
                    </a:lnTo>
                    <a:lnTo>
                      <a:pt x="43" y="40642"/>
                    </a:lnTo>
                    <a:lnTo>
                      <a:pt x="22" y="41162"/>
                    </a:lnTo>
                    <a:lnTo>
                      <a:pt x="1" y="41681"/>
                    </a:lnTo>
                    <a:lnTo>
                      <a:pt x="22" y="42076"/>
                    </a:lnTo>
                    <a:lnTo>
                      <a:pt x="1" y="42097"/>
                    </a:lnTo>
                    <a:lnTo>
                      <a:pt x="1" y="42575"/>
                    </a:lnTo>
                    <a:lnTo>
                      <a:pt x="43" y="43033"/>
                    </a:lnTo>
                    <a:lnTo>
                      <a:pt x="84" y="43469"/>
                    </a:lnTo>
                    <a:lnTo>
                      <a:pt x="167" y="43906"/>
                    </a:lnTo>
                    <a:lnTo>
                      <a:pt x="250" y="44301"/>
                    </a:lnTo>
                    <a:lnTo>
                      <a:pt x="375" y="44696"/>
                    </a:lnTo>
                    <a:lnTo>
                      <a:pt x="500" y="45049"/>
                    </a:lnTo>
                    <a:lnTo>
                      <a:pt x="645" y="45403"/>
                    </a:lnTo>
                    <a:lnTo>
                      <a:pt x="812" y="45714"/>
                    </a:lnTo>
                    <a:lnTo>
                      <a:pt x="978" y="46026"/>
                    </a:lnTo>
                    <a:lnTo>
                      <a:pt x="1186" y="46297"/>
                    </a:lnTo>
                    <a:lnTo>
                      <a:pt x="1394" y="46567"/>
                    </a:lnTo>
                    <a:lnTo>
                      <a:pt x="1622" y="46795"/>
                    </a:lnTo>
                    <a:lnTo>
                      <a:pt x="1872" y="47024"/>
                    </a:lnTo>
                    <a:lnTo>
                      <a:pt x="2121" y="47211"/>
                    </a:lnTo>
                    <a:lnTo>
                      <a:pt x="2392" y="47378"/>
                    </a:lnTo>
                    <a:lnTo>
                      <a:pt x="2683" y="47523"/>
                    </a:lnTo>
                    <a:lnTo>
                      <a:pt x="2974" y="47648"/>
                    </a:lnTo>
                    <a:lnTo>
                      <a:pt x="3286" y="47752"/>
                    </a:lnTo>
                    <a:lnTo>
                      <a:pt x="3597" y="47835"/>
                    </a:lnTo>
                    <a:lnTo>
                      <a:pt x="3930" y="47897"/>
                    </a:lnTo>
                    <a:lnTo>
                      <a:pt x="4263" y="47918"/>
                    </a:lnTo>
                    <a:lnTo>
                      <a:pt x="4616" y="47918"/>
                    </a:lnTo>
                    <a:lnTo>
                      <a:pt x="4990" y="47897"/>
                    </a:lnTo>
                    <a:lnTo>
                      <a:pt x="5364" y="47856"/>
                    </a:lnTo>
                    <a:lnTo>
                      <a:pt x="5739" y="47793"/>
                    </a:lnTo>
                    <a:lnTo>
                      <a:pt x="6113" y="47689"/>
                    </a:lnTo>
                    <a:lnTo>
                      <a:pt x="6508" y="47565"/>
                    </a:lnTo>
                    <a:lnTo>
                      <a:pt x="6924" y="47419"/>
                    </a:lnTo>
                    <a:lnTo>
                      <a:pt x="7319" y="47232"/>
                    </a:lnTo>
                    <a:lnTo>
                      <a:pt x="7734" y="47045"/>
                    </a:lnTo>
                    <a:lnTo>
                      <a:pt x="8150" y="46816"/>
                    </a:lnTo>
                    <a:lnTo>
                      <a:pt x="46796" y="24510"/>
                    </a:lnTo>
                    <a:lnTo>
                      <a:pt x="47212" y="24240"/>
                    </a:lnTo>
                    <a:lnTo>
                      <a:pt x="47628" y="23969"/>
                    </a:lnTo>
                    <a:lnTo>
                      <a:pt x="48044" y="23678"/>
                    </a:lnTo>
                    <a:lnTo>
                      <a:pt x="48439" y="23367"/>
                    </a:lnTo>
                    <a:lnTo>
                      <a:pt x="48834" y="23034"/>
                    </a:lnTo>
                    <a:lnTo>
                      <a:pt x="49228" y="22681"/>
                    </a:lnTo>
                    <a:lnTo>
                      <a:pt x="49603" y="22306"/>
                    </a:lnTo>
                    <a:lnTo>
                      <a:pt x="49977" y="21932"/>
                    </a:lnTo>
                    <a:lnTo>
                      <a:pt x="50330" y="21537"/>
                    </a:lnTo>
                    <a:lnTo>
                      <a:pt x="50684" y="21121"/>
                    </a:lnTo>
                    <a:lnTo>
                      <a:pt x="51037" y="20685"/>
                    </a:lnTo>
                    <a:lnTo>
                      <a:pt x="51349" y="20248"/>
                    </a:lnTo>
                    <a:lnTo>
                      <a:pt x="51682" y="19812"/>
                    </a:lnTo>
                    <a:lnTo>
                      <a:pt x="51993" y="19354"/>
                    </a:lnTo>
                    <a:lnTo>
                      <a:pt x="52284" y="18876"/>
                    </a:lnTo>
                    <a:lnTo>
                      <a:pt x="52575" y="18419"/>
                    </a:lnTo>
                    <a:lnTo>
                      <a:pt x="52846" y="17920"/>
                    </a:lnTo>
                    <a:lnTo>
                      <a:pt x="53095" y="17442"/>
                    </a:lnTo>
                    <a:lnTo>
                      <a:pt x="53345" y="16943"/>
                    </a:lnTo>
                    <a:lnTo>
                      <a:pt x="53573" y="16444"/>
                    </a:lnTo>
                    <a:lnTo>
                      <a:pt x="53781" y="15945"/>
                    </a:lnTo>
                    <a:lnTo>
                      <a:pt x="53968" y="15425"/>
                    </a:lnTo>
                    <a:lnTo>
                      <a:pt x="54155" y="14926"/>
                    </a:lnTo>
                    <a:lnTo>
                      <a:pt x="54322" y="14407"/>
                    </a:lnTo>
                    <a:lnTo>
                      <a:pt x="54467" y="13887"/>
                    </a:lnTo>
                    <a:lnTo>
                      <a:pt x="54592" y="13388"/>
                    </a:lnTo>
                    <a:lnTo>
                      <a:pt x="54696" y="12868"/>
                    </a:lnTo>
                    <a:lnTo>
                      <a:pt x="54800" y="12369"/>
                    </a:lnTo>
                    <a:lnTo>
                      <a:pt x="54862" y="11850"/>
                    </a:lnTo>
                    <a:lnTo>
                      <a:pt x="54925" y="11351"/>
                    </a:lnTo>
                    <a:lnTo>
                      <a:pt x="54945" y="10852"/>
                    </a:lnTo>
                    <a:lnTo>
                      <a:pt x="54966" y="10374"/>
                    </a:lnTo>
                    <a:lnTo>
                      <a:pt x="54966" y="8690"/>
                    </a:lnTo>
                    <a:lnTo>
                      <a:pt x="54945" y="8711"/>
                    </a:lnTo>
                    <a:lnTo>
                      <a:pt x="54966" y="8440"/>
                    </a:lnTo>
                    <a:lnTo>
                      <a:pt x="54945" y="7879"/>
                    </a:lnTo>
                    <a:lnTo>
                      <a:pt x="54904" y="7318"/>
                    </a:lnTo>
                    <a:lnTo>
                      <a:pt x="54841" y="6777"/>
                    </a:lnTo>
                    <a:lnTo>
                      <a:pt x="54758" y="6278"/>
                    </a:lnTo>
                    <a:lnTo>
                      <a:pt x="54654" y="5779"/>
                    </a:lnTo>
                    <a:lnTo>
                      <a:pt x="54509" y="5322"/>
                    </a:lnTo>
                    <a:lnTo>
                      <a:pt x="54363" y="4885"/>
                    </a:lnTo>
                    <a:lnTo>
                      <a:pt x="54176" y="4470"/>
                    </a:lnTo>
                    <a:lnTo>
                      <a:pt x="53989" y="4095"/>
                    </a:lnTo>
                    <a:lnTo>
                      <a:pt x="53781" y="3721"/>
                    </a:lnTo>
                    <a:lnTo>
                      <a:pt x="53532" y="3389"/>
                    </a:lnTo>
                    <a:lnTo>
                      <a:pt x="53282" y="3077"/>
                    </a:lnTo>
                    <a:lnTo>
                      <a:pt x="53012" y="2786"/>
                    </a:lnTo>
                    <a:lnTo>
                      <a:pt x="52721" y="2516"/>
                    </a:lnTo>
                    <a:lnTo>
                      <a:pt x="52409" y="2287"/>
                    </a:lnTo>
                    <a:lnTo>
                      <a:pt x="52077" y="2079"/>
                    </a:lnTo>
                    <a:lnTo>
                      <a:pt x="51744" y="1913"/>
                    </a:lnTo>
                    <a:lnTo>
                      <a:pt x="51391" y="1746"/>
                    </a:lnTo>
                    <a:lnTo>
                      <a:pt x="51016" y="1642"/>
                    </a:lnTo>
                    <a:lnTo>
                      <a:pt x="50621" y="1538"/>
                    </a:lnTo>
                    <a:lnTo>
                      <a:pt x="50226" y="1476"/>
                    </a:lnTo>
                    <a:lnTo>
                      <a:pt x="49811" y="1435"/>
                    </a:lnTo>
                    <a:lnTo>
                      <a:pt x="49395" y="1435"/>
                    </a:lnTo>
                    <a:lnTo>
                      <a:pt x="48958" y="1455"/>
                    </a:lnTo>
                    <a:lnTo>
                      <a:pt x="48501" y="1518"/>
                    </a:lnTo>
                    <a:lnTo>
                      <a:pt x="48044" y="1601"/>
                    </a:lnTo>
                    <a:lnTo>
                      <a:pt x="47586" y="1705"/>
                    </a:lnTo>
                    <a:lnTo>
                      <a:pt x="47108" y="1871"/>
                    </a:lnTo>
                    <a:lnTo>
                      <a:pt x="46630" y="2037"/>
                    </a:lnTo>
                    <a:lnTo>
                      <a:pt x="46131" y="2245"/>
                    </a:lnTo>
                    <a:lnTo>
                      <a:pt x="45632" y="2495"/>
                    </a:lnTo>
                    <a:lnTo>
                      <a:pt x="45133" y="2765"/>
                    </a:lnTo>
                    <a:lnTo>
                      <a:pt x="44551" y="3118"/>
                    </a:lnTo>
                    <a:lnTo>
                      <a:pt x="43990" y="3513"/>
                    </a:lnTo>
                    <a:lnTo>
                      <a:pt x="43428" y="3929"/>
                    </a:lnTo>
                    <a:lnTo>
                      <a:pt x="42867" y="4387"/>
                    </a:lnTo>
                    <a:lnTo>
                      <a:pt x="42327" y="4865"/>
                    </a:lnTo>
                    <a:lnTo>
                      <a:pt x="41807" y="5364"/>
                    </a:lnTo>
                    <a:lnTo>
                      <a:pt x="41287" y="5904"/>
                    </a:lnTo>
                    <a:lnTo>
                      <a:pt x="40788" y="6445"/>
                    </a:lnTo>
                    <a:lnTo>
                      <a:pt x="40622" y="5863"/>
                    </a:lnTo>
                    <a:lnTo>
                      <a:pt x="40435" y="5322"/>
                    </a:lnTo>
                    <a:lnTo>
                      <a:pt x="40227" y="4782"/>
                    </a:lnTo>
                    <a:lnTo>
                      <a:pt x="39978" y="4283"/>
                    </a:lnTo>
                    <a:lnTo>
                      <a:pt x="39728" y="3804"/>
                    </a:lnTo>
                    <a:lnTo>
                      <a:pt x="39437" y="3347"/>
                    </a:lnTo>
                    <a:lnTo>
                      <a:pt x="39146" y="2931"/>
                    </a:lnTo>
                    <a:lnTo>
                      <a:pt x="38813" y="2516"/>
                    </a:lnTo>
                    <a:lnTo>
                      <a:pt x="38481" y="2162"/>
                    </a:lnTo>
                    <a:lnTo>
                      <a:pt x="38107" y="1809"/>
                    </a:lnTo>
                    <a:lnTo>
                      <a:pt x="37732" y="1497"/>
                    </a:lnTo>
                    <a:lnTo>
                      <a:pt x="37337" y="1206"/>
                    </a:lnTo>
                    <a:lnTo>
                      <a:pt x="36922" y="956"/>
                    </a:lnTo>
                    <a:lnTo>
                      <a:pt x="36485" y="728"/>
                    </a:lnTo>
                    <a:lnTo>
                      <a:pt x="36048" y="541"/>
                    </a:lnTo>
                    <a:lnTo>
                      <a:pt x="35570" y="374"/>
                    </a:lnTo>
                    <a:lnTo>
                      <a:pt x="35092" y="229"/>
                    </a:lnTo>
                    <a:lnTo>
                      <a:pt x="34614" y="125"/>
                    </a:lnTo>
                    <a:lnTo>
                      <a:pt x="34094" y="42"/>
                    </a:lnTo>
                    <a:lnTo>
                      <a:pt x="3357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74" name="Google Shape;3574;p43"/>
          <p:cNvSpPr txBox="1"/>
          <p:nvPr/>
        </p:nvSpPr>
        <p:spPr>
          <a:xfrm>
            <a:off x="2259100" y="1934681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5" name="Google Shape;3575;p43"/>
          <p:cNvSpPr txBox="1"/>
          <p:nvPr/>
        </p:nvSpPr>
        <p:spPr>
          <a:xfrm>
            <a:off x="457200" y="3082850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6" name="Google Shape;3576;p43"/>
          <p:cNvSpPr txBox="1"/>
          <p:nvPr/>
        </p:nvSpPr>
        <p:spPr>
          <a:xfrm>
            <a:off x="5181700" y="1934672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7" name="Google Shape;3577;p43"/>
          <p:cNvSpPr txBox="1"/>
          <p:nvPr/>
        </p:nvSpPr>
        <p:spPr>
          <a:xfrm>
            <a:off x="6996900" y="3082850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78" name="Google Shape;3578;p43"/>
          <p:cNvCxnSpPr>
            <a:stCxn id="3565" idx="3"/>
          </p:cNvCxnSpPr>
          <p:nvPr/>
        </p:nvCxnSpPr>
        <p:spPr>
          <a:xfrm>
            <a:off x="1888475" y="2939300"/>
            <a:ext cx="1181100" cy="388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79" name="Google Shape;3579;p43"/>
          <p:cNvCxnSpPr/>
          <p:nvPr/>
        </p:nvCxnSpPr>
        <p:spPr>
          <a:xfrm rot="-5400000" flipH="1">
            <a:off x="3558000" y="1923425"/>
            <a:ext cx="846300" cy="581700"/>
          </a:xfrm>
          <a:prstGeom prst="bentConnector3">
            <a:avLst>
              <a:gd name="adj1" fmla="val -1338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80" name="Google Shape;3580;p43"/>
          <p:cNvCxnSpPr/>
          <p:nvPr/>
        </p:nvCxnSpPr>
        <p:spPr>
          <a:xfrm rot="5400000">
            <a:off x="4734525" y="1931675"/>
            <a:ext cx="846300" cy="565200"/>
          </a:xfrm>
          <a:prstGeom prst="bentConnector3">
            <a:avLst>
              <a:gd name="adj1" fmla="val -133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/>
          <p:nvPr/>
        </p:nvSpPr>
        <p:spPr>
          <a:xfrm>
            <a:off x="3066150" y="1659888"/>
            <a:ext cx="3011700" cy="30117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457200" y="582933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Materi yang akan kita pelajari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797174" y="1661125"/>
            <a:ext cx="2085496" cy="667426"/>
          </a:xfrm>
          <a:custGeom>
            <a:avLst/>
            <a:gdLst/>
            <a:ahLst/>
            <a:cxnLst/>
            <a:rect l="l" t="t" r="r" b="b"/>
            <a:pathLst>
              <a:path w="118326" h="33313" extrusionOk="0">
                <a:moveTo>
                  <a:pt x="101670" y="1"/>
                </a:moveTo>
                <a:lnTo>
                  <a:pt x="1669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96" y="33313"/>
                </a:cubicBezTo>
                <a:lnTo>
                  <a:pt x="101670" y="33313"/>
                </a:lnTo>
                <a:cubicBezTo>
                  <a:pt x="110865" y="33313"/>
                  <a:pt x="118326" y="25852"/>
                  <a:pt x="118326" y="16657"/>
                </a:cubicBezTo>
                <a:lnTo>
                  <a:pt x="118326" y="16657"/>
                </a:lnTo>
                <a:cubicBezTo>
                  <a:pt x="118326" y="7462"/>
                  <a:pt x="110865" y="1"/>
                  <a:pt x="101670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457201" y="1759718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882"/>
                  <a:pt x="19883" y="25649"/>
                  <a:pt x="12785" y="25649"/>
                </a:cubicBezTo>
                <a:cubicBezTo>
                  <a:pt x="5727" y="25649"/>
                  <a:pt x="1" y="19882"/>
                  <a:pt x="1" y="12825"/>
                </a:cubicBezTo>
                <a:cubicBezTo>
                  <a:pt x="1" y="5727"/>
                  <a:pt x="5727" y="0"/>
                  <a:pt x="12785" y="0"/>
                </a:cubicBezTo>
                <a:cubicBezTo>
                  <a:pt x="19883" y="0"/>
                  <a:pt x="25610" y="5727"/>
                  <a:pt x="25610" y="128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01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1086163" y="1674750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Git &amp; GitHub</a:t>
            </a:r>
            <a:endParaRPr sz="2200" dirty="0">
              <a:solidFill>
                <a:schemeClr val="accen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6259801" y="1661125"/>
            <a:ext cx="2085496" cy="667406"/>
          </a:xfrm>
          <a:custGeom>
            <a:avLst/>
            <a:gdLst/>
            <a:ahLst/>
            <a:cxnLst/>
            <a:rect l="l" t="t" r="r" b="b"/>
            <a:pathLst>
              <a:path w="118326" h="33312" extrusionOk="0">
                <a:moveTo>
                  <a:pt x="16656" y="0"/>
                </a:moveTo>
                <a:lnTo>
                  <a:pt x="101670" y="0"/>
                </a:lnTo>
                <a:cubicBezTo>
                  <a:pt x="110905" y="0"/>
                  <a:pt x="118326" y="7461"/>
                  <a:pt x="118326" y="16656"/>
                </a:cubicBezTo>
                <a:cubicBezTo>
                  <a:pt x="118326" y="25891"/>
                  <a:pt x="110905" y="33312"/>
                  <a:pt x="101670" y="33312"/>
                </a:cubicBezTo>
                <a:lnTo>
                  <a:pt x="16656" y="33312"/>
                </a:lnTo>
                <a:cubicBezTo>
                  <a:pt x="7461" y="33312"/>
                  <a:pt x="0" y="25891"/>
                  <a:pt x="0" y="16656"/>
                </a:cubicBezTo>
                <a:cubicBezTo>
                  <a:pt x="0" y="7461"/>
                  <a:pt x="7461" y="0"/>
                  <a:pt x="16656" y="0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8173194" y="1759695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923"/>
                  <a:pt x="19883" y="25649"/>
                  <a:pt x="12785" y="25649"/>
                </a:cubicBezTo>
                <a:cubicBezTo>
                  <a:pt x="5728" y="25649"/>
                  <a:pt x="1" y="19923"/>
                  <a:pt x="1" y="12825"/>
                </a:cubicBezTo>
                <a:cubicBezTo>
                  <a:pt x="1" y="5767"/>
                  <a:pt x="5728" y="0"/>
                  <a:pt x="12785" y="0"/>
                </a:cubicBezTo>
                <a:cubicBezTo>
                  <a:pt x="19883" y="0"/>
                  <a:pt x="25610" y="5767"/>
                  <a:pt x="25610" y="1282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02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6592012" y="1667925"/>
            <a:ext cx="1464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3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Figma</a:t>
            </a:r>
            <a:endParaRPr sz="2200" dirty="0">
              <a:solidFill>
                <a:schemeClr val="accent3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797184" y="3375698"/>
            <a:ext cx="2086218" cy="668227"/>
          </a:xfrm>
          <a:custGeom>
            <a:avLst/>
            <a:gdLst/>
            <a:ahLst/>
            <a:cxnLst/>
            <a:rect l="l" t="t" r="r" b="b"/>
            <a:pathLst>
              <a:path w="118367" h="33353" extrusionOk="0">
                <a:moveTo>
                  <a:pt x="101670" y="41"/>
                </a:moveTo>
                <a:lnTo>
                  <a:pt x="16697" y="41"/>
                </a:lnTo>
                <a:cubicBezTo>
                  <a:pt x="7461" y="0"/>
                  <a:pt x="0" y="7461"/>
                  <a:pt x="0" y="16696"/>
                </a:cubicBezTo>
                <a:lnTo>
                  <a:pt x="0" y="16696"/>
                </a:lnTo>
                <a:cubicBezTo>
                  <a:pt x="0" y="25891"/>
                  <a:pt x="7461" y="33352"/>
                  <a:pt x="16697" y="33312"/>
                </a:cubicBezTo>
                <a:lnTo>
                  <a:pt x="101670" y="33312"/>
                </a:lnTo>
                <a:cubicBezTo>
                  <a:pt x="110865" y="33352"/>
                  <a:pt x="118366" y="25891"/>
                  <a:pt x="118326" y="16696"/>
                </a:cubicBezTo>
                <a:lnTo>
                  <a:pt x="118326" y="16696"/>
                </a:lnTo>
                <a:cubicBezTo>
                  <a:pt x="118366" y="7461"/>
                  <a:pt x="110905" y="0"/>
                  <a:pt x="101670" y="4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457212" y="3475074"/>
            <a:ext cx="512776" cy="513096"/>
          </a:xfrm>
          <a:custGeom>
            <a:avLst/>
            <a:gdLst/>
            <a:ahLst/>
            <a:cxnLst/>
            <a:rect l="l" t="t" r="r" b="b"/>
            <a:pathLst>
              <a:path w="25610" h="25610" extrusionOk="0">
                <a:moveTo>
                  <a:pt x="25610" y="12785"/>
                </a:moveTo>
                <a:cubicBezTo>
                  <a:pt x="25610" y="19883"/>
                  <a:pt x="19883" y="25610"/>
                  <a:pt x="12785" y="25610"/>
                </a:cubicBezTo>
                <a:cubicBezTo>
                  <a:pt x="5727" y="25610"/>
                  <a:pt x="1" y="19883"/>
                  <a:pt x="1" y="12785"/>
                </a:cubicBezTo>
                <a:cubicBezTo>
                  <a:pt x="1" y="5727"/>
                  <a:pt x="5727" y="1"/>
                  <a:pt x="12785" y="1"/>
                </a:cubicBezTo>
                <a:cubicBezTo>
                  <a:pt x="19883" y="1"/>
                  <a:pt x="25610" y="5727"/>
                  <a:pt x="25610" y="1278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03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1127700" y="3389700"/>
            <a:ext cx="144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4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HTML</a:t>
            </a:r>
            <a:endParaRPr sz="2200" dirty="0">
              <a:solidFill>
                <a:schemeClr val="accent4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6260521" y="3376476"/>
            <a:ext cx="2084791" cy="667426"/>
          </a:xfrm>
          <a:custGeom>
            <a:avLst/>
            <a:gdLst/>
            <a:ahLst/>
            <a:cxnLst/>
            <a:rect l="l" t="t" r="r" b="b"/>
            <a:pathLst>
              <a:path w="118286" h="33313" extrusionOk="0">
                <a:moveTo>
                  <a:pt x="101670" y="1"/>
                </a:moveTo>
                <a:lnTo>
                  <a:pt x="1665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56" y="33313"/>
                </a:cubicBezTo>
                <a:lnTo>
                  <a:pt x="101670" y="33313"/>
                </a:lnTo>
                <a:cubicBezTo>
                  <a:pt x="110824" y="33313"/>
                  <a:pt x="118285" y="25852"/>
                  <a:pt x="118285" y="16657"/>
                </a:cubicBezTo>
                <a:lnTo>
                  <a:pt x="118285" y="16657"/>
                </a:lnTo>
                <a:cubicBezTo>
                  <a:pt x="118285" y="7462"/>
                  <a:pt x="110865" y="1"/>
                  <a:pt x="101670" y="1"/>
                </a:cubicBezTo>
                <a:close/>
              </a:path>
            </a:pathLst>
          </a:custGeom>
          <a:noFill/>
          <a:ln w="9525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8173212" y="3475052"/>
            <a:ext cx="513577" cy="513096"/>
          </a:xfrm>
          <a:custGeom>
            <a:avLst/>
            <a:gdLst/>
            <a:ahLst/>
            <a:cxnLst/>
            <a:rect l="l" t="t" r="r" b="b"/>
            <a:pathLst>
              <a:path w="25650" h="25610" extrusionOk="0">
                <a:moveTo>
                  <a:pt x="25650" y="12826"/>
                </a:moveTo>
                <a:cubicBezTo>
                  <a:pt x="25650" y="19883"/>
                  <a:pt x="19882" y="25610"/>
                  <a:pt x="12825" y="25610"/>
                </a:cubicBezTo>
                <a:cubicBezTo>
                  <a:pt x="5767" y="25610"/>
                  <a:pt x="0" y="19883"/>
                  <a:pt x="0" y="12826"/>
                </a:cubicBezTo>
                <a:cubicBezTo>
                  <a:pt x="0" y="5728"/>
                  <a:pt x="5767" y="1"/>
                  <a:pt x="12825" y="1"/>
                </a:cubicBezTo>
                <a:cubicBezTo>
                  <a:pt x="19882" y="1"/>
                  <a:pt x="25650" y="5728"/>
                  <a:pt x="25650" y="1282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04</a:t>
            </a:r>
            <a:endParaRPr sz="2000" dirty="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6548812" y="3396900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4">
                    <a:lumMod val="75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CSS</a:t>
            </a:r>
            <a:endParaRPr sz="2200" dirty="0">
              <a:solidFill>
                <a:schemeClr val="accent4">
                  <a:lumMod val="75000"/>
                </a:schemeClr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10" name="Google Shape;110;p16"/>
          <p:cNvGrpSpPr/>
          <p:nvPr/>
        </p:nvGrpSpPr>
        <p:grpSpPr>
          <a:xfrm>
            <a:off x="3139351" y="2011698"/>
            <a:ext cx="2929996" cy="2308119"/>
            <a:chOff x="3139351" y="2011698"/>
            <a:chExt cx="2929996" cy="2308119"/>
          </a:xfrm>
        </p:grpSpPr>
        <p:grpSp>
          <p:nvGrpSpPr>
            <p:cNvPr id="111" name="Google Shape;111;p16"/>
            <p:cNvGrpSpPr/>
            <p:nvPr/>
          </p:nvGrpSpPr>
          <p:grpSpPr>
            <a:xfrm>
              <a:off x="3139351" y="2011698"/>
              <a:ext cx="2929996" cy="2250129"/>
              <a:chOff x="-2691874" y="940748"/>
              <a:chExt cx="2929996" cy="2250129"/>
            </a:xfrm>
          </p:grpSpPr>
          <p:sp>
            <p:nvSpPr>
              <p:cNvPr id="112" name="Google Shape;112;p16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6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6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6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6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" name="Google Shape;117;p16"/>
            <p:cNvSpPr/>
            <p:nvPr/>
          </p:nvSpPr>
          <p:spPr>
            <a:xfrm flipH="1">
              <a:off x="4452884" y="2813187"/>
              <a:ext cx="1138609" cy="1506629"/>
            </a:xfrm>
            <a:custGeom>
              <a:avLst/>
              <a:gdLst/>
              <a:ahLst/>
              <a:cxnLst/>
              <a:rect l="l" t="t" r="r" b="b"/>
              <a:pathLst>
                <a:path w="107492" h="52592" extrusionOk="0">
                  <a:moveTo>
                    <a:pt x="30119" y="1"/>
                  </a:moveTo>
                  <a:lnTo>
                    <a:pt x="29238" y="7"/>
                  </a:lnTo>
                  <a:lnTo>
                    <a:pt x="28356" y="18"/>
                  </a:lnTo>
                  <a:lnTo>
                    <a:pt x="27491" y="42"/>
                  </a:lnTo>
                  <a:lnTo>
                    <a:pt x="26610" y="71"/>
                  </a:lnTo>
                  <a:lnTo>
                    <a:pt x="25745" y="106"/>
                  </a:lnTo>
                  <a:lnTo>
                    <a:pt x="24898" y="146"/>
                  </a:lnTo>
                  <a:lnTo>
                    <a:pt x="24051" y="199"/>
                  </a:lnTo>
                  <a:lnTo>
                    <a:pt x="23203" y="257"/>
                  </a:lnTo>
                  <a:lnTo>
                    <a:pt x="22374" y="327"/>
                  </a:lnTo>
                  <a:lnTo>
                    <a:pt x="21544" y="403"/>
                  </a:lnTo>
                  <a:lnTo>
                    <a:pt x="20714" y="485"/>
                  </a:lnTo>
                  <a:lnTo>
                    <a:pt x="19901" y="578"/>
                  </a:lnTo>
                  <a:lnTo>
                    <a:pt x="19106" y="677"/>
                  </a:lnTo>
                  <a:lnTo>
                    <a:pt x="18310" y="788"/>
                  </a:lnTo>
                  <a:lnTo>
                    <a:pt x="17532" y="910"/>
                  </a:lnTo>
                  <a:lnTo>
                    <a:pt x="16772" y="1033"/>
                  </a:lnTo>
                  <a:lnTo>
                    <a:pt x="16011" y="1173"/>
                  </a:lnTo>
                  <a:lnTo>
                    <a:pt x="15267" y="1318"/>
                  </a:lnTo>
                  <a:lnTo>
                    <a:pt x="14524" y="1470"/>
                  </a:lnTo>
                  <a:lnTo>
                    <a:pt x="13815" y="1633"/>
                  </a:lnTo>
                  <a:lnTo>
                    <a:pt x="13106" y="1808"/>
                  </a:lnTo>
                  <a:lnTo>
                    <a:pt x="12397" y="1989"/>
                  </a:lnTo>
                  <a:lnTo>
                    <a:pt x="11723" y="2181"/>
                  </a:lnTo>
                  <a:lnTo>
                    <a:pt x="11049" y="2380"/>
                  </a:lnTo>
                  <a:lnTo>
                    <a:pt x="10409" y="2589"/>
                  </a:lnTo>
                  <a:lnTo>
                    <a:pt x="9769" y="2811"/>
                  </a:lnTo>
                  <a:lnTo>
                    <a:pt x="9147" y="3044"/>
                  </a:lnTo>
                  <a:lnTo>
                    <a:pt x="8542" y="3283"/>
                  </a:lnTo>
                  <a:lnTo>
                    <a:pt x="7954" y="3534"/>
                  </a:lnTo>
                  <a:lnTo>
                    <a:pt x="7383" y="3791"/>
                  </a:lnTo>
                  <a:lnTo>
                    <a:pt x="6830" y="4065"/>
                  </a:lnTo>
                  <a:lnTo>
                    <a:pt x="6294" y="4344"/>
                  </a:lnTo>
                  <a:lnTo>
                    <a:pt x="5775" y="4636"/>
                  </a:lnTo>
                  <a:lnTo>
                    <a:pt x="5291" y="4933"/>
                  </a:lnTo>
                  <a:lnTo>
                    <a:pt x="4807" y="5248"/>
                  </a:lnTo>
                  <a:lnTo>
                    <a:pt x="4357" y="5569"/>
                  </a:lnTo>
                  <a:lnTo>
                    <a:pt x="3908" y="5907"/>
                  </a:lnTo>
                  <a:lnTo>
                    <a:pt x="3493" y="6245"/>
                  </a:lnTo>
                  <a:lnTo>
                    <a:pt x="3113" y="6583"/>
                  </a:lnTo>
                  <a:lnTo>
                    <a:pt x="2750" y="6927"/>
                  </a:lnTo>
                  <a:lnTo>
                    <a:pt x="2404" y="7271"/>
                  </a:lnTo>
                  <a:lnTo>
                    <a:pt x="2092" y="7621"/>
                  </a:lnTo>
                  <a:lnTo>
                    <a:pt x="1799" y="7971"/>
                  </a:lnTo>
                  <a:lnTo>
                    <a:pt x="1539" y="8327"/>
                  </a:lnTo>
                  <a:lnTo>
                    <a:pt x="1297" y="8682"/>
                  </a:lnTo>
                  <a:lnTo>
                    <a:pt x="1072" y="9038"/>
                  </a:lnTo>
                  <a:lnTo>
                    <a:pt x="865" y="9394"/>
                  </a:lnTo>
                  <a:lnTo>
                    <a:pt x="692" y="9755"/>
                  </a:lnTo>
                  <a:lnTo>
                    <a:pt x="536" y="10117"/>
                  </a:lnTo>
                  <a:lnTo>
                    <a:pt x="398" y="10478"/>
                  </a:lnTo>
                  <a:lnTo>
                    <a:pt x="277" y="10845"/>
                  </a:lnTo>
                  <a:lnTo>
                    <a:pt x="173" y="11207"/>
                  </a:lnTo>
                  <a:lnTo>
                    <a:pt x="104" y="11574"/>
                  </a:lnTo>
                  <a:lnTo>
                    <a:pt x="52" y="11942"/>
                  </a:lnTo>
                  <a:lnTo>
                    <a:pt x="18" y="12315"/>
                  </a:lnTo>
                  <a:lnTo>
                    <a:pt x="0" y="12682"/>
                  </a:lnTo>
                  <a:lnTo>
                    <a:pt x="0" y="13055"/>
                  </a:lnTo>
                  <a:lnTo>
                    <a:pt x="18" y="13428"/>
                  </a:lnTo>
                  <a:lnTo>
                    <a:pt x="52" y="13796"/>
                  </a:lnTo>
                  <a:lnTo>
                    <a:pt x="104" y="14169"/>
                  </a:lnTo>
                  <a:lnTo>
                    <a:pt x="173" y="14542"/>
                  </a:lnTo>
                  <a:lnTo>
                    <a:pt x="260" y="14915"/>
                  </a:lnTo>
                  <a:lnTo>
                    <a:pt x="364" y="15288"/>
                  </a:lnTo>
                  <a:lnTo>
                    <a:pt x="485" y="15667"/>
                  </a:lnTo>
                  <a:lnTo>
                    <a:pt x="623" y="16040"/>
                  </a:lnTo>
                  <a:lnTo>
                    <a:pt x="778" y="16414"/>
                  </a:lnTo>
                  <a:lnTo>
                    <a:pt x="934" y="16787"/>
                  </a:lnTo>
                  <a:lnTo>
                    <a:pt x="1124" y="17160"/>
                  </a:lnTo>
                  <a:lnTo>
                    <a:pt x="1314" y="17533"/>
                  </a:lnTo>
                  <a:lnTo>
                    <a:pt x="1522" y="17906"/>
                  </a:lnTo>
                  <a:lnTo>
                    <a:pt x="1747" y="18274"/>
                  </a:lnTo>
                  <a:lnTo>
                    <a:pt x="1989" y="18647"/>
                  </a:lnTo>
                  <a:lnTo>
                    <a:pt x="2248" y="19020"/>
                  </a:lnTo>
                  <a:lnTo>
                    <a:pt x="2507" y="19387"/>
                  </a:lnTo>
                  <a:lnTo>
                    <a:pt x="2784" y="19755"/>
                  </a:lnTo>
                  <a:lnTo>
                    <a:pt x="3061" y="20122"/>
                  </a:lnTo>
                  <a:lnTo>
                    <a:pt x="3355" y="20489"/>
                  </a:lnTo>
                  <a:lnTo>
                    <a:pt x="3666" y="20856"/>
                  </a:lnTo>
                  <a:lnTo>
                    <a:pt x="3994" y="21218"/>
                  </a:lnTo>
                  <a:lnTo>
                    <a:pt x="4323" y="21579"/>
                  </a:lnTo>
                  <a:lnTo>
                    <a:pt x="4669" y="21941"/>
                  </a:lnTo>
                  <a:lnTo>
                    <a:pt x="5014" y="22302"/>
                  </a:lnTo>
                  <a:lnTo>
                    <a:pt x="5378" y="22658"/>
                  </a:lnTo>
                  <a:lnTo>
                    <a:pt x="6121" y="23364"/>
                  </a:lnTo>
                  <a:lnTo>
                    <a:pt x="6916" y="24069"/>
                  </a:lnTo>
                  <a:lnTo>
                    <a:pt x="7729" y="24757"/>
                  </a:lnTo>
                  <a:lnTo>
                    <a:pt x="8559" y="25439"/>
                  </a:lnTo>
                  <a:lnTo>
                    <a:pt x="9423" y="26116"/>
                  </a:lnTo>
                  <a:lnTo>
                    <a:pt x="10322" y="26774"/>
                  </a:lnTo>
                  <a:lnTo>
                    <a:pt x="11222" y="27422"/>
                  </a:lnTo>
                  <a:lnTo>
                    <a:pt x="12155" y="28057"/>
                  </a:lnTo>
                  <a:lnTo>
                    <a:pt x="13089" y="28675"/>
                  </a:lnTo>
                  <a:lnTo>
                    <a:pt x="14144" y="29346"/>
                  </a:lnTo>
                  <a:lnTo>
                    <a:pt x="15233" y="30010"/>
                  </a:lnTo>
                  <a:lnTo>
                    <a:pt x="16357" y="30681"/>
                  </a:lnTo>
                  <a:lnTo>
                    <a:pt x="17532" y="31346"/>
                  </a:lnTo>
                  <a:lnTo>
                    <a:pt x="18743" y="32010"/>
                  </a:lnTo>
                  <a:lnTo>
                    <a:pt x="20005" y="32675"/>
                  </a:lnTo>
                  <a:lnTo>
                    <a:pt x="21302" y="33328"/>
                  </a:lnTo>
                  <a:lnTo>
                    <a:pt x="21959" y="33654"/>
                  </a:lnTo>
                  <a:lnTo>
                    <a:pt x="22633" y="33981"/>
                  </a:lnTo>
                  <a:lnTo>
                    <a:pt x="23307" y="34308"/>
                  </a:lnTo>
                  <a:lnTo>
                    <a:pt x="23999" y="34628"/>
                  </a:lnTo>
                  <a:lnTo>
                    <a:pt x="24708" y="34949"/>
                  </a:lnTo>
                  <a:lnTo>
                    <a:pt x="25417" y="35264"/>
                  </a:lnTo>
                  <a:lnTo>
                    <a:pt x="26125" y="35584"/>
                  </a:lnTo>
                  <a:lnTo>
                    <a:pt x="26852" y="35899"/>
                  </a:lnTo>
                  <a:lnTo>
                    <a:pt x="27595" y="36208"/>
                  </a:lnTo>
                  <a:lnTo>
                    <a:pt x="28339" y="36517"/>
                  </a:lnTo>
                  <a:lnTo>
                    <a:pt x="29099" y="36826"/>
                  </a:lnTo>
                  <a:lnTo>
                    <a:pt x="29877" y="37129"/>
                  </a:lnTo>
                  <a:lnTo>
                    <a:pt x="30655" y="37433"/>
                  </a:lnTo>
                  <a:lnTo>
                    <a:pt x="31433" y="37736"/>
                  </a:lnTo>
                  <a:lnTo>
                    <a:pt x="32229" y="38027"/>
                  </a:lnTo>
                  <a:lnTo>
                    <a:pt x="33041" y="38325"/>
                  </a:lnTo>
                  <a:lnTo>
                    <a:pt x="33854" y="38610"/>
                  </a:lnTo>
                  <a:lnTo>
                    <a:pt x="34667" y="38902"/>
                  </a:lnTo>
                  <a:lnTo>
                    <a:pt x="35497" y="39182"/>
                  </a:lnTo>
                  <a:lnTo>
                    <a:pt x="36344" y="39462"/>
                  </a:lnTo>
                  <a:lnTo>
                    <a:pt x="37191" y="39742"/>
                  </a:lnTo>
                  <a:lnTo>
                    <a:pt x="38055" y="40016"/>
                  </a:lnTo>
                  <a:lnTo>
                    <a:pt x="38920" y="40284"/>
                  </a:lnTo>
                  <a:lnTo>
                    <a:pt x="39802" y="40546"/>
                  </a:lnTo>
                  <a:lnTo>
                    <a:pt x="40684" y="40809"/>
                  </a:lnTo>
                  <a:lnTo>
                    <a:pt x="41583" y="41065"/>
                  </a:lnTo>
                  <a:lnTo>
                    <a:pt x="42482" y="41316"/>
                  </a:lnTo>
                  <a:lnTo>
                    <a:pt x="43398" y="41566"/>
                  </a:lnTo>
                  <a:lnTo>
                    <a:pt x="44332" y="41806"/>
                  </a:lnTo>
                  <a:lnTo>
                    <a:pt x="45248" y="42045"/>
                  </a:lnTo>
                  <a:lnTo>
                    <a:pt x="46199" y="42278"/>
                  </a:lnTo>
                  <a:lnTo>
                    <a:pt x="47150" y="42511"/>
                  </a:lnTo>
                  <a:lnTo>
                    <a:pt x="48101" y="42733"/>
                  </a:lnTo>
                  <a:lnTo>
                    <a:pt x="49069" y="42948"/>
                  </a:lnTo>
                  <a:lnTo>
                    <a:pt x="50037" y="43164"/>
                  </a:lnTo>
                  <a:lnTo>
                    <a:pt x="51023" y="43374"/>
                  </a:lnTo>
                  <a:lnTo>
                    <a:pt x="52008" y="43572"/>
                  </a:lnTo>
                  <a:lnTo>
                    <a:pt x="53011" y="43770"/>
                  </a:lnTo>
                  <a:lnTo>
                    <a:pt x="54014" y="43963"/>
                  </a:lnTo>
                  <a:lnTo>
                    <a:pt x="55034" y="44144"/>
                  </a:lnTo>
                  <a:lnTo>
                    <a:pt x="56054" y="44324"/>
                  </a:lnTo>
                  <a:lnTo>
                    <a:pt x="57092" y="44499"/>
                  </a:lnTo>
                  <a:lnTo>
                    <a:pt x="58129" y="44663"/>
                  </a:lnTo>
                  <a:lnTo>
                    <a:pt x="59184" y="44826"/>
                  </a:lnTo>
                  <a:lnTo>
                    <a:pt x="60238" y="44977"/>
                  </a:lnTo>
                  <a:lnTo>
                    <a:pt x="61293" y="45129"/>
                  </a:lnTo>
                  <a:lnTo>
                    <a:pt x="62365" y="45269"/>
                  </a:lnTo>
                  <a:lnTo>
                    <a:pt x="63454" y="45403"/>
                  </a:lnTo>
                  <a:lnTo>
                    <a:pt x="64544" y="45525"/>
                  </a:lnTo>
                  <a:lnTo>
                    <a:pt x="65633" y="45648"/>
                  </a:lnTo>
                  <a:lnTo>
                    <a:pt x="66324" y="45718"/>
                  </a:lnTo>
                  <a:lnTo>
                    <a:pt x="67016" y="45782"/>
                  </a:lnTo>
                  <a:lnTo>
                    <a:pt x="68347" y="45893"/>
                  </a:lnTo>
                  <a:lnTo>
                    <a:pt x="69627" y="45998"/>
                  </a:lnTo>
                  <a:lnTo>
                    <a:pt x="70906" y="46103"/>
                  </a:lnTo>
                  <a:lnTo>
                    <a:pt x="71529" y="46155"/>
                  </a:lnTo>
                  <a:lnTo>
                    <a:pt x="72134" y="46213"/>
                  </a:lnTo>
                  <a:lnTo>
                    <a:pt x="72756" y="46278"/>
                  </a:lnTo>
                  <a:lnTo>
                    <a:pt x="73361" y="46348"/>
                  </a:lnTo>
                  <a:lnTo>
                    <a:pt x="73984" y="46423"/>
                  </a:lnTo>
                  <a:lnTo>
                    <a:pt x="74589" y="46511"/>
                  </a:lnTo>
                  <a:lnTo>
                    <a:pt x="75194" y="46604"/>
                  </a:lnTo>
                  <a:lnTo>
                    <a:pt x="75799" y="46715"/>
                  </a:lnTo>
                  <a:lnTo>
                    <a:pt x="76301" y="46808"/>
                  </a:lnTo>
                  <a:lnTo>
                    <a:pt x="76785" y="46913"/>
                  </a:lnTo>
                  <a:lnTo>
                    <a:pt x="77269" y="47024"/>
                  </a:lnTo>
                  <a:lnTo>
                    <a:pt x="77736" y="47135"/>
                  </a:lnTo>
                  <a:lnTo>
                    <a:pt x="78220" y="47251"/>
                  </a:lnTo>
                  <a:lnTo>
                    <a:pt x="78687" y="47374"/>
                  </a:lnTo>
                  <a:lnTo>
                    <a:pt x="79603" y="47624"/>
                  </a:lnTo>
                  <a:lnTo>
                    <a:pt x="80519" y="47881"/>
                  </a:lnTo>
                  <a:lnTo>
                    <a:pt x="81419" y="48143"/>
                  </a:lnTo>
                  <a:lnTo>
                    <a:pt x="82318" y="48394"/>
                  </a:lnTo>
                  <a:lnTo>
                    <a:pt x="83217" y="48633"/>
                  </a:lnTo>
                  <a:lnTo>
                    <a:pt x="98536" y="52592"/>
                  </a:lnTo>
                  <a:lnTo>
                    <a:pt x="98466" y="52370"/>
                  </a:lnTo>
                  <a:lnTo>
                    <a:pt x="98363" y="52143"/>
                  </a:lnTo>
                  <a:lnTo>
                    <a:pt x="98155" y="51665"/>
                  </a:lnTo>
                  <a:lnTo>
                    <a:pt x="97878" y="51164"/>
                  </a:lnTo>
                  <a:lnTo>
                    <a:pt x="97585" y="50639"/>
                  </a:lnTo>
                  <a:lnTo>
                    <a:pt x="96962" y="49548"/>
                  </a:lnTo>
                  <a:lnTo>
                    <a:pt x="96651" y="48989"/>
                  </a:lnTo>
                  <a:lnTo>
                    <a:pt x="96340" y="48429"/>
                  </a:lnTo>
                  <a:lnTo>
                    <a:pt x="96080" y="47869"/>
                  </a:lnTo>
                  <a:lnTo>
                    <a:pt x="95959" y="47589"/>
                  </a:lnTo>
                  <a:lnTo>
                    <a:pt x="95856" y="47315"/>
                  </a:lnTo>
                  <a:lnTo>
                    <a:pt x="95752" y="47041"/>
                  </a:lnTo>
                  <a:lnTo>
                    <a:pt x="95665" y="46767"/>
                  </a:lnTo>
                  <a:lnTo>
                    <a:pt x="95596" y="46499"/>
                  </a:lnTo>
                  <a:lnTo>
                    <a:pt x="95562" y="46237"/>
                  </a:lnTo>
                  <a:lnTo>
                    <a:pt x="95527" y="45980"/>
                  </a:lnTo>
                  <a:lnTo>
                    <a:pt x="95510" y="45724"/>
                  </a:lnTo>
                  <a:lnTo>
                    <a:pt x="95527" y="45473"/>
                  </a:lnTo>
                  <a:lnTo>
                    <a:pt x="95562" y="45234"/>
                  </a:lnTo>
                  <a:lnTo>
                    <a:pt x="95631" y="45001"/>
                  </a:lnTo>
                  <a:lnTo>
                    <a:pt x="95717" y="44767"/>
                  </a:lnTo>
                  <a:lnTo>
                    <a:pt x="95821" y="44552"/>
                  </a:lnTo>
                  <a:lnTo>
                    <a:pt x="95977" y="44336"/>
                  </a:lnTo>
                  <a:lnTo>
                    <a:pt x="96098" y="44190"/>
                  </a:lnTo>
                  <a:lnTo>
                    <a:pt x="96236" y="44044"/>
                  </a:lnTo>
                  <a:lnTo>
                    <a:pt x="96426" y="43899"/>
                  </a:lnTo>
                  <a:lnTo>
                    <a:pt x="96616" y="43753"/>
                  </a:lnTo>
                  <a:lnTo>
                    <a:pt x="96841" y="43607"/>
                  </a:lnTo>
                  <a:lnTo>
                    <a:pt x="97066" y="43461"/>
                  </a:lnTo>
                  <a:lnTo>
                    <a:pt x="97325" y="43310"/>
                  </a:lnTo>
                  <a:lnTo>
                    <a:pt x="97602" y="43164"/>
                  </a:lnTo>
                  <a:lnTo>
                    <a:pt x="97878" y="43012"/>
                  </a:lnTo>
                  <a:lnTo>
                    <a:pt x="98172" y="42867"/>
                  </a:lnTo>
                  <a:lnTo>
                    <a:pt x="98812" y="42564"/>
                  </a:lnTo>
                  <a:lnTo>
                    <a:pt x="99469" y="42260"/>
                  </a:lnTo>
                  <a:lnTo>
                    <a:pt x="100161" y="41957"/>
                  </a:lnTo>
                  <a:lnTo>
                    <a:pt x="100852" y="41648"/>
                  </a:lnTo>
                  <a:lnTo>
                    <a:pt x="101527" y="41339"/>
                  </a:lnTo>
                  <a:lnTo>
                    <a:pt x="102201" y="41024"/>
                  </a:lnTo>
                  <a:lnTo>
                    <a:pt x="102841" y="40709"/>
                  </a:lnTo>
                  <a:lnTo>
                    <a:pt x="103135" y="40546"/>
                  </a:lnTo>
                  <a:lnTo>
                    <a:pt x="103429" y="40389"/>
                  </a:lnTo>
                  <a:lnTo>
                    <a:pt x="103705" y="40225"/>
                  </a:lnTo>
                  <a:lnTo>
                    <a:pt x="103965" y="40062"/>
                  </a:lnTo>
                  <a:lnTo>
                    <a:pt x="104207" y="39899"/>
                  </a:lnTo>
                  <a:lnTo>
                    <a:pt x="104431" y="39736"/>
                  </a:lnTo>
                  <a:lnTo>
                    <a:pt x="104639" y="39572"/>
                  </a:lnTo>
                  <a:lnTo>
                    <a:pt x="104812" y="39409"/>
                  </a:lnTo>
                  <a:lnTo>
                    <a:pt x="105088" y="39141"/>
                  </a:lnTo>
                  <a:lnTo>
                    <a:pt x="105330" y="38867"/>
                  </a:lnTo>
                  <a:lnTo>
                    <a:pt x="105572" y="38599"/>
                  </a:lnTo>
                  <a:lnTo>
                    <a:pt x="105797" y="38325"/>
                  </a:lnTo>
                  <a:lnTo>
                    <a:pt x="106005" y="38051"/>
                  </a:lnTo>
                  <a:lnTo>
                    <a:pt x="106195" y="37777"/>
                  </a:lnTo>
                  <a:lnTo>
                    <a:pt x="106368" y="37503"/>
                  </a:lnTo>
                  <a:lnTo>
                    <a:pt x="106523" y="37223"/>
                  </a:lnTo>
                  <a:lnTo>
                    <a:pt x="106679" y="36949"/>
                  </a:lnTo>
                  <a:lnTo>
                    <a:pt x="106817" y="36669"/>
                  </a:lnTo>
                  <a:lnTo>
                    <a:pt x="106938" y="36389"/>
                  </a:lnTo>
                  <a:lnTo>
                    <a:pt x="107042" y="36109"/>
                  </a:lnTo>
                  <a:lnTo>
                    <a:pt x="107146" y="35823"/>
                  </a:lnTo>
                  <a:lnTo>
                    <a:pt x="107215" y="35544"/>
                  </a:lnTo>
                  <a:lnTo>
                    <a:pt x="107301" y="35264"/>
                  </a:lnTo>
                  <a:lnTo>
                    <a:pt x="107353" y="34978"/>
                  </a:lnTo>
                  <a:lnTo>
                    <a:pt x="107405" y="34692"/>
                  </a:lnTo>
                  <a:lnTo>
                    <a:pt x="107440" y="34412"/>
                  </a:lnTo>
                  <a:lnTo>
                    <a:pt x="107474" y="34127"/>
                  </a:lnTo>
                  <a:lnTo>
                    <a:pt x="107492" y="33841"/>
                  </a:lnTo>
                  <a:lnTo>
                    <a:pt x="107492" y="33275"/>
                  </a:lnTo>
                  <a:lnTo>
                    <a:pt x="107457" y="32710"/>
                  </a:lnTo>
                  <a:lnTo>
                    <a:pt x="107371" y="32144"/>
                  </a:lnTo>
                  <a:lnTo>
                    <a:pt x="107267" y="31579"/>
                  </a:lnTo>
                  <a:lnTo>
                    <a:pt x="107129" y="31019"/>
                  </a:lnTo>
                  <a:lnTo>
                    <a:pt x="106956" y="30459"/>
                  </a:lnTo>
                  <a:lnTo>
                    <a:pt x="106783" y="29946"/>
                  </a:lnTo>
                  <a:lnTo>
                    <a:pt x="106575" y="29427"/>
                  </a:lnTo>
                  <a:lnTo>
                    <a:pt x="106333" y="28914"/>
                  </a:lnTo>
                  <a:lnTo>
                    <a:pt x="106074" y="28395"/>
                  </a:lnTo>
                  <a:lnTo>
                    <a:pt x="105797" y="27882"/>
                  </a:lnTo>
                  <a:lnTo>
                    <a:pt x="105486" y="27363"/>
                  </a:lnTo>
                  <a:lnTo>
                    <a:pt x="105158" y="26850"/>
                  </a:lnTo>
                  <a:lnTo>
                    <a:pt x="104812" y="26331"/>
                  </a:lnTo>
                  <a:lnTo>
                    <a:pt x="104431" y="25818"/>
                  </a:lnTo>
                  <a:lnTo>
                    <a:pt x="104034" y="25299"/>
                  </a:lnTo>
                  <a:lnTo>
                    <a:pt x="103619" y="24786"/>
                  </a:lnTo>
                  <a:lnTo>
                    <a:pt x="103169" y="24273"/>
                  </a:lnTo>
                  <a:lnTo>
                    <a:pt x="102702" y="23754"/>
                  </a:lnTo>
                  <a:lnTo>
                    <a:pt x="102218" y="23247"/>
                  </a:lnTo>
                  <a:lnTo>
                    <a:pt x="101700" y="22734"/>
                  </a:lnTo>
                  <a:lnTo>
                    <a:pt x="101181" y="22221"/>
                  </a:lnTo>
                  <a:lnTo>
                    <a:pt x="100628" y="21714"/>
                  </a:lnTo>
                  <a:lnTo>
                    <a:pt x="100040" y="21206"/>
                  </a:lnTo>
                  <a:lnTo>
                    <a:pt x="99452" y="20705"/>
                  </a:lnTo>
                  <a:lnTo>
                    <a:pt x="98829" y="20198"/>
                  </a:lnTo>
                  <a:lnTo>
                    <a:pt x="98190" y="19696"/>
                  </a:lnTo>
                  <a:lnTo>
                    <a:pt x="97533" y="19201"/>
                  </a:lnTo>
                  <a:lnTo>
                    <a:pt x="96858" y="18705"/>
                  </a:lnTo>
                  <a:lnTo>
                    <a:pt x="96149" y="18209"/>
                  </a:lnTo>
                  <a:lnTo>
                    <a:pt x="95441" y="17720"/>
                  </a:lnTo>
                  <a:lnTo>
                    <a:pt x="94697" y="17230"/>
                  </a:lnTo>
                  <a:lnTo>
                    <a:pt x="93936" y="16746"/>
                  </a:lnTo>
                  <a:lnTo>
                    <a:pt x="93158" y="16262"/>
                  </a:lnTo>
                  <a:lnTo>
                    <a:pt x="92363" y="15784"/>
                  </a:lnTo>
                  <a:lnTo>
                    <a:pt x="91550" y="15306"/>
                  </a:lnTo>
                  <a:lnTo>
                    <a:pt x="90720" y="14834"/>
                  </a:lnTo>
                  <a:lnTo>
                    <a:pt x="89856" y="14367"/>
                  </a:lnTo>
                  <a:lnTo>
                    <a:pt x="88991" y="13907"/>
                  </a:lnTo>
                  <a:lnTo>
                    <a:pt x="88092" y="13446"/>
                  </a:lnTo>
                  <a:lnTo>
                    <a:pt x="87193" y="12991"/>
                  </a:lnTo>
                  <a:lnTo>
                    <a:pt x="86260" y="12536"/>
                  </a:lnTo>
                  <a:lnTo>
                    <a:pt x="85326" y="12093"/>
                  </a:lnTo>
                  <a:lnTo>
                    <a:pt x="84358" y="11650"/>
                  </a:lnTo>
                  <a:lnTo>
                    <a:pt x="83390" y="11213"/>
                  </a:lnTo>
                  <a:lnTo>
                    <a:pt x="82404" y="10781"/>
                  </a:lnTo>
                  <a:lnTo>
                    <a:pt x="81384" y="10356"/>
                  </a:lnTo>
                  <a:lnTo>
                    <a:pt x="80364" y="9930"/>
                  </a:lnTo>
                  <a:lnTo>
                    <a:pt x="79326" y="9516"/>
                  </a:lnTo>
                  <a:lnTo>
                    <a:pt x="78254" y="9108"/>
                  </a:lnTo>
                  <a:lnTo>
                    <a:pt x="77182" y="8700"/>
                  </a:lnTo>
                  <a:lnTo>
                    <a:pt x="76093" y="8303"/>
                  </a:lnTo>
                  <a:lnTo>
                    <a:pt x="74987" y="7913"/>
                  </a:lnTo>
                  <a:lnTo>
                    <a:pt x="73880" y="7522"/>
                  </a:lnTo>
                  <a:lnTo>
                    <a:pt x="72739" y="7143"/>
                  </a:lnTo>
                  <a:lnTo>
                    <a:pt x="71581" y="6770"/>
                  </a:lnTo>
                  <a:lnTo>
                    <a:pt x="70422" y="6403"/>
                  </a:lnTo>
                  <a:lnTo>
                    <a:pt x="69246" y="6047"/>
                  </a:lnTo>
                  <a:lnTo>
                    <a:pt x="68053" y="5691"/>
                  </a:lnTo>
                  <a:lnTo>
                    <a:pt x="66843" y="5347"/>
                  </a:lnTo>
                  <a:lnTo>
                    <a:pt x="65633" y="5009"/>
                  </a:lnTo>
                  <a:lnTo>
                    <a:pt x="64388" y="4677"/>
                  </a:lnTo>
                  <a:lnTo>
                    <a:pt x="63143" y="4356"/>
                  </a:lnTo>
                  <a:lnTo>
                    <a:pt x="61881" y="4041"/>
                  </a:lnTo>
                  <a:lnTo>
                    <a:pt x="60619" y="3732"/>
                  </a:lnTo>
                  <a:lnTo>
                    <a:pt x="59339" y="3435"/>
                  </a:lnTo>
                  <a:lnTo>
                    <a:pt x="58025" y="3143"/>
                  </a:lnTo>
                  <a:lnTo>
                    <a:pt x="56729" y="2858"/>
                  </a:lnTo>
                  <a:lnTo>
                    <a:pt x="55397" y="2589"/>
                  </a:lnTo>
                  <a:lnTo>
                    <a:pt x="54066" y="2321"/>
                  </a:lnTo>
                  <a:lnTo>
                    <a:pt x="53236" y="2164"/>
                  </a:lnTo>
                  <a:lnTo>
                    <a:pt x="52389" y="2006"/>
                  </a:lnTo>
                  <a:lnTo>
                    <a:pt x="51542" y="1855"/>
                  </a:lnTo>
                  <a:lnTo>
                    <a:pt x="50677" y="1715"/>
                  </a:lnTo>
                  <a:lnTo>
                    <a:pt x="49813" y="1575"/>
                  </a:lnTo>
                  <a:lnTo>
                    <a:pt x="48948" y="1441"/>
                  </a:lnTo>
                  <a:lnTo>
                    <a:pt x="48066" y="1313"/>
                  </a:lnTo>
                  <a:lnTo>
                    <a:pt x="47185" y="1184"/>
                  </a:lnTo>
                  <a:lnTo>
                    <a:pt x="46303" y="1068"/>
                  </a:lnTo>
                  <a:lnTo>
                    <a:pt x="45421" y="957"/>
                  </a:lnTo>
                  <a:lnTo>
                    <a:pt x="44522" y="852"/>
                  </a:lnTo>
                  <a:lnTo>
                    <a:pt x="43623" y="747"/>
                  </a:lnTo>
                  <a:lnTo>
                    <a:pt x="42724" y="654"/>
                  </a:lnTo>
                  <a:lnTo>
                    <a:pt x="41825" y="566"/>
                  </a:lnTo>
                  <a:lnTo>
                    <a:pt x="40926" y="485"/>
                  </a:lnTo>
                  <a:lnTo>
                    <a:pt x="40027" y="403"/>
                  </a:lnTo>
                  <a:lnTo>
                    <a:pt x="39127" y="333"/>
                  </a:lnTo>
                  <a:lnTo>
                    <a:pt x="38211" y="275"/>
                  </a:lnTo>
                  <a:lnTo>
                    <a:pt x="37312" y="216"/>
                  </a:lnTo>
                  <a:lnTo>
                    <a:pt x="36413" y="164"/>
                  </a:lnTo>
                  <a:lnTo>
                    <a:pt x="35497" y="117"/>
                  </a:lnTo>
                  <a:lnTo>
                    <a:pt x="34597" y="82"/>
                  </a:lnTo>
                  <a:lnTo>
                    <a:pt x="33698" y="53"/>
                  </a:lnTo>
                  <a:lnTo>
                    <a:pt x="32799" y="30"/>
                  </a:lnTo>
                  <a:lnTo>
                    <a:pt x="31900" y="12"/>
                  </a:lnTo>
                  <a:lnTo>
                    <a:pt x="310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 flipH="1">
              <a:off x="4287874" y="2720169"/>
              <a:ext cx="1165535" cy="1599648"/>
            </a:xfrm>
            <a:custGeom>
              <a:avLst/>
              <a:gdLst/>
              <a:ahLst/>
              <a:cxnLst/>
              <a:rect l="l" t="t" r="r" b="b"/>
              <a:pathLst>
                <a:path w="110034" h="55839" extrusionOk="0">
                  <a:moveTo>
                    <a:pt x="31987" y="0"/>
                  </a:moveTo>
                  <a:lnTo>
                    <a:pt x="31123" y="12"/>
                  </a:lnTo>
                  <a:lnTo>
                    <a:pt x="30258" y="29"/>
                  </a:lnTo>
                  <a:lnTo>
                    <a:pt x="29394" y="58"/>
                  </a:lnTo>
                  <a:lnTo>
                    <a:pt x="28529" y="93"/>
                  </a:lnTo>
                  <a:lnTo>
                    <a:pt x="27682" y="134"/>
                  </a:lnTo>
                  <a:lnTo>
                    <a:pt x="26818" y="187"/>
                  </a:lnTo>
                  <a:lnTo>
                    <a:pt x="25970" y="251"/>
                  </a:lnTo>
                  <a:lnTo>
                    <a:pt x="25123" y="327"/>
                  </a:lnTo>
                  <a:lnTo>
                    <a:pt x="24276" y="402"/>
                  </a:lnTo>
                  <a:lnTo>
                    <a:pt x="23446" y="496"/>
                  </a:lnTo>
                  <a:lnTo>
                    <a:pt x="22599" y="595"/>
                  </a:lnTo>
                  <a:lnTo>
                    <a:pt x="21769" y="706"/>
                  </a:lnTo>
                  <a:lnTo>
                    <a:pt x="20939" y="828"/>
                  </a:lnTo>
                  <a:lnTo>
                    <a:pt x="20109" y="962"/>
                  </a:lnTo>
                  <a:lnTo>
                    <a:pt x="19297" y="1102"/>
                  </a:lnTo>
                  <a:lnTo>
                    <a:pt x="18484" y="1260"/>
                  </a:lnTo>
                  <a:lnTo>
                    <a:pt x="16409" y="1668"/>
                  </a:lnTo>
                  <a:lnTo>
                    <a:pt x="14144" y="2128"/>
                  </a:lnTo>
                  <a:lnTo>
                    <a:pt x="9251" y="3125"/>
                  </a:lnTo>
                  <a:lnTo>
                    <a:pt x="4358" y="4128"/>
                  </a:lnTo>
                  <a:lnTo>
                    <a:pt x="2076" y="4583"/>
                  </a:lnTo>
                  <a:lnTo>
                    <a:pt x="1" y="4997"/>
                  </a:lnTo>
                  <a:lnTo>
                    <a:pt x="744" y="4857"/>
                  </a:lnTo>
                  <a:lnTo>
                    <a:pt x="1505" y="4723"/>
                  </a:lnTo>
                  <a:lnTo>
                    <a:pt x="2266" y="4595"/>
                  </a:lnTo>
                  <a:lnTo>
                    <a:pt x="3044" y="4478"/>
                  </a:lnTo>
                  <a:lnTo>
                    <a:pt x="3822" y="4373"/>
                  </a:lnTo>
                  <a:lnTo>
                    <a:pt x="4617" y="4268"/>
                  </a:lnTo>
                  <a:lnTo>
                    <a:pt x="5413" y="4175"/>
                  </a:lnTo>
                  <a:lnTo>
                    <a:pt x="6225" y="4093"/>
                  </a:lnTo>
                  <a:lnTo>
                    <a:pt x="7038" y="4012"/>
                  </a:lnTo>
                  <a:lnTo>
                    <a:pt x="7851" y="3942"/>
                  </a:lnTo>
                  <a:lnTo>
                    <a:pt x="8681" y="3877"/>
                  </a:lnTo>
                  <a:lnTo>
                    <a:pt x="9510" y="3819"/>
                  </a:lnTo>
                  <a:lnTo>
                    <a:pt x="10358" y="3772"/>
                  </a:lnTo>
                  <a:lnTo>
                    <a:pt x="11188" y="3726"/>
                  </a:lnTo>
                  <a:lnTo>
                    <a:pt x="12035" y="3691"/>
                  </a:lnTo>
                  <a:lnTo>
                    <a:pt x="12882" y="3662"/>
                  </a:lnTo>
                  <a:lnTo>
                    <a:pt x="13746" y="3638"/>
                  </a:lnTo>
                  <a:lnTo>
                    <a:pt x="14594" y="3621"/>
                  </a:lnTo>
                  <a:lnTo>
                    <a:pt x="15458" y="3615"/>
                  </a:lnTo>
                  <a:lnTo>
                    <a:pt x="16323" y="3609"/>
                  </a:lnTo>
                  <a:lnTo>
                    <a:pt x="17187" y="3609"/>
                  </a:lnTo>
                  <a:lnTo>
                    <a:pt x="18052" y="3621"/>
                  </a:lnTo>
                  <a:lnTo>
                    <a:pt x="18916" y="3633"/>
                  </a:lnTo>
                  <a:lnTo>
                    <a:pt x="19798" y="3656"/>
                  </a:lnTo>
                  <a:lnTo>
                    <a:pt x="20662" y="3679"/>
                  </a:lnTo>
                  <a:lnTo>
                    <a:pt x="21527" y="3708"/>
                  </a:lnTo>
                  <a:lnTo>
                    <a:pt x="22409" y="3749"/>
                  </a:lnTo>
                  <a:lnTo>
                    <a:pt x="23273" y="3790"/>
                  </a:lnTo>
                  <a:lnTo>
                    <a:pt x="24138" y="3837"/>
                  </a:lnTo>
                  <a:lnTo>
                    <a:pt x="25019" y="3889"/>
                  </a:lnTo>
                  <a:lnTo>
                    <a:pt x="25884" y="3947"/>
                  </a:lnTo>
                  <a:lnTo>
                    <a:pt x="26748" y="4012"/>
                  </a:lnTo>
                  <a:lnTo>
                    <a:pt x="27613" y="4076"/>
                  </a:lnTo>
                  <a:lnTo>
                    <a:pt x="28460" y="4146"/>
                  </a:lnTo>
                  <a:lnTo>
                    <a:pt x="29325" y="4227"/>
                  </a:lnTo>
                  <a:lnTo>
                    <a:pt x="30172" y="4303"/>
                  </a:lnTo>
                  <a:lnTo>
                    <a:pt x="31019" y="4391"/>
                  </a:lnTo>
                  <a:lnTo>
                    <a:pt x="31866" y="4478"/>
                  </a:lnTo>
                  <a:lnTo>
                    <a:pt x="32713" y="4571"/>
                  </a:lnTo>
                  <a:lnTo>
                    <a:pt x="33543" y="4670"/>
                  </a:lnTo>
                  <a:lnTo>
                    <a:pt x="34373" y="4769"/>
                  </a:lnTo>
                  <a:lnTo>
                    <a:pt x="35203" y="4874"/>
                  </a:lnTo>
                  <a:lnTo>
                    <a:pt x="36016" y="4985"/>
                  </a:lnTo>
                  <a:lnTo>
                    <a:pt x="36828" y="5096"/>
                  </a:lnTo>
                  <a:lnTo>
                    <a:pt x="37641" y="5213"/>
                  </a:lnTo>
                  <a:lnTo>
                    <a:pt x="38436" y="5335"/>
                  </a:lnTo>
                  <a:lnTo>
                    <a:pt x="39232" y="5457"/>
                  </a:lnTo>
                  <a:lnTo>
                    <a:pt x="40010" y="5580"/>
                  </a:lnTo>
                  <a:lnTo>
                    <a:pt x="40788" y="5708"/>
                  </a:lnTo>
                  <a:lnTo>
                    <a:pt x="41549" y="5842"/>
                  </a:lnTo>
                  <a:lnTo>
                    <a:pt x="42309" y="5976"/>
                  </a:lnTo>
                  <a:lnTo>
                    <a:pt x="43053" y="6111"/>
                  </a:lnTo>
                  <a:lnTo>
                    <a:pt x="43796" y="6250"/>
                  </a:lnTo>
                  <a:lnTo>
                    <a:pt x="44522" y="6390"/>
                  </a:lnTo>
                  <a:lnTo>
                    <a:pt x="45231" y="6536"/>
                  </a:lnTo>
                  <a:lnTo>
                    <a:pt x="45940" y="6682"/>
                  </a:lnTo>
                  <a:lnTo>
                    <a:pt x="46632" y="6828"/>
                  </a:lnTo>
                  <a:lnTo>
                    <a:pt x="47306" y="6979"/>
                  </a:lnTo>
                  <a:lnTo>
                    <a:pt x="47980" y="7131"/>
                  </a:lnTo>
                  <a:lnTo>
                    <a:pt x="48637" y="7282"/>
                  </a:lnTo>
                  <a:lnTo>
                    <a:pt x="49277" y="7440"/>
                  </a:lnTo>
                  <a:lnTo>
                    <a:pt x="49917" y="7597"/>
                  </a:lnTo>
                  <a:lnTo>
                    <a:pt x="50522" y="7755"/>
                  </a:lnTo>
                  <a:lnTo>
                    <a:pt x="51127" y="7918"/>
                  </a:lnTo>
                  <a:lnTo>
                    <a:pt x="52562" y="8309"/>
                  </a:lnTo>
                  <a:lnTo>
                    <a:pt x="53980" y="8711"/>
                  </a:lnTo>
                  <a:lnTo>
                    <a:pt x="55381" y="9125"/>
                  </a:lnTo>
                  <a:lnTo>
                    <a:pt x="56746" y="9545"/>
                  </a:lnTo>
                  <a:lnTo>
                    <a:pt x="58095" y="9970"/>
                  </a:lnTo>
                  <a:lnTo>
                    <a:pt x="59426" y="10408"/>
                  </a:lnTo>
                  <a:lnTo>
                    <a:pt x="60740" y="10857"/>
                  </a:lnTo>
                  <a:lnTo>
                    <a:pt x="62020" y="11306"/>
                  </a:lnTo>
                  <a:lnTo>
                    <a:pt x="63282" y="11766"/>
                  </a:lnTo>
                  <a:lnTo>
                    <a:pt x="64527" y="12233"/>
                  </a:lnTo>
                  <a:lnTo>
                    <a:pt x="65754" y="12711"/>
                  </a:lnTo>
                  <a:lnTo>
                    <a:pt x="66947" y="13189"/>
                  </a:lnTo>
                  <a:lnTo>
                    <a:pt x="68123" y="13679"/>
                  </a:lnTo>
                  <a:lnTo>
                    <a:pt x="69282" y="14174"/>
                  </a:lnTo>
                  <a:lnTo>
                    <a:pt x="70423" y="14676"/>
                  </a:lnTo>
                  <a:lnTo>
                    <a:pt x="71529" y="15183"/>
                  </a:lnTo>
                  <a:lnTo>
                    <a:pt x="72601" y="15690"/>
                  </a:lnTo>
                  <a:lnTo>
                    <a:pt x="73673" y="16209"/>
                  </a:lnTo>
                  <a:lnTo>
                    <a:pt x="74711" y="16734"/>
                  </a:lnTo>
                  <a:lnTo>
                    <a:pt x="75731" y="17264"/>
                  </a:lnTo>
                  <a:lnTo>
                    <a:pt x="76716" y="17795"/>
                  </a:lnTo>
                  <a:lnTo>
                    <a:pt x="77684" y="18331"/>
                  </a:lnTo>
                  <a:lnTo>
                    <a:pt x="78635" y="18874"/>
                  </a:lnTo>
                  <a:lnTo>
                    <a:pt x="79552" y="19422"/>
                  </a:lnTo>
                  <a:lnTo>
                    <a:pt x="80451" y="19970"/>
                  </a:lnTo>
                  <a:lnTo>
                    <a:pt x="81333" y="20524"/>
                  </a:lnTo>
                  <a:lnTo>
                    <a:pt x="82180" y="21083"/>
                  </a:lnTo>
                  <a:lnTo>
                    <a:pt x="83010" y="21643"/>
                  </a:lnTo>
                  <a:lnTo>
                    <a:pt x="83805" y="22209"/>
                  </a:lnTo>
                  <a:lnTo>
                    <a:pt x="84583" y="22774"/>
                  </a:lnTo>
                  <a:lnTo>
                    <a:pt x="85327" y="23340"/>
                  </a:lnTo>
                  <a:lnTo>
                    <a:pt x="86053" y="23917"/>
                  </a:lnTo>
                  <a:lnTo>
                    <a:pt x="86762" y="24488"/>
                  </a:lnTo>
                  <a:lnTo>
                    <a:pt x="87436" y="25071"/>
                  </a:lnTo>
                  <a:lnTo>
                    <a:pt x="88093" y="25660"/>
                  </a:lnTo>
                  <a:lnTo>
                    <a:pt x="88733" y="26255"/>
                  </a:lnTo>
                  <a:lnTo>
                    <a:pt x="89355" y="26861"/>
                  </a:lnTo>
                  <a:lnTo>
                    <a:pt x="89943" y="27474"/>
                  </a:lnTo>
                  <a:lnTo>
                    <a:pt x="90496" y="28092"/>
                  </a:lnTo>
                  <a:lnTo>
                    <a:pt x="91015" y="28715"/>
                  </a:lnTo>
                  <a:lnTo>
                    <a:pt x="91516" y="29339"/>
                  </a:lnTo>
                  <a:lnTo>
                    <a:pt x="91966" y="29969"/>
                  </a:lnTo>
                  <a:lnTo>
                    <a:pt x="92398" y="30605"/>
                  </a:lnTo>
                  <a:lnTo>
                    <a:pt x="92779" y="31246"/>
                  </a:lnTo>
                  <a:lnTo>
                    <a:pt x="92951" y="31561"/>
                  </a:lnTo>
                  <a:lnTo>
                    <a:pt x="93124" y="31881"/>
                  </a:lnTo>
                  <a:lnTo>
                    <a:pt x="93280" y="32202"/>
                  </a:lnTo>
                  <a:lnTo>
                    <a:pt x="93418" y="32529"/>
                  </a:lnTo>
                  <a:lnTo>
                    <a:pt x="93557" y="32849"/>
                  </a:lnTo>
                  <a:lnTo>
                    <a:pt x="93678" y="33170"/>
                  </a:lnTo>
                  <a:lnTo>
                    <a:pt x="93781" y="33491"/>
                  </a:lnTo>
                  <a:lnTo>
                    <a:pt x="93868" y="33817"/>
                  </a:lnTo>
                  <a:lnTo>
                    <a:pt x="93954" y="34138"/>
                  </a:lnTo>
                  <a:lnTo>
                    <a:pt x="94023" y="34458"/>
                  </a:lnTo>
                  <a:lnTo>
                    <a:pt x="94093" y="34785"/>
                  </a:lnTo>
                  <a:lnTo>
                    <a:pt x="94144" y="35106"/>
                  </a:lnTo>
                  <a:lnTo>
                    <a:pt x="94162" y="35426"/>
                  </a:lnTo>
                  <a:lnTo>
                    <a:pt x="94196" y="35747"/>
                  </a:lnTo>
                  <a:lnTo>
                    <a:pt x="94196" y="36068"/>
                  </a:lnTo>
                  <a:lnTo>
                    <a:pt x="94179" y="36394"/>
                  </a:lnTo>
                  <a:lnTo>
                    <a:pt x="94162" y="36715"/>
                  </a:lnTo>
                  <a:lnTo>
                    <a:pt x="94127" y="37036"/>
                  </a:lnTo>
                  <a:lnTo>
                    <a:pt x="94075" y="37350"/>
                  </a:lnTo>
                  <a:lnTo>
                    <a:pt x="94006" y="37671"/>
                  </a:lnTo>
                  <a:lnTo>
                    <a:pt x="93920" y="37992"/>
                  </a:lnTo>
                  <a:lnTo>
                    <a:pt x="93816" y="38307"/>
                  </a:lnTo>
                  <a:lnTo>
                    <a:pt x="93712" y="38621"/>
                  </a:lnTo>
                  <a:lnTo>
                    <a:pt x="93574" y="38936"/>
                  </a:lnTo>
                  <a:lnTo>
                    <a:pt x="93436" y="39251"/>
                  </a:lnTo>
                  <a:lnTo>
                    <a:pt x="93263" y="39566"/>
                  </a:lnTo>
                  <a:lnTo>
                    <a:pt x="93090" y="39881"/>
                  </a:lnTo>
                  <a:lnTo>
                    <a:pt x="92882" y="40190"/>
                  </a:lnTo>
                  <a:lnTo>
                    <a:pt x="92675" y="40499"/>
                  </a:lnTo>
                  <a:lnTo>
                    <a:pt x="92433" y="40808"/>
                  </a:lnTo>
                  <a:lnTo>
                    <a:pt x="92191" y="41117"/>
                  </a:lnTo>
                  <a:lnTo>
                    <a:pt x="91914" y="41420"/>
                  </a:lnTo>
                  <a:lnTo>
                    <a:pt x="91620" y="41723"/>
                  </a:lnTo>
                  <a:lnTo>
                    <a:pt x="91326" y="42027"/>
                  </a:lnTo>
                  <a:lnTo>
                    <a:pt x="90998" y="42330"/>
                  </a:lnTo>
                  <a:lnTo>
                    <a:pt x="90652" y="42627"/>
                  </a:lnTo>
                  <a:lnTo>
                    <a:pt x="90289" y="42924"/>
                  </a:lnTo>
                  <a:lnTo>
                    <a:pt x="89908" y="43222"/>
                  </a:lnTo>
                  <a:lnTo>
                    <a:pt x="89511" y="43513"/>
                  </a:lnTo>
                  <a:lnTo>
                    <a:pt x="89079" y="43805"/>
                  </a:lnTo>
                  <a:lnTo>
                    <a:pt x="88767" y="44003"/>
                  </a:lnTo>
                  <a:lnTo>
                    <a:pt x="88421" y="44213"/>
                  </a:lnTo>
                  <a:lnTo>
                    <a:pt x="88024" y="44435"/>
                  </a:lnTo>
                  <a:lnTo>
                    <a:pt x="87609" y="44662"/>
                  </a:lnTo>
                  <a:lnTo>
                    <a:pt x="86710" y="45140"/>
                  </a:lnTo>
                  <a:lnTo>
                    <a:pt x="85776" y="45630"/>
                  </a:lnTo>
                  <a:lnTo>
                    <a:pt x="84860" y="46120"/>
                  </a:lnTo>
                  <a:lnTo>
                    <a:pt x="84445" y="46359"/>
                  </a:lnTo>
                  <a:lnTo>
                    <a:pt x="84047" y="46586"/>
                  </a:lnTo>
                  <a:lnTo>
                    <a:pt x="83684" y="46813"/>
                  </a:lnTo>
                  <a:lnTo>
                    <a:pt x="83356" y="47023"/>
                  </a:lnTo>
                  <a:lnTo>
                    <a:pt x="83096" y="47222"/>
                  </a:lnTo>
                  <a:lnTo>
                    <a:pt x="82871" y="47408"/>
                  </a:lnTo>
                  <a:lnTo>
                    <a:pt x="82750" y="47536"/>
                  </a:lnTo>
                  <a:lnTo>
                    <a:pt x="82647" y="47688"/>
                  </a:lnTo>
                  <a:lnTo>
                    <a:pt x="82526" y="47851"/>
                  </a:lnTo>
                  <a:lnTo>
                    <a:pt x="82422" y="48032"/>
                  </a:lnTo>
                  <a:lnTo>
                    <a:pt x="82318" y="48219"/>
                  </a:lnTo>
                  <a:lnTo>
                    <a:pt x="82232" y="48417"/>
                  </a:lnTo>
                  <a:lnTo>
                    <a:pt x="82059" y="48825"/>
                  </a:lnTo>
                  <a:lnTo>
                    <a:pt x="81938" y="49233"/>
                  </a:lnTo>
                  <a:lnTo>
                    <a:pt x="81903" y="49431"/>
                  </a:lnTo>
                  <a:lnTo>
                    <a:pt x="81869" y="49624"/>
                  </a:lnTo>
                  <a:lnTo>
                    <a:pt x="81851" y="49799"/>
                  </a:lnTo>
                  <a:lnTo>
                    <a:pt x="81851" y="49968"/>
                  </a:lnTo>
                  <a:lnTo>
                    <a:pt x="81851" y="50113"/>
                  </a:lnTo>
                  <a:lnTo>
                    <a:pt x="81886" y="50242"/>
                  </a:lnTo>
                  <a:lnTo>
                    <a:pt x="81955" y="50422"/>
                  </a:lnTo>
                  <a:lnTo>
                    <a:pt x="82024" y="50603"/>
                  </a:lnTo>
                  <a:lnTo>
                    <a:pt x="82197" y="50959"/>
                  </a:lnTo>
                  <a:lnTo>
                    <a:pt x="82387" y="51309"/>
                  </a:lnTo>
                  <a:lnTo>
                    <a:pt x="82612" y="51659"/>
                  </a:lnTo>
                  <a:lnTo>
                    <a:pt x="82871" y="52008"/>
                  </a:lnTo>
                  <a:lnTo>
                    <a:pt x="83131" y="52352"/>
                  </a:lnTo>
                  <a:lnTo>
                    <a:pt x="83684" y="53040"/>
                  </a:lnTo>
                  <a:lnTo>
                    <a:pt x="84255" y="53728"/>
                  </a:lnTo>
                  <a:lnTo>
                    <a:pt x="84514" y="54072"/>
                  </a:lnTo>
                  <a:lnTo>
                    <a:pt x="84756" y="54422"/>
                  </a:lnTo>
                  <a:lnTo>
                    <a:pt x="84998" y="54772"/>
                  </a:lnTo>
                  <a:lnTo>
                    <a:pt x="85188" y="55122"/>
                  </a:lnTo>
                  <a:lnTo>
                    <a:pt x="85361" y="55478"/>
                  </a:lnTo>
                  <a:lnTo>
                    <a:pt x="85430" y="55658"/>
                  </a:lnTo>
                  <a:lnTo>
                    <a:pt x="85500" y="55839"/>
                  </a:lnTo>
                  <a:lnTo>
                    <a:pt x="86278" y="55699"/>
                  </a:lnTo>
                  <a:lnTo>
                    <a:pt x="87194" y="55542"/>
                  </a:lnTo>
                  <a:lnTo>
                    <a:pt x="88214" y="55373"/>
                  </a:lnTo>
                  <a:lnTo>
                    <a:pt x="89321" y="55192"/>
                  </a:lnTo>
                  <a:lnTo>
                    <a:pt x="91707" y="54807"/>
                  </a:lnTo>
                  <a:lnTo>
                    <a:pt x="92934" y="54603"/>
                  </a:lnTo>
                  <a:lnTo>
                    <a:pt x="94162" y="54393"/>
                  </a:lnTo>
                  <a:lnTo>
                    <a:pt x="95372" y="54177"/>
                  </a:lnTo>
                  <a:lnTo>
                    <a:pt x="95943" y="54067"/>
                  </a:lnTo>
                  <a:lnTo>
                    <a:pt x="96513" y="53950"/>
                  </a:lnTo>
                  <a:lnTo>
                    <a:pt x="97066" y="53839"/>
                  </a:lnTo>
                  <a:lnTo>
                    <a:pt x="97585" y="53723"/>
                  </a:lnTo>
                  <a:lnTo>
                    <a:pt x="98087" y="53612"/>
                  </a:lnTo>
                  <a:lnTo>
                    <a:pt x="98553" y="53495"/>
                  </a:lnTo>
                  <a:lnTo>
                    <a:pt x="99003" y="53379"/>
                  </a:lnTo>
                  <a:lnTo>
                    <a:pt x="99418" y="53262"/>
                  </a:lnTo>
                  <a:lnTo>
                    <a:pt x="99781" y="53139"/>
                  </a:lnTo>
                  <a:lnTo>
                    <a:pt x="100109" y="53023"/>
                  </a:lnTo>
                  <a:lnTo>
                    <a:pt x="100403" y="52906"/>
                  </a:lnTo>
                  <a:lnTo>
                    <a:pt x="100663" y="52784"/>
                  </a:lnTo>
                  <a:lnTo>
                    <a:pt x="100766" y="52726"/>
                  </a:lnTo>
                  <a:lnTo>
                    <a:pt x="100853" y="52667"/>
                  </a:lnTo>
                  <a:lnTo>
                    <a:pt x="100939" y="52609"/>
                  </a:lnTo>
                  <a:lnTo>
                    <a:pt x="101009" y="52551"/>
                  </a:lnTo>
                  <a:lnTo>
                    <a:pt x="101112" y="52440"/>
                  </a:lnTo>
                  <a:lnTo>
                    <a:pt x="101199" y="52329"/>
                  </a:lnTo>
                  <a:lnTo>
                    <a:pt x="101285" y="52218"/>
                  </a:lnTo>
                  <a:lnTo>
                    <a:pt x="101354" y="52107"/>
                  </a:lnTo>
                  <a:lnTo>
                    <a:pt x="101406" y="51991"/>
                  </a:lnTo>
                  <a:lnTo>
                    <a:pt x="101458" y="51874"/>
                  </a:lnTo>
                  <a:lnTo>
                    <a:pt x="101475" y="51758"/>
                  </a:lnTo>
                  <a:lnTo>
                    <a:pt x="101510" y="51641"/>
                  </a:lnTo>
                  <a:lnTo>
                    <a:pt x="101527" y="51402"/>
                  </a:lnTo>
                  <a:lnTo>
                    <a:pt x="101510" y="51157"/>
                  </a:lnTo>
                  <a:lnTo>
                    <a:pt x="101441" y="50906"/>
                  </a:lnTo>
                  <a:lnTo>
                    <a:pt x="101372" y="50656"/>
                  </a:lnTo>
                  <a:lnTo>
                    <a:pt x="101251" y="50405"/>
                  </a:lnTo>
                  <a:lnTo>
                    <a:pt x="101112" y="50148"/>
                  </a:lnTo>
                  <a:lnTo>
                    <a:pt x="100957" y="49886"/>
                  </a:lnTo>
                  <a:lnTo>
                    <a:pt x="100784" y="49624"/>
                  </a:lnTo>
                  <a:lnTo>
                    <a:pt x="100594" y="49361"/>
                  </a:lnTo>
                  <a:lnTo>
                    <a:pt x="100386" y="49099"/>
                  </a:lnTo>
                  <a:lnTo>
                    <a:pt x="99971" y="48568"/>
                  </a:lnTo>
                  <a:lnTo>
                    <a:pt x="99539" y="48038"/>
                  </a:lnTo>
                  <a:lnTo>
                    <a:pt x="99124" y="47507"/>
                  </a:lnTo>
                  <a:lnTo>
                    <a:pt x="98934" y="47245"/>
                  </a:lnTo>
                  <a:lnTo>
                    <a:pt x="98761" y="46982"/>
                  </a:lnTo>
                  <a:lnTo>
                    <a:pt x="98605" y="46720"/>
                  </a:lnTo>
                  <a:lnTo>
                    <a:pt x="98467" y="46464"/>
                  </a:lnTo>
                  <a:lnTo>
                    <a:pt x="98363" y="46213"/>
                  </a:lnTo>
                  <a:lnTo>
                    <a:pt x="98277" y="45956"/>
                  </a:lnTo>
                  <a:lnTo>
                    <a:pt x="98225" y="45711"/>
                  </a:lnTo>
                  <a:lnTo>
                    <a:pt x="98190" y="45467"/>
                  </a:lnTo>
                  <a:lnTo>
                    <a:pt x="98208" y="45227"/>
                  </a:lnTo>
                  <a:lnTo>
                    <a:pt x="98242" y="45105"/>
                  </a:lnTo>
                  <a:lnTo>
                    <a:pt x="98277" y="44988"/>
                  </a:lnTo>
                  <a:lnTo>
                    <a:pt x="98311" y="44872"/>
                  </a:lnTo>
                  <a:lnTo>
                    <a:pt x="98363" y="44755"/>
                  </a:lnTo>
                  <a:lnTo>
                    <a:pt x="98432" y="44644"/>
                  </a:lnTo>
                  <a:lnTo>
                    <a:pt x="98519" y="44534"/>
                  </a:lnTo>
                  <a:lnTo>
                    <a:pt x="98623" y="44411"/>
                  </a:lnTo>
                  <a:lnTo>
                    <a:pt x="98744" y="44295"/>
                  </a:lnTo>
                  <a:lnTo>
                    <a:pt x="98899" y="44172"/>
                  </a:lnTo>
                  <a:lnTo>
                    <a:pt x="99055" y="44050"/>
                  </a:lnTo>
                  <a:lnTo>
                    <a:pt x="99245" y="43927"/>
                  </a:lnTo>
                  <a:lnTo>
                    <a:pt x="99452" y="43799"/>
                  </a:lnTo>
                  <a:lnTo>
                    <a:pt x="99677" y="43677"/>
                  </a:lnTo>
                  <a:lnTo>
                    <a:pt x="99919" y="43554"/>
                  </a:lnTo>
                  <a:lnTo>
                    <a:pt x="100421" y="43298"/>
                  </a:lnTo>
                  <a:lnTo>
                    <a:pt x="100991" y="43041"/>
                  </a:lnTo>
                  <a:lnTo>
                    <a:pt x="101579" y="42784"/>
                  </a:lnTo>
                  <a:lnTo>
                    <a:pt x="102184" y="42528"/>
                  </a:lnTo>
                  <a:lnTo>
                    <a:pt x="103412" y="42003"/>
                  </a:lnTo>
                  <a:lnTo>
                    <a:pt x="104017" y="41741"/>
                  </a:lnTo>
                  <a:lnTo>
                    <a:pt x="104605" y="41478"/>
                  </a:lnTo>
                  <a:lnTo>
                    <a:pt x="105141" y="41210"/>
                  </a:lnTo>
                  <a:lnTo>
                    <a:pt x="105400" y="41082"/>
                  </a:lnTo>
                  <a:lnTo>
                    <a:pt x="105642" y="40948"/>
                  </a:lnTo>
                  <a:lnTo>
                    <a:pt x="105867" y="40814"/>
                  </a:lnTo>
                  <a:lnTo>
                    <a:pt x="106074" y="40685"/>
                  </a:lnTo>
                  <a:lnTo>
                    <a:pt x="106265" y="40551"/>
                  </a:lnTo>
                  <a:lnTo>
                    <a:pt x="106438" y="40417"/>
                  </a:lnTo>
                  <a:lnTo>
                    <a:pt x="106680" y="40219"/>
                  </a:lnTo>
                  <a:lnTo>
                    <a:pt x="106922" y="40021"/>
                  </a:lnTo>
                  <a:lnTo>
                    <a:pt x="107354" y="39619"/>
                  </a:lnTo>
                  <a:lnTo>
                    <a:pt x="107752" y="39210"/>
                  </a:lnTo>
                  <a:lnTo>
                    <a:pt x="108115" y="38802"/>
                  </a:lnTo>
                  <a:lnTo>
                    <a:pt x="108443" y="38388"/>
                  </a:lnTo>
                  <a:lnTo>
                    <a:pt x="108720" y="37968"/>
                  </a:lnTo>
                  <a:lnTo>
                    <a:pt x="108979" y="37549"/>
                  </a:lnTo>
                  <a:lnTo>
                    <a:pt x="109221" y="37129"/>
                  </a:lnTo>
                  <a:lnTo>
                    <a:pt x="109411" y="36703"/>
                  </a:lnTo>
                  <a:lnTo>
                    <a:pt x="109584" y="36278"/>
                  </a:lnTo>
                  <a:lnTo>
                    <a:pt x="109723" y="35852"/>
                  </a:lnTo>
                  <a:lnTo>
                    <a:pt x="109826" y="35421"/>
                  </a:lnTo>
                  <a:lnTo>
                    <a:pt x="109913" y="34995"/>
                  </a:lnTo>
                  <a:lnTo>
                    <a:pt x="109982" y="34563"/>
                  </a:lnTo>
                  <a:lnTo>
                    <a:pt x="110017" y="34138"/>
                  </a:lnTo>
                  <a:lnTo>
                    <a:pt x="110034" y="33712"/>
                  </a:lnTo>
                  <a:lnTo>
                    <a:pt x="110017" y="33351"/>
                  </a:lnTo>
                  <a:lnTo>
                    <a:pt x="109999" y="32983"/>
                  </a:lnTo>
                  <a:lnTo>
                    <a:pt x="109965" y="32622"/>
                  </a:lnTo>
                  <a:lnTo>
                    <a:pt x="109913" y="32260"/>
                  </a:lnTo>
                  <a:lnTo>
                    <a:pt x="109844" y="31899"/>
                  </a:lnTo>
                  <a:lnTo>
                    <a:pt x="109775" y="31532"/>
                  </a:lnTo>
                  <a:lnTo>
                    <a:pt x="109671" y="31170"/>
                  </a:lnTo>
                  <a:lnTo>
                    <a:pt x="109567" y="30809"/>
                  </a:lnTo>
                  <a:lnTo>
                    <a:pt x="109446" y="30447"/>
                  </a:lnTo>
                  <a:lnTo>
                    <a:pt x="109308" y="30086"/>
                  </a:lnTo>
                  <a:lnTo>
                    <a:pt x="109152" y="29730"/>
                  </a:lnTo>
                  <a:lnTo>
                    <a:pt x="108996" y="29368"/>
                  </a:lnTo>
                  <a:lnTo>
                    <a:pt x="108824" y="29007"/>
                  </a:lnTo>
                  <a:lnTo>
                    <a:pt x="108633" y="28651"/>
                  </a:lnTo>
                  <a:lnTo>
                    <a:pt x="108426" y="28290"/>
                  </a:lnTo>
                  <a:lnTo>
                    <a:pt x="108218" y="27934"/>
                  </a:lnTo>
                  <a:lnTo>
                    <a:pt x="107994" y="27578"/>
                  </a:lnTo>
                  <a:lnTo>
                    <a:pt x="107769" y="27223"/>
                  </a:lnTo>
                  <a:lnTo>
                    <a:pt x="107510" y="26867"/>
                  </a:lnTo>
                  <a:lnTo>
                    <a:pt x="107250" y="26511"/>
                  </a:lnTo>
                  <a:lnTo>
                    <a:pt x="106991" y="26162"/>
                  </a:lnTo>
                  <a:lnTo>
                    <a:pt x="106714" y="25806"/>
                  </a:lnTo>
                  <a:lnTo>
                    <a:pt x="106420" y="25456"/>
                  </a:lnTo>
                  <a:lnTo>
                    <a:pt x="106126" y="25106"/>
                  </a:lnTo>
                  <a:lnTo>
                    <a:pt x="105487" y="24407"/>
                  </a:lnTo>
                  <a:lnTo>
                    <a:pt x="104830" y="23719"/>
                  </a:lnTo>
                  <a:lnTo>
                    <a:pt x="104121" y="23031"/>
                  </a:lnTo>
                  <a:lnTo>
                    <a:pt x="103395" y="22349"/>
                  </a:lnTo>
                  <a:lnTo>
                    <a:pt x="102738" y="21765"/>
                  </a:lnTo>
                  <a:lnTo>
                    <a:pt x="102046" y="21182"/>
                  </a:lnTo>
                  <a:lnTo>
                    <a:pt x="101337" y="20605"/>
                  </a:lnTo>
                  <a:lnTo>
                    <a:pt x="100594" y="20028"/>
                  </a:lnTo>
                  <a:lnTo>
                    <a:pt x="99833" y="19451"/>
                  </a:lnTo>
                  <a:lnTo>
                    <a:pt x="99037" y="18879"/>
                  </a:lnTo>
                  <a:lnTo>
                    <a:pt x="98225" y="18314"/>
                  </a:lnTo>
                  <a:lnTo>
                    <a:pt x="97378" y="17748"/>
                  </a:lnTo>
                  <a:lnTo>
                    <a:pt x="96513" y="17188"/>
                  </a:lnTo>
                  <a:lnTo>
                    <a:pt x="95631" y="16629"/>
                  </a:lnTo>
                  <a:lnTo>
                    <a:pt x="94715" y="16075"/>
                  </a:lnTo>
                  <a:lnTo>
                    <a:pt x="93764" y="15527"/>
                  </a:lnTo>
                  <a:lnTo>
                    <a:pt x="92796" y="14985"/>
                  </a:lnTo>
                  <a:lnTo>
                    <a:pt x="91810" y="14448"/>
                  </a:lnTo>
                  <a:lnTo>
                    <a:pt x="90790" y="13912"/>
                  </a:lnTo>
                  <a:lnTo>
                    <a:pt x="89753" y="13381"/>
                  </a:lnTo>
                  <a:lnTo>
                    <a:pt x="88698" y="12856"/>
                  </a:lnTo>
                  <a:lnTo>
                    <a:pt x="87609" y="12343"/>
                  </a:lnTo>
                  <a:lnTo>
                    <a:pt x="86502" y="11830"/>
                  </a:lnTo>
                  <a:lnTo>
                    <a:pt x="85361" y="11323"/>
                  </a:lnTo>
                  <a:lnTo>
                    <a:pt x="84220" y="10827"/>
                  </a:lnTo>
                  <a:lnTo>
                    <a:pt x="83044" y="10332"/>
                  </a:lnTo>
                  <a:lnTo>
                    <a:pt x="81834" y="9848"/>
                  </a:lnTo>
                  <a:lnTo>
                    <a:pt x="80624" y="9370"/>
                  </a:lnTo>
                  <a:lnTo>
                    <a:pt x="79379" y="8898"/>
                  </a:lnTo>
                  <a:lnTo>
                    <a:pt x="78099" y="8431"/>
                  </a:lnTo>
                  <a:lnTo>
                    <a:pt x="76820" y="7976"/>
                  </a:lnTo>
                  <a:lnTo>
                    <a:pt x="75506" y="7527"/>
                  </a:lnTo>
                  <a:lnTo>
                    <a:pt x="74175" y="7084"/>
                  </a:lnTo>
                  <a:lnTo>
                    <a:pt x="72826" y="6653"/>
                  </a:lnTo>
                  <a:lnTo>
                    <a:pt x="71460" y="6227"/>
                  </a:lnTo>
                  <a:lnTo>
                    <a:pt x="70077" y="5813"/>
                  </a:lnTo>
                  <a:lnTo>
                    <a:pt x="68815" y="5452"/>
                  </a:lnTo>
                  <a:lnTo>
                    <a:pt x="67518" y="5090"/>
                  </a:lnTo>
                  <a:lnTo>
                    <a:pt x="66187" y="4735"/>
                  </a:lnTo>
                  <a:lnTo>
                    <a:pt x="64804" y="4379"/>
                  </a:lnTo>
                  <a:lnTo>
                    <a:pt x="63368" y="4023"/>
                  </a:lnTo>
                  <a:lnTo>
                    <a:pt x="61916" y="3679"/>
                  </a:lnTo>
                  <a:lnTo>
                    <a:pt x="60429" y="3335"/>
                  </a:lnTo>
                  <a:lnTo>
                    <a:pt x="58908" y="3009"/>
                  </a:lnTo>
                  <a:lnTo>
                    <a:pt x="58130" y="2845"/>
                  </a:lnTo>
                  <a:lnTo>
                    <a:pt x="57352" y="2682"/>
                  </a:lnTo>
                  <a:lnTo>
                    <a:pt x="56574" y="2525"/>
                  </a:lnTo>
                  <a:lnTo>
                    <a:pt x="55778" y="2373"/>
                  </a:lnTo>
                  <a:lnTo>
                    <a:pt x="54983" y="2222"/>
                  </a:lnTo>
                  <a:lnTo>
                    <a:pt x="54170" y="2076"/>
                  </a:lnTo>
                  <a:lnTo>
                    <a:pt x="53358" y="1930"/>
                  </a:lnTo>
                  <a:lnTo>
                    <a:pt x="52545" y="1790"/>
                  </a:lnTo>
                  <a:lnTo>
                    <a:pt x="51715" y="1656"/>
                  </a:lnTo>
                  <a:lnTo>
                    <a:pt x="50885" y="1522"/>
                  </a:lnTo>
                  <a:lnTo>
                    <a:pt x="50055" y="1394"/>
                  </a:lnTo>
                  <a:lnTo>
                    <a:pt x="49225" y="1271"/>
                  </a:lnTo>
                  <a:lnTo>
                    <a:pt x="48378" y="1155"/>
                  </a:lnTo>
                  <a:lnTo>
                    <a:pt x="47531" y="1038"/>
                  </a:lnTo>
                  <a:lnTo>
                    <a:pt x="46684" y="933"/>
                  </a:lnTo>
                  <a:lnTo>
                    <a:pt x="45836" y="828"/>
                  </a:lnTo>
                  <a:lnTo>
                    <a:pt x="44989" y="729"/>
                  </a:lnTo>
                  <a:lnTo>
                    <a:pt x="44125" y="636"/>
                  </a:lnTo>
                  <a:lnTo>
                    <a:pt x="43260" y="548"/>
                  </a:lnTo>
                  <a:lnTo>
                    <a:pt x="42413" y="467"/>
                  </a:lnTo>
                  <a:lnTo>
                    <a:pt x="41549" y="391"/>
                  </a:lnTo>
                  <a:lnTo>
                    <a:pt x="40684" y="321"/>
                  </a:lnTo>
                  <a:lnTo>
                    <a:pt x="39802" y="257"/>
                  </a:lnTo>
                  <a:lnTo>
                    <a:pt x="38938" y="198"/>
                  </a:lnTo>
                  <a:lnTo>
                    <a:pt x="38073" y="152"/>
                  </a:lnTo>
                  <a:lnTo>
                    <a:pt x="37209" y="105"/>
                  </a:lnTo>
                  <a:lnTo>
                    <a:pt x="36327" y="70"/>
                  </a:lnTo>
                  <a:lnTo>
                    <a:pt x="35463" y="41"/>
                  </a:lnTo>
                  <a:lnTo>
                    <a:pt x="34598" y="18"/>
                  </a:lnTo>
                  <a:lnTo>
                    <a:pt x="33716" y="6"/>
                  </a:lnTo>
                  <a:lnTo>
                    <a:pt x="32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extrusionOk="0">
                  <a:moveTo>
                    <a:pt x="2940" y="0"/>
                  </a:moveTo>
                  <a:lnTo>
                    <a:pt x="2663" y="6"/>
                  </a:lnTo>
                  <a:lnTo>
                    <a:pt x="2404" y="12"/>
                  </a:lnTo>
                  <a:lnTo>
                    <a:pt x="2162" y="35"/>
                  </a:lnTo>
                  <a:lnTo>
                    <a:pt x="1920" y="59"/>
                  </a:lnTo>
                  <a:lnTo>
                    <a:pt x="1712" y="94"/>
                  </a:lnTo>
                  <a:lnTo>
                    <a:pt x="1505" y="134"/>
                  </a:lnTo>
                  <a:lnTo>
                    <a:pt x="1315" y="181"/>
                  </a:lnTo>
                  <a:lnTo>
                    <a:pt x="1124" y="234"/>
                  </a:lnTo>
                  <a:lnTo>
                    <a:pt x="969" y="292"/>
                  </a:lnTo>
                  <a:lnTo>
                    <a:pt x="813" y="362"/>
                  </a:lnTo>
                  <a:lnTo>
                    <a:pt x="675" y="432"/>
                  </a:lnTo>
                  <a:lnTo>
                    <a:pt x="554" y="508"/>
                  </a:lnTo>
                  <a:lnTo>
                    <a:pt x="433" y="595"/>
                  </a:lnTo>
                  <a:lnTo>
                    <a:pt x="346" y="682"/>
                  </a:lnTo>
                  <a:lnTo>
                    <a:pt x="260" y="776"/>
                  </a:lnTo>
                  <a:lnTo>
                    <a:pt x="173" y="869"/>
                  </a:lnTo>
                  <a:lnTo>
                    <a:pt x="122" y="974"/>
                  </a:lnTo>
                  <a:lnTo>
                    <a:pt x="70" y="1079"/>
                  </a:lnTo>
                  <a:lnTo>
                    <a:pt x="35" y="1184"/>
                  </a:lnTo>
                  <a:lnTo>
                    <a:pt x="1" y="1295"/>
                  </a:lnTo>
                  <a:lnTo>
                    <a:pt x="1" y="1411"/>
                  </a:lnTo>
                  <a:lnTo>
                    <a:pt x="1" y="1528"/>
                  </a:lnTo>
                  <a:lnTo>
                    <a:pt x="1" y="1650"/>
                  </a:lnTo>
                  <a:lnTo>
                    <a:pt x="18" y="1773"/>
                  </a:lnTo>
                  <a:lnTo>
                    <a:pt x="52" y="1895"/>
                  </a:lnTo>
                  <a:lnTo>
                    <a:pt x="104" y="2024"/>
                  </a:lnTo>
                  <a:lnTo>
                    <a:pt x="208" y="2274"/>
                  </a:lnTo>
                  <a:lnTo>
                    <a:pt x="381" y="2537"/>
                  </a:lnTo>
                  <a:lnTo>
                    <a:pt x="571" y="2793"/>
                  </a:lnTo>
                  <a:lnTo>
                    <a:pt x="813" y="3056"/>
                  </a:lnTo>
                  <a:lnTo>
                    <a:pt x="1090" y="3306"/>
                  </a:lnTo>
                  <a:lnTo>
                    <a:pt x="1401" y="3557"/>
                  </a:lnTo>
                  <a:lnTo>
                    <a:pt x="1574" y="3679"/>
                  </a:lnTo>
                  <a:lnTo>
                    <a:pt x="1747" y="3796"/>
                  </a:lnTo>
                  <a:lnTo>
                    <a:pt x="1937" y="3918"/>
                  </a:lnTo>
                  <a:lnTo>
                    <a:pt x="2127" y="4029"/>
                  </a:lnTo>
                  <a:lnTo>
                    <a:pt x="2335" y="4140"/>
                  </a:lnTo>
                  <a:lnTo>
                    <a:pt x="2559" y="4251"/>
                  </a:lnTo>
                  <a:lnTo>
                    <a:pt x="2767" y="4356"/>
                  </a:lnTo>
                  <a:lnTo>
                    <a:pt x="2992" y="4455"/>
                  </a:lnTo>
                  <a:lnTo>
                    <a:pt x="3234" y="4548"/>
                  </a:lnTo>
                  <a:lnTo>
                    <a:pt x="3476" y="4641"/>
                  </a:lnTo>
                  <a:lnTo>
                    <a:pt x="3735" y="4729"/>
                  </a:lnTo>
                  <a:lnTo>
                    <a:pt x="3995" y="4810"/>
                  </a:lnTo>
                  <a:lnTo>
                    <a:pt x="4254" y="4892"/>
                  </a:lnTo>
                  <a:lnTo>
                    <a:pt x="4531" y="4962"/>
                  </a:lnTo>
                  <a:lnTo>
                    <a:pt x="4807" y="5026"/>
                  </a:lnTo>
                  <a:lnTo>
                    <a:pt x="5084" y="5085"/>
                  </a:lnTo>
                  <a:lnTo>
                    <a:pt x="5378" y="5137"/>
                  </a:lnTo>
                  <a:lnTo>
                    <a:pt x="5672" y="5184"/>
                  </a:lnTo>
                  <a:lnTo>
                    <a:pt x="6121" y="5248"/>
                  </a:lnTo>
                  <a:lnTo>
                    <a:pt x="6553" y="5300"/>
                  </a:lnTo>
                  <a:lnTo>
                    <a:pt x="6968" y="5341"/>
                  </a:lnTo>
                  <a:lnTo>
                    <a:pt x="7366" y="5376"/>
                  </a:lnTo>
                  <a:lnTo>
                    <a:pt x="7729" y="5399"/>
                  </a:lnTo>
                  <a:lnTo>
                    <a:pt x="8075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26" y="5417"/>
                  </a:lnTo>
                  <a:lnTo>
                    <a:pt x="9303" y="5405"/>
                  </a:lnTo>
                  <a:lnTo>
                    <a:pt x="9562" y="5382"/>
                  </a:lnTo>
                  <a:lnTo>
                    <a:pt x="9804" y="5353"/>
                  </a:lnTo>
                  <a:lnTo>
                    <a:pt x="10029" y="5318"/>
                  </a:lnTo>
                  <a:lnTo>
                    <a:pt x="10236" y="5271"/>
                  </a:lnTo>
                  <a:lnTo>
                    <a:pt x="10426" y="5224"/>
                  </a:lnTo>
                  <a:lnTo>
                    <a:pt x="10599" y="5172"/>
                  </a:lnTo>
                  <a:lnTo>
                    <a:pt x="10755" y="5108"/>
                  </a:lnTo>
                  <a:lnTo>
                    <a:pt x="10911" y="5044"/>
                  </a:lnTo>
                  <a:lnTo>
                    <a:pt x="11032" y="4974"/>
                  </a:lnTo>
                  <a:lnTo>
                    <a:pt x="11135" y="4898"/>
                  </a:lnTo>
                  <a:lnTo>
                    <a:pt x="11239" y="4816"/>
                  </a:lnTo>
                  <a:lnTo>
                    <a:pt x="11325" y="4729"/>
                  </a:lnTo>
                  <a:lnTo>
                    <a:pt x="11395" y="4641"/>
                  </a:lnTo>
                  <a:lnTo>
                    <a:pt x="11446" y="4542"/>
                  </a:lnTo>
                  <a:lnTo>
                    <a:pt x="11481" y="4449"/>
                  </a:lnTo>
                  <a:lnTo>
                    <a:pt x="11516" y="4344"/>
                  </a:lnTo>
                  <a:lnTo>
                    <a:pt x="11533" y="4239"/>
                  </a:lnTo>
                  <a:lnTo>
                    <a:pt x="11533" y="4134"/>
                  </a:lnTo>
                  <a:lnTo>
                    <a:pt x="11516" y="4023"/>
                  </a:lnTo>
                  <a:lnTo>
                    <a:pt x="11498" y="3913"/>
                  </a:lnTo>
                  <a:lnTo>
                    <a:pt x="11464" y="3796"/>
                  </a:lnTo>
                  <a:lnTo>
                    <a:pt x="11429" y="3679"/>
                  </a:lnTo>
                  <a:lnTo>
                    <a:pt x="11291" y="3440"/>
                  </a:lnTo>
                  <a:lnTo>
                    <a:pt x="11135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392" y="2443"/>
                  </a:lnTo>
                  <a:lnTo>
                    <a:pt x="10081" y="2198"/>
                  </a:lnTo>
                  <a:lnTo>
                    <a:pt x="9752" y="1959"/>
                  </a:lnTo>
                  <a:lnTo>
                    <a:pt x="9372" y="1720"/>
                  </a:lnTo>
                  <a:lnTo>
                    <a:pt x="8974" y="1499"/>
                  </a:lnTo>
                  <a:lnTo>
                    <a:pt x="8559" y="1277"/>
                  </a:lnTo>
                  <a:lnTo>
                    <a:pt x="8127" y="1079"/>
                  </a:lnTo>
                  <a:lnTo>
                    <a:pt x="7902" y="980"/>
                  </a:lnTo>
                  <a:lnTo>
                    <a:pt x="7677" y="887"/>
                  </a:lnTo>
                  <a:lnTo>
                    <a:pt x="7435" y="799"/>
                  </a:lnTo>
                  <a:lnTo>
                    <a:pt x="7193" y="717"/>
                  </a:lnTo>
                  <a:lnTo>
                    <a:pt x="6951" y="636"/>
                  </a:lnTo>
                  <a:lnTo>
                    <a:pt x="6709" y="560"/>
                  </a:lnTo>
                  <a:lnTo>
                    <a:pt x="6467" y="496"/>
                  </a:lnTo>
                  <a:lnTo>
                    <a:pt x="6225" y="432"/>
                  </a:lnTo>
                  <a:lnTo>
                    <a:pt x="5966" y="373"/>
                  </a:lnTo>
                  <a:lnTo>
                    <a:pt x="5706" y="321"/>
                  </a:lnTo>
                  <a:lnTo>
                    <a:pt x="5309" y="245"/>
                  </a:lnTo>
                  <a:lnTo>
                    <a:pt x="4928" y="181"/>
                  </a:lnTo>
                  <a:lnTo>
                    <a:pt x="4565" y="129"/>
                  </a:lnTo>
                  <a:lnTo>
                    <a:pt x="4202" y="82"/>
                  </a:lnTo>
                  <a:lnTo>
                    <a:pt x="3874" y="47"/>
                  </a:lnTo>
                  <a:lnTo>
                    <a:pt x="3545" y="24"/>
                  </a:lnTo>
                  <a:lnTo>
                    <a:pt x="3234" y="1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fill="none" extrusionOk="0">
                  <a:moveTo>
                    <a:pt x="5706" y="321"/>
                  </a:moveTo>
                  <a:lnTo>
                    <a:pt x="5706" y="321"/>
                  </a:lnTo>
                  <a:lnTo>
                    <a:pt x="5966" y="373"/>
                  </a:lnTo>
                  <a:lnTo>
                    <a:pt x="6225" y="432"/>
                  </a:lnTo>
                  <a:lnTo>
                    <a:pt x="6467" y="496"/>
                  </a:lnTo>
                  <a:lnTo>
                    <a:pt x="6709" y="560"/>
                  </a:lnTo>
                  <a:lnTo>
                    <a:pt x="6951" y="636"/>
                  </a:lnTo>
                  <a:lnTo>
                    <a:pt x="7193" y="717"/>
                  </a:lnTo>
                  <a:lnTo>
                    <a:pt x="7435" y="799"/>
                  </a:lnTo>
                  <a:lnTo>
                    <a:pt x="7677" y="887"/>
                  </a:lnTo>
                  <a:lnTo>
                    <a:pt x="7902" y="980"/>
                  </a:lnTo>
                  <a:lnTo>
                    <a:pt x="8127" y="1079"/>
                  </a:lnTo>
                  <a:lnTo>
                    <a:pt x="8559" y="1277"/>
                  </a:lnTo>
                  <a:lnTo>
                    <a:pt x="8974" y="1499"/>
                  </a:lnTo>
                  <a:lnTo>
                    <a:pt x="9372" y="1720"/>
                  </a:lnTo>
                  <a:lnTo>
                    <a:pt x="9752" y="1959"/>
                  </a:lnTo>
                  <a:lnTo>
                    <a:pt x="10081" y="2198"/>
                  </a:lnTo>
                  <a:lnTo>
                    <a:pt x="10392" y="2443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5" y="3190"/>
                  </a:lnTo>
                  <a:lnTo>
                    <a:pt x="11291" y="3440"/>
                  </a:lnTo>
                  <a:lnTo>
                    <a:pt x="11429" y="3679"/>
                  </a:lnTo>
                  <a:lnTo>
                    <a:pt x="11464" y="3796"/>
                  </a:lnTo>
                  <a:lnTo>
                    <a:pt x="11498" y="3913"/>
                  </a:lnTo>
                  <a:lnTo>
                    <a:pt x="11516" y="4023"/>
                  </a:lnTo>
                  <a:lnTo>
                    <a:pt x="11533" y="4134"/>
                  </a:lnTo>
                  <a:lnTo>
                    <a:pt x="11533" y="4239"/>
                  </a:lnTo>
                  <a:lnTo>
                    <a:pt x="11516" y="4344"/>
                  </a:lnTo>
                  <a:lnTo>
                    <a:pt x="11481" y="4449"/>
                  </a:lnTo>
                  <a:lnTo>
                    <a:pt x="11446" y="4542"/>
                  </a:lnTo>
                  <a:lnTo>
                    <a:pt x="11395" y="4641"/>
                  </a:lnTo>
                  <a:lnTo>
                    <a:pt x="11325" y="4729"/>
                  </a:lnTo>
                  <a:lnTo>
                    <a:pt x="11239" y="4816"/>
                  </a:lnTo>
                  <a:lnTo>
                    <a:pt x="11135" y="4898"/>
                  </a:lnTo>
                  <a:lnTo>
                    <a:pt x="11032" y="4974"/>
                  </a:lnTo>
                  <a:lnTo>
                    <a:pt x="10911" y="5044"/>
                  </a:lnTo>
                  <a:lnTo>
                    <a:pt x="10755" y="5108"/>
                  </a:lnTo>
                  <a:lnTo>
                    <a:pt x="10599" y="5172"/>
                  </a:lnTo>
                  <a:lnTo>
                    <a:pt x="10426" y="5224"/>
                  </a:lnTo>
                  <a:lnTo>
                    <a:pt x="10236" y="5271"/>
                  </a:lnTo>
                  <a:lnTo>
                    <a:pt x="10029" y="5318"/>
                  </a:lnTo>
                  <a:lnTo>
                    <a:pt x="9804" y="5353"/>
                  </a:lnTo>
                  <a:lnTo>
                    <a:pt x="9562" y="5382"/>
                  </a:lnTo>
                  <a:lnTo>
                    <a:pt x="9303" y="5405"/>
                  </a:lnTo>
                  <a:lnTo>
                    <a:pt x="9026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75" y="5417"/>
                  </a:lnTo>
                  <a:lnTo>
                    <a:pt x="7729" y="5399"/>
                  </a:lnTo>
                  <a:lnTo>
                    <a:pt x="7366" y="5376"/>
                  </a:lnTo>
                  <a:lnTo>
                    <a:pt x="6968" y="5341"/>
                  </a:lnTo>
                  <a:lnTo>
                    <a:pt x="6553" y="5300"/>
                  </a:lnTo>
                  <a:lnTo>
                    <a:pt x="6121" y="5248"/>
                  </a:lnTo>
                  <a:lnTo>
                    <a:pt x="5672" y="5184"/>
                  </a:lnTo>
                  <a:lnTo>
                    <a:pt x="5672" y="5184"/>
                  </a:lnTo>
                  <a:lnTo>
                    <a:pt x="5378" y="5137"/>
                  </a:lnTo>
                  <a:lnTo>
                    <a:pt x="5084" y="5085"/>
                  </a:lnTo>
                  <a:lnTo>
                    <a:pt x="4807" y="5026"/>
                  </a:lnTo>
                  <a:lnTo>
                    <a:pt x="4531" y="4962"/>
                  </a:lnTo>
                  <a:lnTo>
                    <a:pt x="4254" y="4892"/>
                  </a:lnTo>
                  <a:lnTo>
                    <a:pt x="3995" y="4810"/>
                  </a:lnTo>
                  <a:lnTo>
                    <a:pt x="3735" y="4729"/>
                  </a:lnTo>
                  <a:lnTo>
                    <a:pt x="3476" y="4641"/>
                  </a:lnTo>
                  <a:lnTo>
                    <a:pt x="3234" y="4548"/>
                  </a:lnTo>
                  <a:lnTo>
                    <a:pt x="2992" y="4455"/>
                  </a:lnTo>
                  <a:lnTo>
                    <a:pt x="2767" y="4356"/>
                  </a:lnTo>
                  <a:lnTo>
                    <a:pt x="2559" y="4251"/>
                  </a:lnTo>
                  <a:lnTo>
                    <a:pt x="2335" y="4140"/>
                  </a:lnTo>
                  <a:lnTo>
                    <a:pt x="2127" y="4029"/>
                  </a:lnTo>
                  <a:lnTo>
                    <a:pt x="1937" y="3918"/>
                  </a:lnTo>
                  <a:lnTo>
                    <a:pt x="1747" y="3796"/>
                  </a:lnTo>
                  <a:lnTo>
                    <a:pt x="1574" y="3679"/>
                  </a:lnTo>
                  <a:lnTo>
                    <a:pt x="1401" y="3557"/>
                  </a:lnTo>
                  <a:lnTo>
                    <a:pt x="1090" y="3306"/>
                  </a:lnTo>
                  <a:lnTo>
                    <a:pt x="813" y="3056"/>
                  </a:lnTo>
                  <a:lnTo>
                    <a:pt x="571" y="2793"/>
                  </a:lnTo>
                  <a:lnTo>
                    <a:pt x="381" y="2537"/>
                  </a:lnTo>
                  <a:lnTo>
                    <a:pt x="208" y="2274"/>
                  </a:lnTo>
                  <a:lnTo>
                    <a:pt x="104" y="2024"/>
                  </a:lnTo>
                  <a:lnTo>
                    <a:pt x="52" y="1895"/>
                  </a:lnTo>
                  <a:lnTo>
                    <a:pt x="18" y="1773"/>
                  </a:lnTo>
                  <a:lnTo>
                    <a:pt x="1" y="1650"/>
                  </a:lnTo>
                  <a:lnTo>
                    <a:pt x="1" y="1528"/>
                  </a:lnTo>
                  <a:lnTo>
                    <a:pt x="1" y="1411"/>
                  </a:lnTo>
                  <a:lnTo>
                    <a:pt x="1" y="1295"/>
                  </a:lnTo>
                  <a:lnTo>
                    <a:pt x="35" y="1184"/>
                  </a:lnTo>
                  <a:lnTo>
                    <a:pt x="70" y="1079"/>
                  </a:lnTo>
                  <a:lnTo>
                    <a:pt x="122" y="974"/>
                  </a:lnTo>
                  <a:lnTo>
                    <a:pt x="173" y="869"/>
                  </a:lnTo>
                  <a:lnTo>
                    <a:pt x="260" y="776"/>
                  </a:lnTo>
                  <a:lnTo>
                    <a:pt x="346" y="682"/>
                  </a:lnTo>
                  <a:lnTo>
                    <a:pt x="433" y="595"/>
                  </a:lnTo>
                  <a:lnTo>
                    <a:pt x="554" y="508"/>
                  </a:lnTo>
                  <a:lnTo>
                    <a:pt x="675" y="432"/>
                  </a:lnTo>
                  <a:lnTo>
                    <a:pt x="813" y="362"/>
                  </a:lnTo>
                  <a:lnTo>
                    <a:pt x="969" y="292"/>
                  </a:lnTo>
                  <a:lnTo>
                    <a:pt x="1124" y="234"/>
                  </a:lnTo>
                  <a:lnTo>
                    <a:pt x="1315" y="181"/>
                  </a:lnTo>
                  <a:lnTo>
                    <a:pt x="1505" y="134"/>
                  </a:lnTo>
                  <a:lnTo>
                    <a:pt x="1712" y="94"/>
                  </a:lnTo>
                  <a:lnTo>
                    <a:pt x="1920" y="59"/>
                  </a:lnTo>
                  <a:lnTo>
                    <a:pt x="2162" y="35"/>
                  </a:lnTo>
                  <a:lnTo>
                    <a:pt x="2404" y="12"/>
                  </a:lnTo>
                  <a:lnTo>
                    <a:pt x="2663" y="6"/>
                  </a:lnTo>
                  <a:lnTo>
                    <a:pt x="2940" y="0"/>
                  </a:lnTo>
                  <a:lnTo>
                    <a:pt x="3234" y="12"/>
                  </a:lnTo>
                  <a:lnTo>
                    <a:pt x="3545" y="24"/>
                  </a:lnTo>
                  <a:lnTo>
                    <a:pt x="3874" y="47"/>
                  </a:lnTo>
                  <a:lnTo>
                    <a:pt x="4202" y="82"/>
                  </a:lnTo>
                  <a:lnTo>
                    <a:pt x="4565" y="129"/>
                  </a:lnTo>
                  <a:lnTo>
                    <a:pt x="4928" y="181"/>
                  </a:lnTo>
                  <a:lnTo>
                    <a:pt x="5309" y="245"/>
                  </a:lnTo>
                  <a:lnTo>
                    <a:pt x="5706" y="3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extrusionOk="0">
                  <a:moveTo>
                    <a:pt x="2681" y="1"/>
                  </a:moveTo>
                  <a:lnTo>
                    <a:pt x="2422" y="12"/>
                  </a:lnTo>
                  <a:lnTo>
                    <a:pt x="2162" y="30"/>
                  </a:lnTo>
                  <a:lnTo>
                    <a:pt x="1937" y="59"/>
                  </a:lnTo>
                  <a:lnTo>
                    <a:pt x="1713" y="88"/>
                  </a:lnTo>
                  <a:lnTo>
                    <a:pt x="1505" y="129"/>
                  </a:lnTo>
                  <a:lnTo>
                    <a:pt x="1315" y="176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1" y="356"/>
                  </a:lnTo>
                  <a:lnTo>
                    <a:pt x="693" y="432"/>
                  </a:lnTo>
                  <a:lnTo>
                    <a:pt x="572" y="508"/>
                  </a:lnTo>
                  <a:lnTo>
                    <a:pt x="451" y="590"/>
                  </a:lnTo>
                  <a:lnTo>
                    <a:pt x="347" y="677"/>
                  </a:lnTo>
                  <a:lnTo>
                    <a:pt x="260" y="770"/>
                  </a:lnTo>
                  <a:lnTo>
                    <a:pt x="191" y="870"/>
                  </a:lnTo>
                  <a:lnTo>
                    <a:pt x="139" y="969"/>
                  </a:lnTo>
                  <a:lnTo>
                    <a:pt x="87" y="1074"/>
                  </a:lnTo>
                  <a:lnTo>
                    <a:pt x="53" y="1184"/>
                  </a:lnTo>
                  <a:lnTo>
                    <a:pt x="18" y="1295"/>
                  </a:lnTo>
                  <a:lnTo>
                    <a:pt x="1" y="1412"/>
                  </a:lnTo>
                  <a:lnTo>
                    <a:pt x="1" y="1528"/>
                  </a:lnTo>
                  <a:lnTo>
                    <a:pt x="18" y="1645"/>
                  </a:lnTo>
                  <a:lnTo>
                    <a:pt x="36" y="1767"/>
                  </a:lnTo>
                  <a:lnTo>
                    <a:pt x="70" y="1896"/>
                  </a:lnTo>
                  <a:lnTo>
                    <a:pt x="105" y="2018"/>
                  </a:lnTo>
                  <a:lnTo>
                    <a:pt x="226" y="2275"/>
                  </a:lnTo>
                  <a:lnTo>
                    <a:pt x="381" y="2531"/>
                  </a:lnTo>
                  <a:lnTo>
                    <a:pt x="589" y="2794"/>
                  </a:lnTo>
                  <a:lnTo>
                    <a:pt x="831" y="3050"/>
                  </a:lnTo>
                  <a:lnTo>
                    <a:pt x="1108" y="3307"/>
                  </a:lnTo>
                  <a:lnTo>
                    <a:pt x="1419" y="3557"/>
                  </a:lnTo>
                  <a:lnTo>
                    <a:pt x="1592" y="3680"/>
                  </a:lnTo>
                  <a:lnTo>
                    <a:pt x="1765" y="3796"/>
                  </a:lnTo>
                  <a:lnTo>
                    <a:pt x="1955" y="3913"/>
                  </a:lnTo>
                  <a:lnTo>
                    <a:pt x="2145" y="4030"/>
                  </a:lnTo>
                  <a:lnTo>
                    <a:pt x="2352" y="4140"/>
                  </a:lnTo>
                  <a:lnTo>
                    <a:pt x="2560" y="4245"/>
                  </a:lnTo>
                  <a:lnTo>
                    <a:pt x="2785" y="4350"/>
                  </a:lnTo>
                  <a:lnTo>
                    <a:pt x="3009" y="4455"/>
                  </a:lnTo>
                  <a:lnTo>
                    <a:pt x="3251" y="4549"/>
                  </a:lnTo>
                  <a:lnTo>
                    <a:pt x="3494" y="4642"/>
                  </a:lnTo>
                  <a:lnTo>
                    <a:pt x="3736" y="4729"/>
                  </a:lnTo>
                  <a:lnTo>
                    <a:pt x="3995" y="4811"/>
                  </a:lnTo>
                  <a:lnTo>
                    <a:pt x="4254" y="4887"/>
                  </a:lnTo>
                  <a:lnTo>
                    <a:pt x="4531" y="4957"/>
                  </a:lnTo>
                  <a:lnTo>
                    <a:pt x="4808" y="5027"/>
                  </a:lnTo>
                  <a:lnTo>
                    <a:pt x="5102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9" y="5242"/>
                  </a:lnTo>
                  <a:lnTo>
                    <a:pt x="6571" y="5295"/>
                  </a:lnTo>
                  <a:lnTo>
                    <a:pt x="6986" y="5342"/>
                  </a:lnTo>
                  <a:lnTo>
                    <a:pt x="7366" y="5377"/>
                  </a:lnTo>
                  <a:lnTo>
                    <a:pt x="7747" y="5400"/>
                  </a:lnTo>
                  <a:lnTo>
                    <a:pt x="8093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4" y="5417"/>
                  </a:lnTo>
                  <a:lnTo>
                    <a:pt x="9320" y="5400"/>
                  </a:lnTo>
                  <a:lnTo>
                    <a:pt x="9580" y="5377"/>
                  </a:lnTo>
                  <a:lnTo>
                    <a:pt x="9822" y="5347"/>
                  </a:lnTo>
                  <a:lnTo>
                    <a:pt x="10046" y="5312"/>
                  </a:lnTo>
                  <a:lnTo>
                    <a:pt x="10254" y="5272"/>
                  </a:lnTo>
                  <a:lnTo>
                    <a:pt x="10444" y="5225"/>
                  </a:lnTo>
                  <a:lnTo>
                    <a:pt x="10617" y="5167"/>
                  </a:lnTo>
                  <a:lnTo>
                    <a:pt x="10773" y="5108"/>
                  </a:lnTo>
                  <a:lnTo>
                    <a:pt x="10911" y="5044"/>
                  </a:lnTo>
                  <a:lnTo>
                    <a:pt x="11049" y="4968"/>
                  </a:lnTo>
                  <a:lnTo>
                    <a:pt x="11153" y="4893"/>
                  </a:lnTo>
                  <a:lnTo>
                    <a:pt x="11257" y="4811"/>
                  </a:lnTo>
                  <a:lnTo>
                    <a:pt x="11343" y="4729"/>
                  </a:lnTo>
                  <a:lnTo>
                    <a:pt x="11395" y="4636"/>
                  </a:lnTo>
                  <a:lnTo>
                    <a:pt x="11464" y="4543"/>
                  </a:lnTo>
                  <a:lnTo>
                    <a:pt x="11499" y="4444"/>
                  </a:lnTo>
                  <a:lnTo>
                    <a:pt x="11533" y="4345"/>
                  </a:lnTo>
                  <a:lnTo>
                    <a:pt x="11551" y="4240"/>
                  </a:lnTo>
                  <a:lnTo>
                    <a:pt x="11551" y="4135"/>
                  </a:lnTo>
                  <a:lnTo>
                    <a:pt x="11533" y="4024"/>
                  </a:lnTo>
                  <a:lnTo>
                    <a:pt x="11516" y="3907"/>
                  </a:lnTo>
                  <a:lnTo>
                    <a:pt x="11481" y="3791"/>
                  </a:lnTo>
                  <a:lnTo>
                    <a:pt x="11430" y="3674"/>
                  </a:lnTo>
                  <a:lnTo>
                    <a:pt x="11309" y="3435"/>
                  </a:lnTo>
                  <a:lnTo>
                    <a:pt x="11136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409" y="2444"/>
                  </a:lnTo>
                  <a:lnTo>
                    <a:pt x="10098" y="2199"/>
                  </a:lnTo>
                  <a:lnTo>
                    <a:pt x="9752" y="1954"/>
                  </a:lnTo>
                  <a:lnTo>
                    <a:pt x="9389" y="1721"/>
                  </a:lnTo>
                  <a:lnTo>
                    <a:pt x="8992" y="1493"/>
                  </a:lnTo>
                  <a:lnTo>
                    <a:pt x="8577" y="1278"/>
                  </a:lnTo>
                  <a:lnTo>
                    <a:pt x="8145" y="1074"/>
                  </a:lnTo>
                  <a:lnTo>
                    <a:pt x="7902" y="980"/>
                  </a:lnTo>
                  <a:lnTo>
                    <a:pt x="7678" y="887"/>
                  </a:lnTo>
                  <a:lnTo>
                    <a:pt x="7453" y="800"/>
                  </a:lnTo>
                  <a:lnTo>
                    <a:pt x="7211" y="712"/>
                  </a:lnTo>
                  <a:lnTo>
                    <a:pt x="6969" y="636"/>
                  </a:lnTo>
                  <a:lnTo>
                    <a:pt x="6727" y="561"/>
                  </a:lnTo>
                  <a:lnTo>
                    <a:pt x="6485" y="491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4" y="316"/>
                  </a:lnTo>
                  <a:lnTo>
                    <a:pt x="5326" y="246"/>
                  </a:lnTo>
                  <a:lnTo>
                    <a:pt x="4946" y="182"/>
                  </a:lnTo>
                  <a:lnTo>
                    <a:pt x="4566" y="123"/>
                  </a:lnTo>
                  <a:lnTo>
                    <a:pt x="4220" y="82"/>
                  </a:lnTo>
                  <a:lnTo>
                    <a:pt x="3874" y="47"/>
                  </a:lnTo>
                  <a:lnTo>
                    <a:pt x="3563" y="24"/>
                  </a:lnTo>
                  <a:lnTo>
                    <a:pt x="3251" y="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fill="none" extrusionOk="0">
                  <a:moveTo>
                    <a:pt x="5724" y="316"/>
                  </a:moveTo>
                  <a:lnTo>
                    <a:pt x="5724" y="316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5" y="491"/>
                  </a:lnTo>
                  <a:lnTo>
                    <a:pt x="6727" y="561"/>
                  </a:lnTo>
                  <a:lnTo>
                    <a:pt x="6969" y="636"/>
                  </a:lnTo>
                  <a:lnTo>
                    <a:pt x="7211" y="712"/>
                  </a:lnTo>
                  <a:lnTo>
                    <a:pt x="7453" y="800"/>
                  </a:lnTo>
                  <a:lnTo>
                    <a:pt x="7678" y="887"/>
                  </a:lnTo>
                  <a:lnTo>
                    <a:pt x="7902" y="980"/>
                  </a:lnTo>
                  <a:lnTo>
                    <a:pt x="8145" y="1074"/>
                  </a:lnTo>
                  <a:lnTo>
                    <a:pt x="8577" y="1278"/>
                  </a:lnTo>
                  <a:lnTo>
                    <a:pt x="8992" y="1493"/>
                  </a:lnTo>
                  <a:lnTo>
                    <a:pt x="9389" y="1721"/>
                  </a:lnTo>
                  <a:lnTo>
                    <a:pt x="9752" y="1954"/>
                  </a:lnTo>
                  <a:lnTo>
                    <a:pt x="10098" y="2199"/>
                  </a:lnTo>
                  <a:lnTo>
                    <a:pt x="10409" y="2444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6" y="3190"/>
                  </a:lnTo>
                  <a:lnTo>
                    <a:pt x="11309" y="3435"/>
                  </a:lnTo>
                  <a:lnTo>
                    <a:pt x="11430" y="3674"/>
                  </a:lnTo>
                  <a:lnTo>
                    <a:pt x="11481" y="3791"/>
                  </a:lnTo>
                  <a:lnTo>
                    <a:pt x="11516" y="3907"/>
                  </a:lnTo>
                  <a:lnTo>
                    <a:pt x="11533" y="4024"/>
                  </a:lnTo>
                  <a:lnTo>
                    <a:pt x="11551" y="4135"/>
                  </a:lnTo>
                  <a:lnTo>
                    <a:pt x="11551" y="4240"/>
                  </a:lnTo>
                  <a:lnTo>
                    <a:pt x="11533" y="4345"/>
                  </a:lnTo>
                  <a:lnTo>
                    <a:pt x="11499" y="4444"/>
                  </a:lnTo>
                  <a:lnTo>
                    <a:pt x="11464" y="4543"/>
                  </a:lnTo>
                  <a:lnTo>
                    <a:pt x="11395" y="4636"/>
                  </a:lnTo>
                  <a:lnTo>
                    <a:pt x="11343" y="4729"/>
                  </a:lnTo>
                  <a:lnTo>
                    <a:pt x="11257" y="4811"/>
                  </a:lnTo>
                  <a:lnTo>
                    <a:pt x="11153" y="4893"/>
                  </a:lnTo>
                  <a:lnTo>
                    <a:pt x="11049" y="4968"/>
                  </a:lnTo>
                  <a:lnTo>
                    <a:pt x="10911" y="5044"/>
                  </a:lnTo>
                  <a:lnTo>
                    <a:pt x="10773" y="5108"/>
                  </a:lnTo>
                  <a:lnTo>
                    <a:pt x="10617" y="5167"/>
                  </a:lnTo>
                  <a:lnTo>
                    <a:pt x="10444" y="5225"/>
                  </a:lnTo>
                  <a:lnTo>
                    <a:pt x="10254" y="5272"/>
                  </a:lnTo>
                  <a:lnTo>
                    <a:pt x="10046" y="5312"/>
                  </a:lnTo>
                  <a:lnTo>
                    <a:pt x="9822" y="5347"/>
                  </a:lnTo>
                  <a:lnTo>
                    <a:pt x="9580" y="5377"/>
                  </a:lnTo>
                  <a:lnTo>
                    <a:pt x="9320" y="5400"/>
                  </a:lnTo>
                  <a:lnTo>
                    <a:pt x="9044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3" y="5417"/>
                  </a:lnTo>
                  <a:lnTo>
                    <a:pt x="7747" y="5400"/>
                  </a:lnTo>
                  <a:lnTo>
                    <a:pt x="7366" y="5377"/>
                  </a:lnTo>
                  <a:lnTo>
                    <a:pt x="6986" y="5342"/>
                  </a:lnTo>
                  <a:lnTo>
                    <a:pt x="6571" y="5295"/>
                  </a:lnTo>
                  <a:lnTo>
                    <a:pt x="6139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2" y="5085"/>
                  </a:lnTo>
                  <a:lnTo>
                    <a:pt x="4808" y="5027"/>
                  </a:lnTo>
                  <a:lnTo>
                    <a:pt x="4531" y="4957"/>
                  </a:lnTo>
                  <a:lnTo>
                    <a:pt x="4254" y="4887"/>
                  </a:lnTo>
                  <a:lnTo>
                    <a:pt x="3995" y="4811"/>
                  </a:lnTo>
                  <a:lnTo>
                    <a:pt x="3736" y="4729"/>
                  </a:lnTo>
                  <a:lnTo>
                    <a:pt x="3494" y="4642"/>
                  </a:lnTo>
                  <a:lnTo>
                    <a:pt x="3251" y="4549"/>
                  </a:lnTo>
                  <a:lnTo>
                    <a:pt x="3009" y="4455"/>
                  </a:lnTo>
                  <a:lnTo>
                    <a:pt x="2785" y="4350"/>
                  </a:lnTo>
                  <a:lnTo>
                    <a:pt x="2560" y="4245"/>
                  </a:lnTo>
                  <a:lnTo>
                    <a:pt x="2352" y="4140"/>
                  </a:lnTo>
                  <a:lnTo>
                    <a:pt x="2145" y="4030"/>
                  </a:lnTo>
                  <a:lnTo>
                    <a:pt x="1955" y="3913"/>
                  </a:lnTo>
                  <a:lnTo>
                    <a:pt x="1765" y="3796"/>
                  </a:lnTo>
                  <a:lnTo>
                    <a:pt x="1592" y="3680"/>
                  </a:lnTo>
                  <a:lnTo>
                    <a:pt x="1419" y="3557"/>
                  </a:lnTo>
                  <a:lnTo>
                    <a:pt x="1108" y="3307"/>
                  </a:lnTo>
                  <a:lnTo>
                    <a:pt x="831" y="3050"/>
                  </a:lnTo>
                  <a:lnTo>
                    <a:pt x="589" y="2794"/>
                  </a:lnTo>
                  <a:lnTo>
                    <a:pt x="381" y="2531"/>
                  </a:lnTo>
                  <a:lnTo>
                    <a:pt x="226" y="2275"/>
                  </a:lnTo>
                  <a:lnTo>
                    <a:pt x="105" y="2018"/>
                  </a:lnTo>
                  <a:lnTo>
                    <a:pt x="70" y="1896"/>
                  </a:lnTo>
                  <a:lnTo>
                    <a:pt x="36" y="1767"/>
                  </a:lnTo>
                  <a:lnTo>
                    <a:pt x="18" y="1645"/>
                  </a:lnTo>
                  <a:lnTo>
                    <a:pt x="1" y="1528"/>
                  </a:lnTo>
                  <a:lnTo>
                    <a:pt x="1" y="1412"/>
                  </a:lnTo>
                  <a:lnTo>
                    <a:pt x="18" y="1295"/>
                  </a:lnTo>
                  <a:lnTo>
                    <a:pt x="53" y="1184"/>
                  </a:lnTo>
                  <a:lnTo>
                    <a:pt x="87" y="1074"/>
                  </a:lnTo>
                  <a:lnTo>
                    <a:pt x="139" y="969"/>
                  </a:lnTo>
                  <a:lnTo>
                    <a:pt x="191" y="870"/>
                  </a:lnTo>
                  <a:lnTo>
                    <a:pt x="260" y="770"/>
                  </a:lnTo>
                  <a:lnTo>
                    <a:pt x="347" y="677"/>
                  </a:lnTo>
                  <a:lnTo>
                    <a:pt x="451" y="590"/>
                  </a:lnTo>
                  <a:lnTo>
                    <a:pt x="572" y="508"/>
                  </a:lnTo>
                  <a:lnTo>
                    <a:pt x="693" y="432"/>
                  </a:lnTo>
                  <a:lnTo>
                    <a:pt x="831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6"/>
                  </a:lnTo>
                  <a:lnTo>
                    <a:pt x="1505" y="129"/>
                  </a:lnTo>
                  <a:lnTo>
                    <a:pt x="1713" y="88"/>
                  </a:lnTo>
                  <a:lnTo>
                    <a:pt x="1937" y="59"/>
                  </a:lnTo>
                  <a:lnTo>
                    <a:pt x="2162" y="30"/>
                  </a:lnTo>
                  <a:lnTo>
                    <a:pt x="2422" y="12"/>
                  </a:lnTo>
                  <a:lnTo>
                    <a:pt x="2681" y="1"/>
                  </a:lnTo>
                  <a:lnTo>
                    <a:pt x="2958" y="1"/>
                  </a:lnTo>
                  <a:lnTo>
                    <a:pt x="3251" y="7"/>
                  </a:lnTo>
                  <a:lnTo>
                    <a:pt x="3563" y="24"/>
                  </a:lnTo>
                  <a:lnTo>
                    <a:pt x="3874" y="47"/>
                  </a:lnTo>
                  <a:lnTo>
                    <a:pt x="4220" y="82"/>
                  </a:lnTo>
                  <a:lnTo>
                    <a:pt x="4566" y="123"/>
                  </a:lnTo>
                  <a:lnTo>
                    <a:pt x="4946" y="182"/>
                  </a:lnTo>
                  <a:lnTo>
                    <a:pt x="5326" y="246"/>
                  </a:lnTo>
                  <a:lnTo>
                    <a:pt x="5724" y="3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extrusionOk="0">
                  <a:moveTo>
                    <a:pt x="2680" y="0"/>
                  </a:moveTo>
                  <a:lnTo>
                    <a:pt x="2421" y="12"/>
                  </a:lnTo>
                  <a:lnTo>
                    <a:pt x="2162" y="30"/>
                  </a:lnTo>
                  <a:lnTo>
                    <a:pt x="1937" y="53"/>
                  </a:lnTo>
                  <a:lnTo>
                    <a:pt x="1712" y="88"/>
                  </a:lnTo>
                  <a:lnTo>
                    <a:pt x="1505" y="129"/>
                  </a:lnTo>
                  <a:lnTo>
                    <a:pt x="1315" y="175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0" y="356"/>
                  </a:lnTo>
                  <a:lnTo>
                    <a:pt x="692" y="432"/>
                  </a:lnTo>
                  <a:lnTo>
                    <a:pt x="571" y="508"/>
                  </a:lnTo>
                  <a:lnTo>
                    <a:pt x="450" y="589"/>
                  </a:lnTo>
                  <a:lnTo>
                    <a:pt x="346" y="677"/>
                  </a:lnTo>
                  <a:lnTo>
                    <a:pt x="260" y="770"/>
                  </a:lnTo>
                  <a:lnTo>
                    <a:pt x="191" y="869"/>
                  </a:lnTo>
                  <a:lnTo>
                    <a:pt x="139" y="968"/>
                  </a:lnTo>
                  <a:lnTo>
                    <a:pt x="87" y="1073"/>
                  </a:lnTo>
                  <a:lnTo>
                    <a:pt x="52" y="1184"/>
                  </a:lnTo>
                  <a:lnTo>
                    <a:pt x="18" y="1295"/>
                  </a:lnTo>
                  <a:lnTo>
                    <a:pt x="0" y="1406"/>
                  </a:lnTo>
                  <a:lnTo>
                    <a:pt x="0" y="1528"/>
                  </a:lnTo>
                  <a:lnTo>
                    <a:pt x="18" y="1645"/>
                  </a:lnTo>
                  <a:lnTo>
                    <a:pt x="35" y="1767"/>
                  </a:lnTo>
                  <a:lnTo>
                    <a:pt x="70" y="1889"/>
                  </a:lnTo>
                  <a:lnTo>
                    <a:pt x="104" y="2018"/>
                  </a:lnTo>
                  <a:lnTo>
                    <a:pt x="225" y="2274"/>
                  </a:lnTo>
                  <a:lnTo>
                    <a:pt x="381" y="2531"/>
                  </a:lnTo>
                  <a:lnTo>
                    <a:pt x="588" y="2793"/>
                  </a:lnTo>
                  <a:lnTo>
                    <a:pt x="830" y="3050"/>
                  </a:lnTo>
                  <a:lnTo>
                    <a:pt x="1107" y="3306"/>
                  </a:lnTo>
                  <a:lnTo>
                    <a:pt x="1418" y="3551"/>
                  </a:lnTo>
                  <a:lnTo>
                    <a:pt x="1591" y="3674"/>
                  </a:lnTo>
                  <a:lnTo>
                    <a:pt x="1764" y="3796"/>
                  </a:lnTo>
                  <a:lnTo>
                    <a:pt x="1954" y="3913"/>
                  </a:lnTo>
                  <a:lnTo>
                    <a:pt x="2144" y="4029"/>
                  </a:lnTo>
                  <a:lnTo>
                    <a:pt x="2352" y="4140"/>
                  </a:lnTo>
                  <a:lnTo>
                    <a:pt x="2559" y="4245"/>
                  </a:lnTo>
                  <a:lnTo>
                    <a:pt x="2784" y="4350"/>
                  </a:lnTo>
                  <a:lnTo>
                    <a:pt x="3009" y="4449"/>
                  </a:lnTo>
                  <a:lnTo>
                    <a:pt x="3251" y="4548"/>
                  </a:lnTo>
                  <a:lnTo>
                    <a:pt x="3493" y="4641"/>
                  </a:lnTo>
                  <a:lnTo>
                    <a:pt x="3735" y="4729"/>
                  </a:lnTo>
                  <a:lnTo>
                    <a:pt x="3994" y="4811"/>
                  </a:lnTo>
                  <a:lnTo>
                    <a:pt x="4254" y="4886"/>
                  </a:lnTo>
                  <a:lnTo>
                    <a:pt x="4530" y="4956"/>
                  </a:lnTo>
                  <a:lnTo>
                    <a:pt x="4807" y="5020"/>
                  </a:lnTo>
                  <a:lnTo>
                    <a:pt x="5101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8" y="5242"/>
                  </a:lnTo>
                  <a:lnTo>
                    <a:pt x="6571" y="5294"/>
                  </a:lnTo>
                  <a:lnTo>
                    <a:pt x="6986" y="5341"/>
                  </a:lnTo>
                  <a:lnTo>
                    <a:pt x="7366" y="5370"/>
                  </a:lnTo>
                  <a:lnTo>
                    <a:pt x="7746" y="5399"/>
                  </a:lnTo>
                  <a:lnTo>
                    <a:pt x="8092" y="5411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3" y="5417"/>
                  </a:lnTo>
                  <a:lnTo>
                    <a:pt x="9320" y="5399"/>
                  </a:lnTo>
                  <a:lnTo>
                    <a:pt x="9579" y="5376"/>
                  </a:lnTo>
                  <a:lnTo>
                    <a:pt x="9821" y="5347"/>
                  </a:lnTo>
                  <a:lnTo>
                    <a:pt x="10046" y="5312"/>
                  </a:lnTo>
                  <a:lnTo>
                    <a:pt x="10253" y="5271"/>
                  </a:lnTo>
                  <a:lnTo>
                    <a:pt x="10444" y="5219"/>
                  </a:lnTo>
                  <a:lnTo>
                    <a:pt x="10616" y="5166"/>
                  </a:lnTo>
                  <a:lnTo>
                    <a:pt x="10772" y="5108"/>
                  </a:lnTo>
                  <a:lnTo>
                    <a:pt x="10910" y="5038"/>
                  </a:lnTo>
                  <a:lnTo>
                    <a:pt x="11049" y="4968"/>
                  </a:lnTo>
                  <a:lnTo>
                    <a:pt x="11152" y="4892"/>
                  </a:lnTo>
                  <a:lnTo>
                    <a:pt x="11256" y="4811"/>
                  </a:lnTo>
                  <a:lnTo>
                    <a:pt x="11343" y="4723"/>
                  </a:lnTo>
                  <a:lnTo>
                    <a:pt x="11412" y="4636"/>
                  </a:lnTo>
                  <a:lnTo>
                    <a:pt x="11464" y="4542"/>
                  </a:lnTo>
                  <a:lnTo>
                    <a:pt x="11498" y="4443"/>
                  </a:lnTo>
                  <a:lnTo>
                    <a:pt x="11533" y="4344"/>
                  </a:lnTo>
                  <a:lnTo>
                    <a:pt x="11550" y="4239"/>
                  </a:lnTo>
                  <a:lnTo>
                    <a:pt x="11550" y="4128"/>
                  </a:lnTo>
                  <a:lnTo>
                    <a:pt x="11533" y="4018"/>
                  </a:lnTo>
                  <a:lnTo>
                    <a:pt x="11516" y="3907"/>
                  </a:lnTo>
                  <a:lnTo>
                    <a:pt x="11481" y="3790"/>
                  </a:lnTo>
                  <a:lnTo>
                    <a:pt x="11429" y="3674"/>
                  </a:lnTo>
                  <a:lnTo>
                    <a:pt x="11308" y="3435"/>
                  </a:lnTo>
                  <a:lnTo>
                    <a:pt x="11135" y="3190"/>
                  </a:lnTo>
                  <a:lnTo>
                    <a:pt x="10928" y="2939"/>
                  </a:lnTo>
                  <a:lnTo>
                    <a:pt x="10686" y="2688"/>
                  </a:lnTo>
                  <a:lnTo>
                    <a:pt x="10409" y="2443"/>
                  </a:lnTo>
                  <a:lnTo>
                    <a:pt x="10098" y="2198"/>
                  </a:lnTo>
                  <a:lnTo>
                    <a:pt x="9752" y="1954"/>
                  </a:lnTo>
                  <a:lnTo>
                    <a:pt x="9389" y="1720"/>
                  </a:lnTo>
                  <a:lnTo>
                    <a:pt x="8991" y="1493"/>
                  </a:lnTo>
                  <a:lnTo>
                    <a:pt x="8576" y="1277"/>
                  </a:lnTo>
                  <a:lnTo>
                    <a:pt x="8144" y="1073"/>
                  </a:lnTo>
                  <a:lnTo>
                    <a:pt x="7919" y="980"/>
                  </a:lnTo>
                  <a:lnTo>
                    <a:pt x="7677" y="887"/>
                  </a:lnTo>
                  <a:lnTo>
                    <a:pt x="7452" y="799"/>
                  </a:lnTo>
                  <a:lnTo>
                    <a:pt x="7210" y="712"/>
                  </a:lnTo>
                  <a:lnTo>
                    <a:pt x="6968" y="636"/>
                  </a:lnTo>
                  <a:lnTo>
                    <a:pt x="6726" y="560"/>
                  </a:lnTo>
                  <a:lnTo>
                    <a:pt x="6484" y="490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3" y="315"/>
                  </a:lnTo>
                  <a:lnTo>
                    <a:pt x="5326" y="239"/>
                  </a:lnTo>
                  <a:lnTo>
                    <a:pt x="4945" y="175"/>
                  </a:lnTo>
                  <a:lnTo>
                    <a:pt x="4565" y="123"/>
                  </a:lnTo>
                  <a:lnTo>
                    <a:pt x="4219" y="82"/>
                  </a:lnTo>
                  <a:lnTo>
                    <a:pt x="3873" y="47"/>
                  </a:lnTo>
                  <a:lnTo>
                    <a:pt x="3562" y="24"/>
                  </a:lnTo>
                  <a:lnTo>
                    <a:pt x="3251" y="6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fill="none" extrusionOk="0">
                  <a:moveTo>
                    <a:pt x="5723" y="315"/>
                  </a:moveTo>
                  <a:lnTo>
                    <a:pt x="5723" y="315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4" y="490"/>
                  </a:lnTo>
                  <a:lnTo>
                    <a:pt x="6726" y="560"/>
                  </a:lnTo>
                  <a:lnTo>
                    <a:pt x="6968" y="636"/>
                  </a:lnTo>
                  <a:lnTo>
                    <a:pt x="7210" y="712"/>
                  </a:lnTo>
                  <a:lnTo>
                    <a:pt x="7452" y="799"/>
                  </a:lnTo>
                  <a:lnTo>
                    <a:pt x="7677" y="887"/>
                  </a:lnTo>
                  <a:lnTo>
                    <a:pt x="7919" y="980"/>
                  </a:lnTo>
                  <a:lnTo>
                    <a:pt x="8144" y="1073"/>
                  </a:lnTo>
                  <a:lnTo>
                    <a:pt x="8576" y="1277"/>
                  </a:lnTo>
                  <a:lnTo>
                    <a:pt x="8991" y="1493"/>
                  </a:lnTo>
                  <a:lnTo>
                    <a:pt x="9389" y="1720"/>
                  </a:lnTo>
                  <a:lnTo>
                    <a:pt x="9752" y="1954"/>
                  </a:lnTo>
                  <a:lnTo>
                    <a:pt x="10098" y="2198"/>
                  </a:lnTo>
                  <a:lnTo>
                    <a:pt x="10409" y="2443"/>
                  </a:lnTo>
                  <a:lnTo>
                    <a:pt x="10686" y="2688"/>
                  </a:lnTo>
                  <a:lnTo>
                    <a:pt x="10928" y="2939"/>
                  </a:lnTo>
                  <a:lnTo>
                    <a:pt x="11135" y="3190"/>
                  </a:lnTo>
                  <a:lnTo>
                    <a:pt x="11308" y="3435"/>
                  </a:lnTo>
                  <a:lnTo>
                    <a:pt x="11429" y="3674"/>
                  </a:lnTo>
                  <a:lnTo>
                    <a:pt x="11481" y="3790"/>
                  </a:lnTo>
                  <a:lnTo>
                    <a:pt x="11516" y="3907"/>
                  </a:lnTo>
                  <a:lnTo>
                    <a:pt x="11533" y="4018"/>
                  </a:lnTo>
                  <a:lnTo>
                    <a:pt x="11550" y="4128"/>
                  </a:lnTo>
                  <a:lnTo>
                    <a:pt x="11550" y="4239"/>
                  </a:lnTo>
                  <a:lnTo>
                    <a:pt x="11533" y="4344"/>
                  </a:lnTo>
                  <a:lnTo>
                    <a:pt x="11498" y="4443"/>
                  </a:lnTo>
                  <a:lnTo>
                    <a:pt x="11464" y="4542"/>
                  </a:lnTo>
                  <a:lnTo>
                    <a:pt x="11412" y="4636"/>
                  </a:lnTo>
                  <a:lnTo>
                    <a:pt x="11343" y="4723"/>
                  </a:lnTo>
                  <a:lnTo>
                    <a:pt x="11256" y="4811"/>
                  </a:lnTo>
                  <a:lnTo>
                    <a:pt x="11152" y="4892"/>
                  </a:lnTo>
                  <a:lnTo>
                    <a:pt x="11049" y="4968"/>
                  </a:lnTo>
                  <a:lnTo>
                    <a:pt x="10910" y="5038"/>
                  </a:lnTo>
                  <a:lnTo>
                    <a:pt x="10772" y="5108"/>
                  </a:lnTo>
                  <a:lnTo>
                    <a:pt x="10616" y="5166"/>
                  </a:lnTo>
                  <a:lnTo>
                    <a:pt x="10444" y="5219"/>
                  </a:lnTo>
                  <a:lnTo>
                    <a:pt x="10253" y="5271"/>
                  </a:lnTo>
                  <a:lnTo>
                    <a:pt x="10046" y="5312"/>
                  </a:lnTo>
                  <a:lnTo>
                    <a:pt x="9821" y="5347"/>
                  </a:lnTo>
                  <a:lnTo>
                    <a:pt x="9579" y="5376"/>
                  </a:lnTo>
                  <a:lnTo>
                    <a:pt x="9320" y="5399"/>
                  </a:lnTo>
                  <a:lnTo>
                    <a:pt x="9043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2" y="5411"/>
                  </a:lnTo>
                  <a:lnTo>
                    <a:pt x="7746" y="5399"/>
                  </a:lnTo>
                  <a:lnTo>
                    <a:pt x="7366" y="5370"/>
                  </a:lnTo>
                  <a:lnTo>
                    <a:pt x="6986" y="5341"/>
                  </a:lnTo>
                  <a:lnTo>
                    <a:pt x="6571" y="5294"/>
                  </a:lnTo>
                  <a:lnTo>
                    <a:pt x="6138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1" y="5085"/>
                  </a:lnTo>
                  <a:lnTo>
                    <a:pt x="4807" y="5020"/>
                  </a:lnTo>
                  <a:lnTo>
                    <a:pt x="4530" y="4956"/>
                  </a:lnTo>
                  <a:lnTo>
                    <a:pt x="4254" y="4886"/>
                  </a:lnTo>
                  <a:lnTo>
                    <a:pt x="3994" y="4811"/>
                  </a:lnTo>
                  <a:lnTo>
                    <a:pt x="3735" y="4729"/>
                  </a:lnTo>
                  <a:lnTo>
                    <a:pt x="3493" y="4641"/>
                  </a:lnTo>
                  <a:lnTo>
                    <a:pt x="3251" y="4548"/>
                  </a:lnTo>
                  <a:lnTo>
                    <a:pt x="3009" y="4449"/>
                  </a:lnTo>
                  <a:lnTo>
                    <a:pt x="2784" y="4350"/>
                  </a:lnTo>
                  <a:lnTo>
                    <a:pt x="2559" y="4245"/>
                  </a:lnTo>
                  <a:lnTo>
                    <a:pt x="2352" y="4140"/>
                  </a:lnTo>
                  <a:lnTo>
                    <a:pt x="2144" y="4029"/>
                  </a:lnTo>
                  <a:lnTo>
                    <a:pt x="1954" y="3913"/>
                  </a:lnTo>
                  <a:lnTo>
                    <a:pt x="1764" y="3796"/>
                  </a:lnTo>
                  <a:lnTo>
                    <a:pt x="1591" y="3674"/>
                  </a:lnTo>
                  <a:lnTo>
                    <a:pt x="1418" y="3551"/>
                  </a:lnTo>
                  <a:lnTo>
                    <a:pt x="1107" y="3306"/>
                  </a:lnTo>
                  <a:lnTo>
                    <a:pt x="830" y="3050"/>
                  </a:lnTo>
                  <a:lnTo>
                    <a:pt x="588" y="2793"/>
                  </a:lnTo>
                  <a:lnTo>
                    <a:pt x="381" y="2531"/>
                  </a:lnTo>
                  <a:lnTo>
                    <a:pt x="225" y="2274"/>
                  </a:lnTo>
                  <a:lnTo>
                    <a:pt x="104" y="2018"/>
                  </a:lnTo>
                  <a:lnTo>
                    <a:pt x="70" y="1889"/>
                  </a:lnTo>
                  <a:lnTo>
                    <a:pt x="35" y="1767"/>
                  </a:lnTo>
                  <a:lnTo>
                    <a:pt x="18" y="1645"/>
                  </a:lnTo>
                  <a:lnTo>
                    <a:pt x="0" y="1528"/>
                  </a:lnTo>
                  <a:lnTo>
                    <a:pt x="0" y="1406"/>
                  </a:lnTo>
                  <a:lnTo>
                    <a:pt x="18" y="1295"/>
                  </a:lnTo>
                  <a:lnTo>
                    <a:pt x="52" y="1184"/>
                  </a:lnTo>
                  <a:lnTo>
                    <a:pt x="87" y="1073"/>
                  </a:lnTo>
                  <a:lnTo>
                    <a:pt x="139" y="968"/>
                  </a:lnTo>
                  <a:lnTo>
                    <a:pt x="191" y="869"/>
                  </a:lnTo>
                  <a:lnTo>
                    <a:pt x="260" y="770"/>
                  </a:lnTo>
                  <a:lnTo>
                    <a:pt x="346" y="677"/>
                  </a:lnTo>
                  <a:lnTo>
                    <a:pt x="450" y="589"/>
                  </a:lnTo>
                  <a:lnTo>
                    <a:pt x="571" y="508"/>
                  </a:lnTo>
                  <a:lnTo>
                    <a:pt x="692" y="432"/>
                  </a:lnTo>
                  <a:lnTo>
                    <a:pt x="830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5"/>
                  </a:lnTo>
                  <a:lnTo>
                    <a:pt x="1505" y="129"/>
                  </a:lnTo>
                  <a:lnTo>
                    <a:pt x="1712" y="88"/>
                  </a:lnTo>
                  <a:lnTo>
                    <a:pt x="1937" y="53"/>
                  </a:lnTo>
                  <a:lnTo>
                    <a:pt x="2162" y="30"/>
                  </a:lnTo>
                  <a:lnTo>
                    <a:pt x="2421" y="12"/>
                  </a:lnTo>
                  <a:lnTo>
                    <a:pt x="2680" y="0"/>
                  </a:lnTo>
                  <a:lnTo>
                    <a:pt x="2957" y="0"/>
                  </a:lnTo>
                  <a:lnTo>
                    <a:pt x="3251" y="6"/>
                  </a:lnTo>
                  <a:lnTo>
                    <a:pt x="3562" y="24"/>
                  </a:lnTo>
                  <a:lnTo>
                    <a:pt x="3873" y="47"/>
                  </a:lnTo>
                  <a:lnTo>
                    <a:pt x="4219" y="82"/>
                  </a:lnTo>
                  <a:lnTo>
                    <a:pt x="4565" y="123"/>
                  </a:lnTo>
                  <a:lnTo>
                    <a:pt x="4945" y="175"/>
                  </a:lnTo>
                  <a:lnTo>
                    <a:pt x="5326" y="239"/>
                  </a:lnTo>
                  <a:lnTo>
                    <a:pt x="5723" y="3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1EA6902-AA35-8A02-BC64-61BE864C3CE6}"/>
              </a:ext>
            </a:extLst>
          </p:cNvPr>
          <p:cNvSpPr txBox="1"/>
          <p:nvPr/>
        </p:nvSpPr>
        <p:spPr>
          <a:xfrm>
            <a:off x="880477" y="2348691"/>
            <a:ext cx="191887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Aplikasi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pengelola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Version Control System (VCS)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05D13-2693-10E0-F006-F225DFE2AEB4}"/>
              </a:ext>
            </a:extLst>
          </p:cNvPr>
          <p:cNvSpPr txBox="1"/>
          <p:nvPr/>
        </p:nvSpPr>
        <p:spPr>
          <a:xfrm>
            <a:off x="6364726" y="2348690"/>
            <a:ext cx="19188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Aplikasi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pembuatan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algn="r">
              <a:lnSpc>
                <a:spcPct val="150000"/>
              </a:lnSpc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Desain UI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berbasis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web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28A81-76D4-41BD-EAE1-5859BAEE4D95}"/>
              </a:ext>
            </a:extLst>
          </p:cNvPr>
          <p:cNvSpPr txBox="1"/>
          <p:nvPr/>
        </p:nvSpPr>
        <p:spPr>
          <a:xfrm>
            <a:off x="6364726" y="4065628"/>
            <a:ext cx="19188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Mengubah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tampilan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website agar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lebih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indah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B5306E-1478-0E15-61BB-FCCDD1E830EC}"/>
              </a:ext>
            </a:extLst>
          </p:cNvPr>
          <p:cNvSpPr txBox="1"/>
          <p:nvPr/>
        </p:nvSpPr>
        <p:spPr>
          <a:xfrm>
            <a:off x="886616" y="4065490"/>
            <a:ext cx="19188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Bahasa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markah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untuk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membuat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halaman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web</a:t>
            </a:r>
          </a:p>
        </p:txBody>
      </p:sp>
      <p:pic>
        <p:nvPicPr>
          <p:cNvPr id="6" name="Picture 2" descr="Logo Unpam | UNIVERSITAS PAMULANG">
            <a:extLst>
              <a:ext uri="{FF2B5EF4-FFF2-40B4-BE49-F238E27FC236}">
                <a16:creationId xmlns:a16="http://schemas.microsoft.com/office/drawing/2014/main" id="{5B324A8F-254E-A5F5-0ECB-00118F965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Al Amanah Al Bantani – Lembaga Pendidikan Islam">
            <a:extLst>
              <a:ext uri="{FF2B5EF4-FFF2-40B4-BE49-F238E27FC236}">
                <a16:creationId xmlns:a16="http://schemas.microsoft.com/office/drawing/2014/main" id="{062668EB-3CDA-5F64-CBC7-391559D7F5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5" name="Google Shape;3585;p44"/>
          <p:cNvSpPr/>
          <p:nvPr/>
        </p:nvSpPr>
        <p:spPr>
          <a:xfrm>
            <a:off x="767800" y="2116063"/>
            <a:ext cx="1777800" cy="1777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87" name="Google Shape;3587;p44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44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9" name="Google Shape;3589;p44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0" name="Google Shape;3590;p44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1" name="Google Shape;3591;p44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2" name="Google Shape;3592;p44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3" name="Google Shape;3593;p44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4" name="Google Shape;3594;p44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5" name="Google Shape;3595;p44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6" name="Google Shape;3596;p44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7" name="Google Shape;3597;p44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8" name="Google Shape;3598;p44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9" name="Google Shape;3599;p44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44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1" name="Google Shape;3601;p44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2" name="Google Shape;3602;p44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3" name="Google Shape;3603;p44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4" name="Google Shape;3604;p44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5" name="Google Shape;3605;p44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6" name="Google Shape;3606;p44"/>
          <p:cNvSpPr/>
          <p:nvPr/>
        </p:nvSpPr>
        <p:spPr>
          <a:xfrm>
            <a:off x="3493575" y="10463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7" name="Google Shape;3607;p44"/>
          <p:cNvSpPr/>
          <p:nvPr/>
        </p:nvSpPr>
        <p:spPr>
          <a:xfrm>
            <a:off x="2106741" y="1657220"/>
            <a:ext cx="1133034" cy="381725"/>
          </a:xfrm>
          <a:custGeom>
            <a:avLst/>
            <a:gdLst/>
            <a:ahLst/>
            <a:cxnLst/>
            <a:rect l="l" t="t" r="r" b="b"/>
            <a:pathLst>
              <a:path w="13532" h="4559" fill="none" extrusionOk="0">
                <a:moveTo>
                  <a:pt x="0" y="4558"/>
                </a:moveTo>
                <a:lnTo>
                  <a:pt x="4538" y="0"/>
                </a:lnTo>
                <a:lnTo>
                  <a:pt x="13532" y="0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8" name="Google Shape;3608;p44"/>
          <p:cNvSpPr/>
          <p:nvPr/>
        </p:nvSpPr>
        <p:spPr>
          <a:xfrm>
            <a:off x="2106741" y="3986295"/>
            <a:ext cx="1162005" cy="381725"/>
          </a:xfrm>
          <a:custGeom>
            <a:avLst/>
            <a:gdLst/>
            <a:ahLst/>
            <a:cxnLst/>
            <a:rect l="l" t="t" r="r" b="b"/>
            <a:pathLst>
              <a:path w="13878" h="4559" fill="none" extrusionOk="0">
                <a:moveTo>
                  <a:pt x="0" y="1"/>
                </a:moveTo>
                <a:lnTo>
                  <a:pt x="4538" y="4559"/>
                </a:lnTo>
                <a:lnTo>
                  <a:pt x="13878" y="4559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9" name="Google Shape;3609;p44"/>
          <p:cNvSpPr/>
          <p:nvPr/>
        </p:nvSpPr>
        <p:spPr>
          <a:xfrm>
            <a:off x="2684322" y="3384852"/>
            <a:ext cx="579328" cy="86995"/>
          </a:xfrm>
          <a:custGeom>
            <a:avLst/>
            <a:gdLst/>
            <a:ahLst/>
            <a:cxnLst/>
            <a:rect l="l" t="t" r="r" b="b"/>
            <a:pathLst>
              <a:path w="6919" h="1039" fill="none" extrusionOk="0">
                <a:moveTo>
                  <a:pt x="0" y="1"/>
                </a:moveTo>
                <a:lnTo>
                  <a:pt x="2951" y="1039"/>
                </a:lnTo>
                <a:lnTo>
                  <a:pt x="6919" y="1039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0" name="Google Shape;3610;p44"/>
          <p:cNvSpPr/>
          <p:nvPr/>
        </p:nvSpPr>
        <p:spPr>
          <a:xfrm>
            <a:off x="2684322" y="2563614"/>
            <a:ext cx="579328" cy="88670"/>
          </a:xfrm>
          <a:custGeom>
            <a:avLst/>
            <a:gdLst/>
            <a:ahLst/>
            <a:cxnLst/>
            <a:rect l="l" t="t" r="r" b="b"/>
            <a:pathLst>
              <a:path w="6919" h="1059" fill="none" extrusionOk="0">
                <a:moveTo>
                  <a:pt x="0" y="1059"/>
                </a:moveTo>
                <a:lnTo>
                  <a:pt x="2951" y="1"/>
                </a:lnTo>
                <a:lnTo>
                  <a:pt x="6919" y="1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1" name="Google Shape;3611;p44"/>
          <p:cNvSpPr/>
          <p:nvPr/>
        </p:nvSpPr>
        <p:spPr>
          <a:xfrm>
            <a:off x="1694363" y="3703450"/>
            <a:ext cx="780447" cy="405588"/>
          </a:xfrm>
          <a:custGeom>
            <a:avLst/>
            <a:gdLst/>
            <a:ahLst/>
            <a:cxnLst/>
            <a:rect l="l" t="t" r="r" b="b"/>
            <a:pathLst>
              <a:path w="9321" h="4844" extrusionOk="0">
                <a:moveTo>
                  <a:pt x="8344" y="1"/>
                </a:moveTo>
                <a:cubicBezTo>
                  <a:pt x="6146" y="2219"/>
                  <a:pt x="3134" y="3460"/>
                  <a:pt x="1" y="3460"/>
                </a:cubicBezTo>
                <a:lnTo>
                  <a:pt x="1" y="4844"/>
                </a:lnTo>
                <a:cubicBezTo>
                  <a:pt x="1140" y="4844"/>
                  <a:pt x="2300" y="4681"/>
                  <a:pt x="3419" y="4396"/>
                </a:cubicBezTo>
                <a:cubicBezTo>
                  <a:pt x="5658" y="3786"/>
                  <a:pt x="7693" y="2606"/>
                  <a:pt x="9320" y="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44"/>
          <p:cNvSpPr/>
          <p:nvPr/>
        </p:nvSpPr>
        <p:spPr>
          <a:xfrm>
            <a:off x="1982316" y="3854250"/>
            <a:ext cx="257386" cy="233523"/>
          </a:xfrm>
          <a:custGeom>
            <a:avLst/>
            <a:gdLst/>
            <a:ahLst/>
            <a:cxnLst/>
            <a:rect l="l" t="t" r="r" b="b"/>
            <a:pathLst>
              <a:path w="3074" h="2789" extrusionOk="0">
                <a:moveTo>
                  <a:pt x="1527" y="1"/>
                </a:moveTo>
                <a:cubicBezTo>
                  <a:pt x="1166" y="1"/>
                  <a:pt x="804" y="133"/>
                  <a:pt x="530" y="398"/>
                </a:cubicBezTo>
                <a:cubicBezTo>
                  <a:pt x="1" y="947"/>
                  <a:pt x="1" y="1842"/>
                  <a:pt x="530" y="2392"/>
                </a:cubicBezTo>
                <a:cubicBezTo>
                  <a:pt x="804" y="2656"/>
                  <a:pt x="1166" y="2789"/>
                  <a:pt x="1527" y="2789"/>
                </a:cubicBezTo>
                <a:cubicBezTo>
                  <a:pt x="1888" y="2789"/>
                  <a:pt x="2249" y="2656"/>
                  <a:pt x="2524" y="2392"/>
                </a:cubicBezTo>
                <a:cubicBezTo>
                  <a:pt x="3073" y="1842"/>
                  <a:pt x="3073" y="947"/>
                  <a:pt x="2524" y="398"/>
                </a:cubicBezTo>
                <a:cubicBezTo>
                  <a:pt x="2249" y="133"/>
                  <a:pt x="1888" y="1"/>
                  <a:pt x="15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44"/>
          <p:cNvSpPr/>
          <p:nvPr/>
        </p:nvSpPr>
        <p:spPr>
          <a:xfrm>
            <a:off x="2048799" y="3909681"/>
            <a:ext cx="124423" cy="124423"/>
          </a:xfrm>
          <a:custGeom>
            <a:avLst/>
            <a:gdLst/>
            <a:ahLst/>
            <a:cxnLst/>
            <a:rect l="l" t="t" r="r" b="b"/>
            <a:pathLst>
              <a:path w="1486" h="1486" extrusionOk="0">
                <a:moveTo>
                  <a:pt x="1486" y="733"/>
                </a:moveTo>
                <a:cubicBezTo>
                  <a:pt x="1486" y="1140"/>
                  <a:pt x="1140" y="1486"/>
                  <a:pt x="733" y="1486"/>
                </a:cubicBezTo>
                <a:cubicBezTo>
                  <a:pt x="326" y="1486"/>
                  <a:pt x="0" y="1140"/>
                  <a:pt x="0" y="733"/>
                </a:cubicBezTo>
                <a:cubicBezTo>
                  <a:pt x="0" y="326"/>
                  <a:pt x="326" y="0"/>
                  <a:pt x="733" y="0"/>
                </a:cubicBezTo>
                <a:cubicBezTo>
                  <a:pt x="1140" y="0"/>
                  <a:pt x="1486" y="326"/>
                  <a:pt x="1486" y="7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44"/>
          <p:cNvSpPr/>
          <p:nvPr/>
        </p:nvSpPr>
        <p:spPr>
          <a:xfrm>
            <a:off x="1694363" y="1899121"/>
            <a:ext cx="780447" cy="405588"/>
          </a:xfrm>
          <a:custGeom>
            <a:avLst/>
            <a:gdLst/>
            <a:ahLst/>
            <a:cxnLst/>
            <a:rect l="l" t="t" r="r" b="b"/>
            <a:pathLst>
              <a:path w="9321" h="4844" extrusionOk="0">
                <a:moveTo>
                  <a:pt x="6594" y="1771"/>
                </a:moveTo>
                <a:cubicBezTo>
                  <a:pt x="5597" y="1181"/>
                  <a:pt x="4518" y="733"/>
                  <a:pt x="3419" y="448"/>
                </a:cubicBezTo>
                <a:cubicBezTo>
                  <a:pt x="2300" y="143"/>
                  <a:pt x="1140" y="1"/>
                  <a:pt x="1" y="1"/>
                </a:cubicBezTo>
                <a:lnTo>
                  <a:pt x="1" y="1384"/>
                </a:lnTo>
                <a:cubicBezTo>
                  <a:pt x="3134" y="1384"/>
                  <a:pt x="6146" y="2626"/>
                  <a:pt x="8344" y="4844"/>
                </a:cubicBezTo>
                <a:lnTo>
                  <a:pt x="9320" y="3867"/>
                </a:lnTo>
                <a:cubicBezTo>
                  <a:pt x="8506" y="3053"/>
                  <a:pt x="7591" y="2341"/>
                  <a:pt x="6594" y="177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5" name="Google Shape;3615;p44"/>
          <p:cNvSpPr/>
          <p:nvPr/>
        </p:nvSpPr>
        <p:spPr>
          <a:xfrm>
            <a:off x="1982316" y="1920891"/>
            <a:ext cx="257386" cy="234360"/>
          </a:xfrm>
          <a:custGeom>
            <a:avLst/>
            <a:gdLst/>
            <a:ahLst/>
            <a:cxnLst/>
            <a:rect l="l" t="t" r="r" b="b"/>
            <a:pathLst>
              <a:path w="3074" h="2799" extrusionOk="0">
                <a:moveTo>
                  <a:pt x="1527" y="0"/>
                </a:moveTo>
                <a:cubicBezTo>
                  <a:pt x="1166" y="0"/>
                  <a:pt x="804" y="138"/>
                  <a:pt x="530" y="412"/>
                </a:cubicBezTo>
                <a:cubicBezTo>
                  <a:pt x="1" y="941"/>
                  <a:pt x="1" y="1837"/>
                  <a:pt x="530" y="2386"/>
                </a:cubicBezTo>
                <a:cubicBezTo>
                  <a:pt x="804" y="2661"/>
                  <a:pt x="1166" y="2798"/>
                  <a:pt x="1527" y="2798"/>
                </a:cubicBezTo>
                <a:cubicBezTo>
                  <a:pt x="1888" y="2798"/>
                  <a:pt x="2249" y="2661"/>
                  <a:pt x="2524" y="2386"/>
                </a:cubicBezTo>
                <a:cubicBezTo>
                  <a:pt x="3073" y="1837"/>
                  <a:pt x="3073" y="941"/>
                  <a:pt x="2524" y="412"/>
                </a:cubicBezTo>
                <a:cubicBezTo>
                  <a:pt x="2249" y="138"/>
                  <a:pt x="1888" y="0"/>
                  <a:pt x="15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6" name="Google Shape;3616;p44"/>
          <p:cNvSpPr/>
          <p:nvPr/>
        </p:nvSpPr>
        <p:spPr>
          <a:xfrm>
            <a:off x="2048799" y="1975819"/>
            <a:ext cx="124423" cy="124423"/>
          </a:xfrm>
          <a:custGeom>
            <a:avLst/>
            <a:gdLst/>
            <a:ahLst/>
            <a:cxnLst/>
            <a:rect l="l" t="t" r="r" b="b"/>
            <a:pathLst>
              <a:path w="1486" h="1486" extrusionOk="0">
                <a:moveTo>
                  <a:pt x="1486" y="733"/>
                </a:moveTo>
                <a:cubicBezTo>
                  <a:pt x="1486" y="1140"/>
                  <a:pt x="1140" y="1486"/>
                  <a:pt x="733" y="1486"/>
                </a:cubicBezTo>
                <a:cubicBezTo>
                  <a:pt x="326" y="1486"/>
                  <a:pt x="0" y="1140"/>
                  <a:pt x="0" y="733"/>
                </a:cubicBezTo>
                <a:cubicBezTo>
                  <a:pt x="0" y="326"/>
                  <a:pt x="326" y="0"/>
                  <a:pt x="733" y="0"/>
                </a:cubicBezTo>
                <a:cubicBezTo>
                  <a:pt x="1140" y="0"/>
                  <a:pt x="1486" y="326"/>
                  <a:pt x="1486" y="7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7" name="Google Shape;3617;p44"/>
          <p:cNvSpPr/>
          <p:nvPr/>
        </p:nvSpPr>
        <p:spPr>
          <a:xfrm>
            <a:off x="2392936" y="3003204"/>
            <a:ext cx="405588" cy="782122"/>
          </a:xfrm>
          <a:custGeom>
            <a:avLst/>
            <a:gdLst/>
            <a:ahLst/>
            <a:cxnLst/>
            <a:rect l="l" t="t" r="r" b="b"/>
            <a:pathLst>
              <a:path w="4844" h="9341" extrusionOk="0">
                <a:moveTo>
                  <a:pt x="3460" y="1"/>
                </a:moveTo>
                <a:cubicBezTo>
                  <a:pt x="3460" y="1038"/>
                  <a:pt x="3338" y="2056"/>
                  <a:pt x="3073" y="3053"/>
                </a:cubicBezTo>
                <a:cubicBezTo>
                  <a:pt x="2809" y="4070"/>
                  <a:pt x="2402" y="5027"/>
                  <a:pt x="1873" y="5922"/>
                </a:cubicBezTo>
                <a:cubicBezTo>
                  <a:pt x="1364" y="6817"/>
                  <a:pt x="733" y="7631"/>
                  <a:pt x="1" y="8364"/>
                </a:cubicBezTo>
                <a:lnTo>
                  <a:pt x="977" y="9341"/>
                </a:lnTo>
                <a:cubicBezTo>
                  <a:pt x="2626" y="7692"/>
                  <a:pt x="3786" y="5658"/>
                  <a:pt x="4396" y="3419"/>
                </a:cubicBezTo>
                <a:cubicBezTo>
                  <a:pt x="4701" y="2300"/>
                  <a:pt x="4844" y="1161"/>
                  <a:pt x="48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8" name="Google Shape;3618;p44"/>
          <p:cNvSpPr/>
          <p:nvPr/>
        </p:nvSpPr>
        <p:spPr>
          <a:xfrm>
            <a:off x="2548007" y="3272652"/>
            <a:ext cx="252195" cy="234779"/>
          </a:xfrm>
          <a:custGeom>
            <a:avLst/>
            <a:gdLst/>
            <a:ahLst/>
            <a:cxnLst/>
            <a:rect l="l" t="t" r="r" b="b"/>
            <a:pathLst>
              <a:path w="3012" h="2804" extrusionOk="0">
                <a:moveTo>
                  <a:pt x="1500" y="1"/>
                </a:moveTo>
                <a:cubicBezTo>
                  <a:pt x="1428" y="1"/>
                  <a:pt x="1355" y="6"/>
                  <a:pt x="1282" y="18"/>
                </a:cubicBezTo>
                <a:cubicBezTo>
                  <a:pt x="509" y="161"/>
                  <a:pt x="0" y="873"/>
                  <a:pt x="123" y="1626"/>
                </a:cubicBezTo>
                <a:cubicBezTo>
                  <a:pt x="232" y="2322"/>
                  <a:pt x="821" y="2804"/>
                  <a:pt x="1501" y="2804"/>
                </a:cubicBezTo>
                <a:cubicBezTo>
                  <a:pt x="1577" y="2804"/>
                  <a:pt x="1653" y="2798"/>
                  <a:pt x="1730" y="2785"/>
                </a:cubicBezTo>
                <a:cubicBezTo>
                  <a:pt x="2483" y="2663"/>
                  <a:pt x="3012" y="1951"/>
                  <a:pt x="2890" y="1178"/>
                </a:cubicBezTo>
                <a:cubicBezTo>
                  <a:pt x="2780" y="498"/>
                  <a:pt x="2171" y="1"/>
                  <a:pt x="150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9" name="Google Shape;3619;p44"/>
          <p:cNvSpPr/>
          <p:nvPr/>
        </p:nvSpPr>
        <p:spPr>
          <a:xfrm>
            <a:off x="2611057" y="3328668"/>
            <a:ext cx="124423" cy="124423"/>
          </a:xfrm>
          <a:custGeom>
            <a:avLst/>
            <a:gdLst/>
            <a:ahLst/>
            <a:cxnLst/>
            <a:rect l="l" t="t" r="r" b="b"/>
            <a:pathLst>
              <a:path w="1486" h="1486" extrusionOk="0">
                <a:moveTo>
                  <a:pt x="1486" y="753"/>
                </a:moveTo>
                <a:cubicBezTo>
                  <a:pt x="1486" y="1160"/>
                  <a:pt x="1160" y="1486"/>
                  <a:pt x="753" y="1486"/>
                </a:cubicBezTo>
                <a:cubicBezTo>
                  <a:pt x="346" y="1486"/>
                  <a:pt x="0" y="1160"/>
                  <a:pt x="0" y="753"/>
                </a:cubicBezTo>
                <a:cubicBezTo>
                  <a:pt x="0" y="346"/>
                  <a:pt x="346" y="0"/>
                  <a:pt x="753" y="0"/>
                </a:cubicBezTo>
                <a:cubicBezTo>
                  <a:pt x="1160" y="0"/>
                  <a:pt x="1486" y="346"/>
                  <a:pt x="1486" y="7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0" name="Google Shape;3620;p44"/>
          <p:cNvSpPr/>
          <p:nvPr/>
        </p:nvSpPr>
        <p:spPr>
          <a:xfrm>
            <a:off x="2392936" y="2222826"/>
            <a:ext cx="405588" cy="780447"/>
          </a:xfrm>
          <a:custGeom>
            <a:avLst/>
            <a:gdLst/>
            <a:ahLst/>
            <a:cxnLst/>
            <a:rect l="l" t="t" r="r" b="b"/>
            <a:pathLst>
              <a:path w="4844" h="9321" extrusionOk="0">
                <a:moveTo>
                  <a:pt x="4396" y="5902"/>
                </a:moveTo>
                <a:cubicBezTo>
                  <a:pt x="3806" y="3664"/>
                  <a:pt x="2626" y="1629"/>
                  <a:pt x="977" y="1"/>
                </a:cubicBezTo>
                <a:lnTo>
                  <a:pt x="1" y="978"/>
                </a:lnTo>
                <a:cubicBezTo>
                  <a:pt x="733" y="1710"/>
                  <a:pt x="1364" y="2524"/>
                  <a:pt x="1873" y="3420"/>
                </a:cubicBezTo>
                <a:cubicBezTo>
                  <a:pt x="2402" y="4315"/>
                  <a:pt x="2788" y="5271"/>
                  <a:pt x="3073" y="6268"/>
                </a:cubicBezTo>
                <a:cubicBezTo>
                  <a:pt x="3338" y="7265"/>
                  <a:pt x="3460" y="8283"/>
                  <a:pt x="3460" y="9321"/>
                </a:cubicBezTo>
                <a:lnTo>
                  <a:pt x="4844" y="9321"/>
                </a:lnTo>
                <a:cubicBezTo>
                  <a:pt x="4844" y="8161"/>
                  <a:pt x="4701" y="7021"/>
                  <a:pt x="4396" y="590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1" name="Google Shape;3621;p44"/>
          <p:cNvSpPr/>
          <p:nvPr/>
        </p:nvSpPr>
        <p:spPr>
          <a:xfrm>
            <a:off x="2566763" y="2519320"/>
            <a:ext cx="233439" cy="233523"/>
          </a:xfrm>
          <a:custGeom>
            <a:avLst/>
            <a:gdLst/>
            <a:ahLst/>
            <a:cxnLst/>
            <a:rect l="l" t="t" r="r" b="b"/>
            <a:pathLst>
              <a:path w="2788" h="2789" extrusionOk="0">
                <a:moveTo>
                  <a:pt x="1404" y="1"/>
                </a:moveTo>
                <a:cubicBezTo>
                  <a:pt x="631" y="1"/>
                  <a:pt x="0" y="631"/>
                  <a:pt x="0" y="1405"/>
                </a:cubicBezTo>
                <a:cubicBezTo>
                  <a:pt x="0" y="2158"/>
                  <a:pt x="631" y="2788"/>
                  <a:pt x="1404" y="2788"/>
                </a:cubicBezTo>
                <a:cubicBezTo>
                  <a:pt x="2178" y="2788"/>
                  <a:pt x="2788" y="2158"/>
                  <a:pt x="2788" y="1405"/>
                </a:cubicBezTo>
                <a:cubicBezTo>
                  <a:pt x="2788" y="631"/>
                  <a:pt x="2178" y="1"/>
                  <a:pt x="14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2" name="Google Shape;3622;p44"/>
          <p:cNvSpPr/>
          <p:nvPr/>
        </p:nvSpPr>
        <p:spPr>
          <a:xfrm>
            <a:off x="2621272" y="2573829"/>
            <a:ext cx="124423" cy="124507"/>
          </a:xfrm>
          <a:custGeom>
            <a:avLst/>
            <a:gdLst/>
            <a:ahLst/>
            <a:cxnLst/>
            <a:rect l="l" t="t" r="r" b="b"/>
            <a:pathLst>
              <a:path w="1486" h="1487" extrusionOk="0">
                <a:moveTo>
                  <a:pt x="1486" y="754"/>
                </a:moveTo>
                <a:cubicBezTo>
                  <a:pt x="1486" y="1161"/>
                  <a:pt x="1160" y="1486"/>
                  <a:pt x="753" y="1486"/>
                </a:cubicBezTo>
                <a:cubicBezTo>
                  <a:pt x="326" y="1486"/>
                  <a:pt x="0" y="1161"/>
                  <a:pt x="0" y="754"/>
                </a:cubicBezTo>
                <a:cubicBezTo>
                  <a:pt x="0" y="326"/>
                  <a:pt x="326" y="1"/>
                  <a:pt x="753" y="1"/>
                </a:cubicBezTo>
                <a:cubicBezTo>
                  <a:pt x="1160" y="1"/>
                  <a:pt x="1486" y="326"/>
                  <a:pt x="1486" y="75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3" name="Google Shape;3623;p44"/>
          <p:cNvSpPr/>
          <p:nvPr/>
        </p:nvSpPr>
        <p:spPr>
          <a:xfrm>
            <a:off x="3604365" y="1171578"/>
            <a:ext cx="851953" cy="852036"/>
          </a:xfrm>
          <a:custGeom>
            <a:avLst/>
            <a:gdLst/>
            <a:ahLst/>
            <a:cxnLst/>
            <a:rect l="l" t="t" r="r" b="b"/>
            <a:pathLst>
              <a:path w="10175" h="10176" extrusionOk="0">
                <a:moveTo>
                  <a:pt x="5820" y="10175"/>
                </a:moveTo>
                <a:cubicBezTo>
                  <a:pt x="1954" y="10175"/>
                  <a:pt x="1" y="5475"/>
                  <a:pt x="2748" y="2748"/>
                </a:cubicBezTo>
                <a:cubicBezTo>
                  <a:pt x="5495" y="1"/>
                  <a:pt x="10175" y="1934"/>
                  <a:pt x="10175" y="5821"/>
                </a:cubicBezTo>
                <a:cubicBezTo>
                  <a:pt x="10175" y="8222"/>
                  <a:pt x="8221" y="10175"/>
                  <a:pt x="5820" y="1017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4" name="Google Shape;3624;p44"/>
          <p:cNvSpPr/>
          <p:nvPr/>
        </p:nvSpPr>
        <p:spPr>
          <a:xfrm>
            <a:off x="3408433" y="1335189"/>
            <a:ext cx="1093932" cy="727614"/>
          </a:xfrm>
          <a:custGeom>
            <a:avLst/>
            <a:gdLst/>
            <a:ahLst/>
            <a:cxnLst/>
            <a:rect l="l" t="t" r="r" b="b"/>
            <a:pathLst>
              <a:path w="13065" h="8690" extrusionOk="0">
                <a:moveTo>
                  <a:pt x="8343" y="82"/>
                </a:moveTo>
                <a:cubicBezTo>
                  <a:pt x="6532" y="0"/>
                  <a:pt x="4925" y="1201"/>
                  <a:pt x="4477" y="2951"/>
                </a:cubicBezTo>
                <a:cubicBezTo>
                  <a:pt x="4416" y="3175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15"/>
                  <a:pt x="1771" y="3073"/>
                </a:cubicBezTo>
                <a:lnTo>
                  <a:pt x="1771" y="2239"/>
                </a:lnTo>
                <a:cubicBezTo>
                  <a:pt x="1771" y="2137"/>
                  <a:pt x="1649" y="2096"/>
                  <a:pt x="1588" y="2157"/>
                </a:cubicBezTo>
                <a:lnTo>
                  <a:pt x="123" y="3602"/>
                </a:lnTo>
                <a:cubicBezTo>
                  <a:pt x="0" y="3745"/>
                  <a:pt x="0" y="3968"/>
                  <a:pt x="123" y="4111"/>
                </a:cubicBezTo>
                <a:lnTo>
                  <a:pt x="1567" y="5576"/>
                </a:lnTo>
                <a:cubicBezTo>
                  <a:pt x="1649" y="5637"/>
                  <a:pt x="1771" y="5596"/>
                  <a:pt x="1771" y="5494"/>
                </a:cubicBezTo>
                <a:lnTo>
                  <a:pt x="1771" y="4660"/>
                </a:lnTo>
                <a:cubicBezTo>
                  <a:pt x="1771" y="4518"/>
                  <a:pt x="1873" y="4416"/>
                  <a:pt x="2015" y="4416"/>
                </a:cubicBezTo>
                <a:lnTo>
                  <a:pt x="3989" y="4416"/>
                </a:lnTo>
                <a:cubicBezTo>
                  <a:pt x="4233" y="4416"/>
                  <a:pt x="4436" y="4558"/>
                  <a:pt x="4477" y="4803"/>
                </a:cubicBezTo>
                <a:cubicBezTo>
                  <a:pt x="5230" y="7814"/>
                  <a:pt x="9117" y="8689"/>
                  <a:pt x="11090" y="6268"/>
                </a:cubicBezTo>
                <a:cubicBezTo>
                  <a:pt x="13064" y="3867"/>
                  <a:pt x="11457" y="224"/>
                  <a:pt x="8343" y="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8575" dist="19050" dir="720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5" name="Google Shape;3625;p44"/>
          <p:cNvSpPr/>
          <p:nvPr/>
        </p:nvSpPr>
        <p:spPr>
          <a:xfrm>
            <a:off x="3604365" y="2974233"/>
            <a:ext cx="851953" cy="852036"/>
          </a:xfrm>
          <a:custGeom>
            <a:avLst/>
            <a:gdLst/>
            <a:ahLst/>
            <a:cxnLst/>
            <a:rect l="l" t="t" r="r" b="b"/>
            <a:pathLst>
              <a:path w="10175" h="10176" extrusionOk="0">
                <a:moveTo>
                  <a:pt x="5820" y="10175"/>
                </a:moveTo>
                <a:cubicBezTo>
                  <a:pt x="1954" y="10175"/>
                  <a:pt x="1" y="5495"/>
                  <a:pt x="2748" y="2748"/>
                </a:cubicBezTo>
                <a:cubicBezTo>
                  <a:pt x="5495" y="1"/>
                  <a:pt x="10175" y="1954"/>
                  <a:pt x="10175" y="5820"/>
                </a:cubicBezTo>
                <a:cubicBezTo>
                  <a:pt x="10175" y="8222"/>
                  <a:pt x="8221" y="10175"/>
                  <a:pt x="5820" y="1017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6" name="Google Shape;3626;p44"/>
          <p:cNvSpPr/>
          <p:nvPr/>
        </p:nvSpPr>
        <p:spPr>
          <a:xfrm>
            <a:off x="3408433" y="3136086"/>
            <a:ext cx="1093932" cy="727614"/>
          </a:xfrm>
          <a:custGeom>
            <a:avLst/>
            <a:gdLst/>
            <a:ahLst/>
            <a:cxnLst/>
            <a:rect l="l" t="t" r="r" b="b"/>
            <a:pathLst>
              <a:path w="13065" h="8690" extrusionOk="0">
                <a:moveTo>
                  <a:pt x="8343" y="82"/>
                </a:moveTo>
                <a:cubicBezTo>
                  <a:pt x="6532" y="1"/>
                  <a:pt x="4925" y="1222"/>
                  <a:pt x="4477" y="2972"/>
                </a:cubicBezTo>
                <a:cubicBezTo>
                  <a:pt x="4416" y="3196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36"/>
                  <a:pt x="1771" y="3094"/>
                </a:cubicBezTo>
                <a:lnTo>
                  <a:pt x="1771" y="2260"/>
                </a:lnTo>
                <a:cubicBezTo>
                  <a:pt x="1771" y="2158"/>
                  <a:pt x="1649" y="2117"/>
                  <a:pt x="1588" y="2178"/>
                </a:cubicBezTo>
                <a:lnTo>
                  <a:pt x="123" y="3623"/>
                </a:lnTo>
                <a:cubicBezTo>
                  <a:pt x="0" y="3765"/>
                  <a:pt x="0" y="3989"/>
                  <a:pt x="123" y="4132"/>
                </a:cubicBezTo>
                <a:lnTo>
                  <a:pt x="1588" y="5576"/>
                </a:lnTo>
                <a:cubicBezTo>
                  <a:pt x="1649" y="5658"/>
                  <a:pt x="1771" y="5597"/>
                  <a:pt x="1771" y="5495"/>
                </a:cubicBezTo>
                <a:lnTo>
                  <a:pt x="1771" y="4681"/>
                </a:lnTo>
                <a:cubicBezTo>
                  <a:pt x="1771" y="4539"/>
                  <a:pt x="1893" y="4416"/>
                  <a:pt x="2035" y="4416"/>
                </a:cubicBezTo>
                <a:lnTo>
                  <a:pt x="3989" y="4416"/>
                </a:lnTo>
                <a:cubicBezTo>
                  <a:pt x="4233" y="4416"/>
                  <a:pt x="4416" y="4579"/>
                  <a:pt x="4477" y="4803"/>
                </a:cubicBezTo>
                <a:cubicBezTo>
                  <a:pt x="5250" y="7835"/>
                  <a:pt x="9117" y="8690"/>
                  <a:pt x="11090" y="6289"/>
                </a:cubicBezTo>
                <a:cubicBezTo>
                  <a:pt x="13064" y="3867"/>
                  <a:pt x="11457" y="245"/>
                  <a:pt x="8343" y="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8575" dist="19050" dir="1008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7" name="Google Shape;3627;p44"/>
          <p:cNvSpPr/>
          <p:nvPr/>
        </p:nvSpPr>
        <p:spPr>
          <a:xfrm>
            <a:off x="3604365" y="2091703"/>
            <a:ext cx="851953" cy="851953"/>
          </a:xfrm>
          <a:custGeom>
            <a:avLst/>
            <a:gdLst/>
            <a:ahLst/>
            <a:cxnLst/>
            <a:rect l="l" t="t" r="r" b="b"/>
            <a:pathLst>
              <a:path w="10175" h="10175" extrusionOk="0">
                <a:moveTo>
                  <a:pt x="5820" y="10174"/>
                </a:moveTo>
                <a:cubicBezTo>
                  <a:pt x="1954" y="10174"/>
                  <a:pt x="1" y="5474"/>
                  <a:pt x="2748" y="2747"/>
                </a:cubicBezTo>
                <a:cubicBezTo>
                  <a:pt x="5495" y="0"/>
                  <a:pt x="10175" y="1933"/>
                  <a:pt x="10175" y="5820"/>
                </a:cubicBezTo>
                <a:cubicBezTo>
                  <a:pt x="10175" y="8221"/>
                  <a:pt x="8221" y="10174"/>
                  <a:pt x="5820" y="10174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8" name="Google Shape;3628;p44"/>
          <p:cNvSpPr/>
          <p:nvPr/>
        </p:nvSpPr>
        <p:spPr>
          <a:xfrm>
            <a:off x="3408433" y="2255231"/>
            <a:ext cx="1093932" cy="727614"/>
          </a:xfrm>
          <a:custGeom>
            <a:avLst/>
            <a:gdLst/>
            <a:ahLst/>
            <a:cxnLst/>
            <a:rect l="l" t="t" r="r" b="b"/>
            <a:pathLst>
              <a:path w="13065" h="8690" extrusionOk="0">
                <a:moveTo>
                  <a:pt x="8343" y="82"/>
                </a:moveTo>
                <a:cubicBezTo>
                  <a:pt x="6532" y="1"/>
                  <a:pt x="4925" y="1201"/>
                  <a:pt x="4477" y="2951"/>
                </a:cubicBezTo>
                <a:cubicBezTo>
                  <a:pt x="4416" y="3175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16"/>
                  <a:pt x="1771" y="3073"/>
                </a:cubicBezTo>
                <a:lnTo>
                  <a:pt x="1771" y="2239"/>
                </a:lnTo>
                <a:cubicBezTo>
                  <a:pt x="1771" y="2137"/>
                  <a:pt x="1649" y="2097"/>
                  <a:pt x="1588" y="2158"/>
                </a:cubicBezTo>
                <a:lnTo>
                  <a:pt x="123" y="3602"/>
                </a:lnTo>
                <a:cubicBezTo>
                  <a:pt x="0" y="3745"/>
                  <a:pt x="0" y="3969"/>
                  <a:pt x="123" y="4111"/>
                </a:cubicBezTo>
                <a:lnTo>
                  <a:pt x="1588" y="5556"/>
                </a:lnTo>
                <a:cubicBezTo>
                  <a:pt x="1649" y="5637"/>
                  <a:pt x="1771" y="5576"/>
                  <a:pt x="1771" y="5474"/>
                </a:cubicBezTo>
                <a:lnTo>
                  <a:pt x="1771" y="4660"/>
                </a:lnTo>
                <a:cubicBezTo>
                  <a:pt x="1771" y="4518"/>
                  <a:pt x="1893" y="4416"/>
                  <a:pt x="2035" y="4416"/>
                </a:cubicBezTo>
                <a:lnTo>
                  <a:pt x="3989" y="4416"/>
                </a:lnTo>
                <a:cubicBezTo>
                  <a:pt x="4233" y="4416"/>
                  <a:pt x="4436" y="4559"/>
                  <a:pt x="4477" y="4783"/>
                </a:cubicBezTo>
                <a:cubicBezTo>
                  <a:pt x="5230" y="7814"/>
                  <a:pt x="9117" y="8689"/>
                  <a:pt x="11090" y="6268"/>
                </a:cubicBezTo>
                <a:cubicBezTo>
                  <a:pt x="13064" y="3867"/>
                  <a:pt x="11457" y="224"/>
                  <a:pt x="8343" y="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" dist="19050" dir="822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9" name="Google Shape;3629;p44"/>
          <p:cNvSpPr/>
          <p:nvPr/>
        </p:nvSpPr>
        <p:spPr>
          <a:xfrm>
            <a:off x="3604365" y="3848305"/>
            <a:ext cx="851953" cy="851953"/>
          </a:xfrm>
          <a:custGeom>
            <a:avLst/>
            <a:gdLst/>
            <a:ahLst/>
            <a:cxnLst/>
            <a:rect l="l" t="t" r="r" b="b"/>
            <a:pathLst>
              <a:path w="10175" h="10175" extrusionOk="0">
                <a:moveTo>
                  <a:pt x="5820" y="10175"/>
                </a:moveTo>
                <a:cubicBezTo>
                  <a:pt x="1954" y="10175"/>
                  <a:pt x="1" y="5474"/>
                  <a:pt x="2748" y="2727"/>
                </a:cubicBezTo>
                <a:cubicBezTo>
                  <a:pt x="5495" y="1"/>
                  <a:pt x="10175" y="1934"/>
                  <a:pt x="10175" y="5820"/>
                </a:cubicBezTo>
                <a:cubicBezTo>
                  <a:pt x="10175" y="8221"/>
                  <a:pt x="8221" y="10155"/>
                  <a:pt x="5820" y="1017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0" name="Google Shape;3630;p44"/>
          <p:cNvSpPr/>
          <p:nvPr/>
        </p:nvSpPr>
        <p:spPr>
          <a:xfrm>
            <a:off x="3408433" y="4010158"/>
            <a:ext cx="1093932" cy="725939"/>
          </a:xfrm>
          <a:custGeom>
            <a:avLst/>
            <a:gdLst/>
            <a:ahLst/>
            <a:cxnLst/>
            <a:rect l="l" t="t" r="r" b="b"/>
            <a:pathLst>
              <a:path w="13065" h="8670" extrusionOk="0">
                <a:moveTo>
                  <a:pt x="8343" y="82"/>
                </a:moveTo>
                <a:cubicBezTo>
                  <a:pt x="6532" y="1"/>
                  <a:pt x="4925" y="1201"/>
                  <a:pt x="4477" y="2972"/>
                </a:cubicBezTo>
                <a:cubicBezTo>
                  <a:pt x="4416" y="3175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16"/>
                  <a:pt x="1771" y="3094"/>
                </a:cubicBezTo>
                <a:lnTo>
                  <a:pt x="1771" y="2259"/>
                </a:lnTo>
                <a:cubicBezTo>
                  <a:pt x="1771" y="2158"/>
                  <a:pt x="1649" y="2097"/>
                  <a:pt x="1588" y="2178"/>
                </a:cubicBezTo>
                <a:lnTo>
                  <a:pt x="123" y="3623"/>
                </a:lnTo>
                <a:cubicBezTo>
                  <a:pt x="0" y="3765"/>
                  <a:pt x="0" y="3989"/>
                  <a:pt x="123" y="4131"/>
                </a:cubicBezTo>
                <a:lnTo>
                  <a:pt x="1588" y="5576"/>
                </a:lnTo>
                <a:cubicBezTo>
                  <a:pt x="1649" y="5658"/>
                  <a:pt x="1771" y="5597"/>
                  <a:pt x="1771" y="5495"/>
                </a:cubicBezTo>
                <a:lnTo>
                  <a:pt x="1771" y="4681"/>
                </a:lnTo>
                <a:cubicBezTo>
                  <a:pt x="1771" y="4538"/>
                  <a:pt x="1893" y="4416"/>
                  <a:pt x="2035" y="4416"/>
                </a:cubicBezTo>
                <a:lnTo>
                  <a:pt x="3989" y="4416"/>
                </a:lnTo>
                <a:cubicBezTo>
                  <a:pt x="4233" y="4416"/>
                  <a:pt x="4436" y="4579"/>
                  <a:pt x="4477" y="4803"/>
                </a:cubicBezTo>
                <a:cubicBezTo>
                  <a:pt x="5250" y="7815"/>
                  <a:pt x="9117" y="8669"/>
                  <a:pt x="11090" y="6268"/>
                </a:cubicBezTo>
                <a:cubicBezTo>
                  <a:pt x="13064" y="3847"/>
                  <a:pt x="11457" y="225"/>
                  <a:pt x="8343" y="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dist="19050" dir="1518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1" name="Google Shape;3631;p44"/>
          <p:cNvSpPr txBox="1"/>
          <p:nvPr/>
        </p:nvSpPr>
        <p:spPr>
          <a:xfrm>
            <a:off x="4888700" y="4063125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Saturn isn’t the only planet to have rings, but it definitely has the most beautiful ones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2" name="Google Shape;3632;p44"/>
          <p:cNvSpPr txBox="1"/>
          <p:nvPr/>
        </p:nvSpPr>
        <p:spPr>
          <a:xfrm>
            <a:off x="4888700" y="1392700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a planet that has a really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3" name="Google Shape;3633;p44"/>
          <p:cNvSpPr txBox="1"/>
          <p:nvPr/>
        </p:nvSpPr>
        <p:spPr>
          <a:xfrm>
            <a:off x="4888700" y="2282828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Mars is a cold desert world. It is half the size of Earth. Mars is sometimes called the Red Planet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4" name="Google Shape;3634;p44"/>
          <p:cNvSpPr txBox="1"/>
          <p:nvPr/>
        </p:nvSpPr>
        <p:spPr>
          <a:xfrm>
            <a:off x="4888700" y="3172977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in our solar system. It's similar to a star, but it never got big enough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635" name="Google Shape;3635;p44"/>
          <p:cNvGrpSpPr/>
          <p:nvPr/>
        </p:nvGrpSpPr>
        <p:grpSpPr>
          <a:xfrm>
            <a:off x="1002237" y="2467675"/>
            <a:ext cx="1308931" cy="1072796"/>
            <a:chOff x="768587" y="2467675"/>
            <a:chExt cx="1308931" cy="1072796"/>
          </a:xfrm>
        </p:grpSpPr>
        <p:sp>
          <p:nvSpPr>
            <p:cNvPr id="3636" name="Google Shape;3636;p44"/>
            <p:cNvSpPr/>
            <p:nvPr/>
          </p:nvSpPr>
          <p:spPr>
            <a:xfrm>
              <a:off x="1738879" y="2518899"/>
              <a:ext cx="276038" cy="116709"/>
            </a:xfrm>
            <a:custGeom>
              <a:avLst/>
              <a:gdLst/>
              <a:ahLst/>
              <a:cxnLst/>
              <a:rect l="l" t="t" r="r" b="b"/>
              <a:pathLst>
                <a:path w="4877" h="2062" extrusionOk="0">
                  <a:moveTo>
                    <a:pt x="2614" y="0"/>
                  </a:moveTo>
                  <a:lnTo>
                    <a:pt x="2262" y="101"/>
                  </a:lnTo>
                  <a:lnTo>
                    <a:pt x="1910" y="151"/>
                  </a:lnTo>
                  <a:lnTo>
                    <a:pt x="1508" y="302"/>
                  </a:lnTo>
                  <a:lnTo>
                    <a:pt x="1156" y="503"/>
                  </a:lnTo>
                  <a:lnTo>
                    <a:pt x="553" y="905"/>
                  </a:lnTo>
                  <a:lnTo>
                    <a:pt x="0" y="1408"/>
                  </a:lnTo>
                  <a:lnTo>
                    <a:pt x="1106" y="2061"/>
                  </a:lnTo>
                  <a:lnTo>
                    <a:pt x="1659" y="1559"/>
                  </a:lnTo>
                  <a:lnTo>
                    <a:pt x="2262" y="1157"/>
                  </a:lnTo>
                  <a:lnTo>
                    <a:pt x="2614" y="955"/>
                  </a:lnTo>
                  <a:lnTo>
                    <a:pt x="3016" y="805"/>
                  </a:lnTo>
                  <a:lnTo>
                    <a:pt x="3368" y="704"/>
                  </a:lnTo>
                  <a:lnTo>
                    <a:pt x="3720" y="654"/>
                  </a:lnTo>
                  <a:lnTo>
                    <a:pt x="4022" y="654"/>
                  </a:lnTo>
                  <a:lnTo>
                    <a:pt x="4324" y="704"/>
                  </a:lnTo>
                  <a:lnTo>
                    <a:pt x="4625" y="805"/>
                  </a:lnTo>
                  <a:lnTo>
                    <a:pt x="4877" y="905"/>
                  </a:lnTo>
                  <a:lnTo>
                    <a:pt x="3771" y="252"/>
                  </a:lnTo>
                  <a:lnTo>
                    <a:pt x="3519" y="151"/>
                  </a:lnTo>
                  <a:lnTo>
                    <a:pt x="3218" y="51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44"/>
            <p:cNvSpPr/>
            <p:nvPr/>
          </p:nvSpPr>
          <p:spPr>
            <a:xfrm>
              <a:off x="768587" y="2467675"/>
              <a:ext cx="953257" cy="1052873"/>
            </a:xfrm>
            <a:custGeom>
              <a:avLst/>
              <a:gdLst/>
              <a:ahLst/>
              <a:cxnLst/>
              <a:rect l="l" t="t" r="r" b="b"/>
              <a:pathLst>
                <a:path w="16842" h="18602" extrusionOk="0">
                  <a:moveTo>
                    <a:pt x="13926" y="0"/>
                  </a:moveTo>
                  <a:lnTo>
                    <a:pt x="13373" y="101"/>
                  </a:lnTo>
                  <a:lnTo>
                    <a:pt x="12820" y="252"/>
                  </a:lnTo>
                  <a:lnTo>
                    <a:pt x="12267" y="453"/>
                  </a:lnTo>
                  <a:lnTo>
                    <a:pt x="11714" y="754"/>
                  </a:lnTo>
                  <a:lnTo>
                    <a:pt x="11060" y="1157"/>
                  </a:lnTo>
                  <a:lnTo>
                    <a:pt x="10507" y="1609"/>
                  </a:lnTo>
                  <a:lnTo>
                    <a:pt x="9904" y="2112"/>
                  </a:lnTo>
                  <a:lnTo>
                    <a:pt x="9351" y="2665"/>
                  </a:lnTo>
                  <a:lnTo>
                    <a:pt x="8848" y="3268"/>
                  </a:lnTo>
                  <a:lnTo>
                    <a:pt x="8396" y="3922"/>
                  </a:lnTo>
                  <a:lnTo>
                    <a:pt x="7943" y="4575"/>
                  </a:lnTo>
                  <a:lnTo>
                    <a:pt x="7541" y="5279"/>
                  </a:lnTo>
                  <a:lnTo>
                    <a:pt x="6938" y="5279"/>
                  </a:lnTo>
                  <a:lnTo>
                    <a:pt x="6334" y="5430"/>
                  </a:lnTo>
                  <a:lnTo>
                    <a:pt x="5681" y="5631"/>
                  </a:lnTo>
                  <a:lnTo>
                    <a:pt x="5027" y="5983"/>
                  </a:lnTo>
                  <a:lnTo>
                    <a:pt x="4525" y="6284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1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3"/>
                  </a:lnTo>
                  <a:lnTo>
                    <a:pt x="1156" y="10356"/>
                  </a:lnTo>
                  <a:lnTo>
                    <a:pt x="855" y="10960"/>
                  </a:lnTo>
                  <a:lnTo>
                    <a:pt x="603" y="11563"/>
                  </a:lnTo>
                  <a:lnTo>
                    <a:pt x="402" y="12217"/>
                  </a:lnTo>
                  <a:lnTo>
                    <a:pt x="201" y="12820"/>
                  </a:lnTo>
                  <a:lnTo>
                    <a:pt x="101" y="13473"/>
                  </a:lnTo>
                  <a:lnTo>
                    <a:pt x="0" y="14077"/>
                  </a:lnTo>
                  <a:lnTo>
                    <a:pt x="0" y="14680"/>
                  </a:lnTo>
                  <a:lnTo>
                    <a:pt x="0" y="15283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1"/>
                  </a:lnTo>
                  <a:lnTo>
                    <a:pt x="603" y="17093"/>
                  </a:lnTo>
                  <a:lnTo>
                    <a:pt x="855" y="17445"/>
                  </a:lnTo>
                  <a:lnTo>
                    <a:pt x="1156" y="17696"/>
                  </a:lnTo>
                  <a:lnTo>
                    <a:pt x="1458" y="17948"/>
                  </a:lnTo>
                  <a:lnTo>
                    <a:pt x="2564" y="18601"/>
                  </a:lnTo>
                  <a:lnTo>
                    <a:pt x="2262" y="18350"/>
                  </a:lnTo>
                  <a:lnTo>
                    <a:pt x="1961" y="18098"/>
                  </a:lnTo>
                  <a:lnTo>
                    <a:pt x="1709" y="17747"/>
                  </a:lnTo>
                  <a:lnTo>
                    <a:pt x="1508" y="17395"/>
                  </a:lnTo>
                  <a:lnTo>
                    <a:pt x="1357" y="16942"/>
                  </a:lnTo>
                  <a:lnTo>
                    <a:pt x="1207" y="16439"/>
                  </a:lnTo>
                  <a:lnTo>
                    <a:pt x="1156" y="15937"/>
                  </a:lnTo>
                  <a:lnTo>
                    <a:pt x="1106" y="15333"/>
                  </a:lnTo>
                  <a:lnTo>
                    <a:pt x="1156" y="14730"/>
                  </a:lnTo>
                  <a:lnTo>
                    <a:pt x="1207" y="14127"/>
                  </a:lnTo>
                  <a:lnTo>
                    <a:pt x="1357" y="13473"/>
                  </a:lnTo>
                  <a:lnTo>
                    <a:pt x="1508" y="12870"/>
                  </a:lnTo>
                  <a:lnTo>
                    <a:pt x="1709" y="12217"/>
                  </a:lnTo>
                  <a:lnTo>
                    <a:pt x="1961" y="11613"/>
                  </a:lnTo>
                  <a:lnTo>
                    <a:pt x="2262" y="11010"/>
                  </a:lnTo>
                  <a:lnTo>
                    <a:pt x="2564" y="10407"/>
                  </a:lnTo>
                  <a:lnTo>
                    <a:pt x="2916" y="9803"/>
                  </a:lnTo>
                  <a:lnTo>
                    <a:pt x="3318" y="9250"/>
                  </a:lnTo>
                  <a:lnTo>
                    <a:pt x="3720" y="8697"/>
                  </a:lnTo>
                  <a:lnTo>
                    <a:pt x="4173" y="8195"/>
                  </a:lnTo>
                  <a:lnTo>
                    <a:pt x="4625" y="7742"/>
                  </a:lnTo>
                  <a:lnTo>
                    <a:pt x="5128" y="7340"/>
                  </a:lnTo>
                  <a:lnTo>
                    <a:pt x="5631" y="6938"/>
                  </a:lnTo>
                  <a:lnTo>
                    <a:pt x="6133" y="6636"/>
                  </a:lnTo>
                  <a:lnTo>
                    <a:pt x="6837" y="6284"/>
                  </a:lnTo>
                  <a:lnTo>
                    <a:pt x="7440" y="6083"/>
                  </a:lnTo>
                  <a:lnTo>
                    <a:pt x="8044" y="5933"/>
                  </a:lnTo>
                  <a:lnTo>
                    <a:pt x="8647" y="5933"/>
                  </a:lnTo>
                  <a:lnTo>
                    <a:pt x="9049" y="5229"/>
                  </a:lnTo>
                  <a:lnTo>
                    <a:pt x="9502" y="4575"/>
                  </a:lnTo>
                  <a:lnTo>
                    <a:pt x="9954" y="3922"/>
                  </a:lnTo>
                  <a:lnTo>
                    <a:pt x="10507" y="3318"/>
                  </a:lnTo>
                  <a:lnTo>
                    <a:pt x="11010" y="2765"/>
                  </a:lnTo>
                  <a:lnTo>
                    <a:pt x="11613" y="2263"/>
                  </a:lnTo>
                  <a:lnTo>
                    <a:pt x="12216" y="1810"/>
                  </a:lnTo>
                  <a:lnTo>
                    <a:pt x="12820" y="1408"/>
                  </a:lnTo>
                  <a:lnTo>
                    <a:pt x="13373" y="1106"/>
                  </a:lnTo>
                  <a:lnTo>
                    <a:pt x="13926" y="905"/>
                  </a:lnTo>
                  <a:lnTo>
                    <a:pt x="14479" y="754"/>
                  </a:lnTo>
                  <a:lnTo>
                    <a:pt x="15032" y="654"/>
                  </a:lnTo>
                  <a:lnTo>
                    <a:pt x="15534" y="654"/>
                  </a:lnTo>
                  <a:lnTo>
                    <a:pt x="15987" y="704"/>
                  </a:lnTo>
                  <a:lnTo>
                    <a:pt x="16439" y="805"/>
                  </a:lnTo>
                  <a:lnTo>
                    <a:pt x="16841" y="1006"/>
                  </a:lnTo>
                  <a:lnTo>
                    <a:pt x="16841" y="1006"/>
                  </a:lnTo>
                  <a:lnTo>
                    <a:pt x="15685" y="352"/>
                  </a:lnTo>
                  <a:lnTo>
                    <a:pt x="15283" y="201"/>
                  </a:lnTo>
                  <a:lnTo>
                    <a:pt x="14881" y="51"/>
                  </a:lnTo>
                  <a:lnTo>
                    <a:pt x="143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44"/>
            <p:cNvSpPr/>
            <p:nvPr/>
          </p:nvSpPr>
          <p:spPr>
            <a:xfrm>
              <a:off x="831187" y="2504635"/>
              <a:ext cx="1246332" cy="1035837"/>
            </a:xfrm>
            <a:custGeom>
              <a:avLst/>
              <a:gdLst/>
              <a:ahLst/>
              <a:cxnLst/>
              <a:rect l="l" t="t" r="r" b="b"/>
              <a:pathLst>
                <a:path w="22020" h="18301" extrusionOk="0">
                  <a:moveTo>
                    <a:pt x="13976" y="1"/>
                  </a:moveTo>
                  <a:lnTo>
                    <a:pt x="13523" y="51"/>
                  </a:lnTo>
                  <a:lnTo>
                    <a:pt x="13071" y="152"/>
                  </a:lnTo>
                  <a:lnTo>
                    <a:pt x="12619" y="303"/>
                  </a:lnTo>
                  <a:lnTo>
                    <a:pt x="12166" y="504"/>
                  </a:lnTo>
                  <a:lnTo>
                    <a:pt x="11714" y="755"/>
                  </a:lnTo>
                  <a:lnTo>
                    <a:pt x="11110" y="1157"/>
                  </a:lnTo>
                  <a:lnTo>
                    <a:pt x="10507" y="1610"/>
                  </a:lnTo>
                  <a:lnTo>
                    <a:pt x="9904" y="2112"/>
                  </a:lnTo>
                  <a:lnTo>
                    <a:pt x="9401" y="2665"/>
                  </a:lnTo>
                  <a:lnTo>
                    <a:pt x="8848" y="3269"/>
                  </a:lnTo>
                  <a:lnTo>
                    <a:pt x="8396" y="3922"/>
                  </a:lnTo>
                  <a:lnTo>
                    <a:pt x="7943" y="4576"/>
                  </a:lnTo>
                  <a:lnTo>
                    <a:pt x="7541" y="5280"/>
                  </a:lnTo>
                  <a:lnTo>
                    <a:pt x="6938" y="5280"/>
                  </a:lnTo>
                  <a:lnTo>
                    <a:pt x="6334" y="5430"/>
                  </a:lnTo>
                  <a:lnTo>
                    <a:pt x="5731" y="5631"/>
                  </a:lnTo>
                  <a:lnTo>
                    <a:pt x="5027" y="5983"/>
                  </a:lnTo>
                  <a:lnTo>
                    <a:pt x="4525" y="6285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2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4"/>
                  </a:lnTo>
                  <a:lnTo>
                    <a:pt x="1156" y="10357"/>
                  </a:lnTo>
                  <a:lnTo>
                    <a:pt x="855" y="10960"/>
                  </a:lnTo>
                  <a:lnTo>
                    <a:pt x="603" y="11564"/>
                  </a:lnTo>
                  <a:lnTo>
                    <a:pt x="402" y="12217"/>
                  </a:lnTo>
                  <a:lnTo>
                    <a:pt x="251" y="12820"/>
                  </a:lnTo>
                  <a:lnTo>
                    <a:pt x="101" y="13474"/>
                  </a:lnTo>
                  <a:lnTo>
                    <a:pt x="50" y="14077"/>
                  </a:lnTo>
                  <a:lnTo>
                    <a:pt x="0" y="14680"/>
                  </a:lnTo>
                  <a:lnTo>
                    <a:pt x="50" y="15284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2"/>
                  </a:lnTo>
                  <a:lnTo>
                    <a:pt x="603" y="17094"/>
                  </a:lnTo>
                  <a:lnTo>
                    <a:pt x="855" y="17445"/>
                  </a:lnTo>
                  <a:lnTo>
                    <a:pt x="1156" y="17747"/>
                  </a:lnTo>
                  <a:lnTo>
                    <a:pt x="1508" y="17948"/>
                  </a:lnTo>
                  <a:lnTo>
                    <a:pt x="1860" y="18099"/>
                  </a:lnTo>
                  <a:lnTo>
                    <a:pt x="2262" y="18250"/>
                  </a:lnTo>
                  <a:lnTo>
                    <a:pt x="2665" y="18300"/>
                  </a:lnTo>
                  <a:lnTo>
                    <a:pt x="3117" y="18250"/>
                  </a:lnTo>
                  <a:lnTo>
                    <a:pt x="3569" y="18200"/>
                  </a:lnTo>
                  <a:lnTo>
                    <a:pt x="4072" y="18049"/>
                  </a:lnTo>
                  <a:lnTo>
                    <a:pt x="4575" y="17848"/>
                  </a:lnTo>
                  <a:lnTo>
                    <a:pt x="5078" y="17596"/>
                  </a:lnTo>
                  <a:lnTo>
                    <a:pt x="18299" y="9955"/>
                  </a:lnTo>
                  <a:lnTo>
                    <a:pt x="18702" y="9703"/>
                  </a:lnTo>
                  <a:lnTo>
                    <a:pt x="19053" y="9452"/>
                  </a:lnTo>
                  <a:lnTo>
                    <a:pt x="19405" y="9100"/>
                  </a:lnTo>
                  <a:lnTo>
                    <a:pt x="19757" y="8799"/>
                  </a:lnTo>
                  <a:lnTo>
                    <a:pt x="20361" y="8044"/>
                  </a:lnTo>
                  <a:lnTo>
                    <a:pt x="20914" y="7190"/>
                  </a:lnTo>
                  <a:lnTo>
                    <a:pt x="21366" y="6285"/>
                  </a:lnTo>
                  <a:lnTo>
                    <a:pt x="21718" y="5380"/>
                  </a:lnTo>
                  <a:lnTo>
                    <a:pt x="21869" y="4928"/>
                  </a:lnTo>
                  <a:lnTo>
                    <a:pt x="21919" y="4425"/>
                  </a:lnTo>
                  <a:lnTo>
                    <a:pt x="21969" y="3972"/>
                  </a:lnTo>
                  <a:lnTo>
                    <a:pt x="22020" y="3520"/>
                  </a:lnTo>
                  <a:lnTo>
                    <a:pt x="21969" y="3118"/>
                  </a:lnTo>
                  <a:lnTo>
                    <a:pt x="21919" y="2716"/>
                  </a:lnTo>
                  <a:lnTo>
                    <a:pt x="21818" y="2364"/>
                  </a:lnTo>
                  <a:lnTo>
                    <a:pt x="21718" y="2062"/>
                  </a:lnTo>
                  <a:lnTo>
                    <a:pt x="21567" y="1760"/>
                  </a:lnTo>
                  <a:lnTo>
                    <a:pt x="21366" y="1509"/>
                  </a:lnTo>
                  <a:lnTo>
                    <a:pt x="21165" y="1308"/>
                  </a:lnTo>
                  <a:lnTo>
                    <a:pt x="20914" y="1157"/>
                  </a:lnTo>
                  <a:lnTo>
                    <a:pt x="20662" y="1057"/>
                  </a:lnTo>
                  <a:lnTo>
                    <a:pt x="20361" y="956"/>
                  </a:lnTo>
                  <a:lnTo>
                    <a:pt x="20059" y="906"/>
                  </a:lnTo>
                  <a:lnTo>
                    <a:pt x="19707" y="906"/>
                  </a:lnTo>
                  <a:lnTo>
                    <a:pt x="19405" y="956"/>
                  </a:lnTo>
                  <a:lnTo>
                    <a:pt x="19053" y="1057"/>
                  </a:lnTo>
                  <a:lnTo>
                    <a:pt x="18651" y="1207"/>
                  </a:lnTo>
                  <a:lnTo>
                    <a:pt x="18299" y="1409"/>
                  </a:lnTo>
                  <a:lnTo>
                    <a:pt x="17696" y="1811"/>
                  </a:lnTo>
                  <a:lnTo>
                    <a:pt x="17143" y="2313"/>
                  </a:lnTo>
                  <a:lnTo>
                    <a:pt x="16992" y="1861"/>
                  </a:lnTo>
                  <a:lnTo>
                    <a:pt x="16791" y="1509"/>
                  </a:lnTo>
                  <a:lnTo>
                    <a:pt x="16590" y="1157"/>
                  </a:lnTo>
                  <a:lnTo>
                    <a:pt x="16339" y="856"/>
                  </a:lnTo>
                  <a:lnTo>
                    <a:pt x="16087" y="604"/>
                  </a:lnTo>
                  <a:lnTo>
                    <a:pt x="15786" y="403"/>
                  </a:lnTo>
                  <a:lnTo>
                    <a:pt x="15484" y="252"/>
                  </a:lnTo>
                  <a:lnTo>
                    <a:pt x="15132" y="101"/>
                  </a:lnTo>
                  <a:lnTo>
                    <a:pt x="147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44"/>
          <p:cNvGrpSpPr/>
          <p:nvPr/>
        </p:nvGrpSpPr>
        <p:grpSpPr>
          <a:xfrm>
            <a:off x="3894755" y="3297792"/>
            <a:ext cx="362844" cy="358211"/>
            <a:chOff x="-3031325" y="3597450"/>
            <a:chExt cx="293825" cy="292250"/>
          </a:xfrm>
        </p:grpSpPr>
        <p:sp>
          <p:nvSpPr>
            <p:cNvPr id="3640" name="Google Shape;3640;p4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4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4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4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4" name="Google Shape;3644;p44"/>
          <p:cNvGrpSpPr/>
          <p:nvPr/>
        </p:nvGrpSpPr>
        <p:grpSpPr>
          <a:xfrm>
            <a:off x="3917621" y="4142382"/>
            <a:ext cx="362814" cy="359161"/>
            <a:chOff x="-2670575" y="3956600"/>
            <a:chExt cx="293800" cy="293025"/>
          </a:xfrm>
        </p:grpSpPr>
        <p:sp>
          <p:nvSpPr>
            <p:cNvPr id="3645" name="Google Shape;3645;p4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4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4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4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9" name="Google Shape;3649;p44"/>
          <p:cNvGrpSpPr/>
          <p:nvPr/>
        </p:nvGrpSpPr>
        <p:grpSpPr>
          <a:xfrm>
            <a:off x="3893304" y="2411369"/>
            <a:ext cx="365747" cy="336976"/>
            <a:chOff x="-3808700" y="3628950"/>
            <a:chExt cx="296175" cy="274925"/>
          </a:xfrm>
        </p:grpSpPr>
        <p:sp>
          <p:nvSpPr>
            <p:cNvPr id="3650" name="Google Shape;3650;p4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4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4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3" name="Google Shape;3653;p44"/>
          <p:cNvGrpSpPr/>
          <p:nvPr/>
        </p:nvGrpSpPr>
        <p:grpSpPr>
          <a:xfrm>
            <a:off x="3917632" y="1478476"/>
            <a:ext cx="317091" cy="358180"/>
            <a:chOff x="-778700" y="3612425"/>
            <a:chExt cx="256775" cy="292225"/>
          </a:xfrm>
        </p:grpSpPr>
        <p:sp>
          <p:nvSpPr>
            <p:cNvPr id="3654" name="Google Shape;3654;p4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4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4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4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4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4" name="Google Shape;3664;p4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65" name="Google Shape;3665;p45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6" name="Google Shape;3666;p45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7" name="Google Shape;3667;p45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8" name="Google Shape;3668;p45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9" name="Google Shape;3669;p45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0" name="Google Shape;3670;p45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1" name="Google Shape;3671;p45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2" name="Google Shape;3672;p45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3" name="Google Shape;3673;p45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4" name="Google Shape;3674;p45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5" name="Google Shape;3675;p45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6" name="Google Shape;3676;p45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7" name="Google Shape;3677;p45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8" name="Google Shape;3678;p45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9" name="Google Shape;3679;p45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0" name="Google Shape;3680;p45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1" name="Google Shape;3681;p45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2" name="Google Shape;3682;p45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3" name="Google Shape;3683;p45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4" name="Google Shape;3684;p45"/>
          <p:cNvSpPr/>
          <p:nvPr/>
        </p:nvSpPr>
        <p:spPr>
          <a:xfrm>
            <a:off x="3493575" y="10463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5" name="Google Shape;3685;p45"/>
          <p:cNvSpPr/>
          <p:nvPr/>
        </p:nvSpPr>
        <p:spPr>
          <a:xfrm>
            <a:off x="5415388" y="1708475"/>
            <a:ext cx="2847900" cy="9429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6" name="Google Shape;3686;p45"/>
          <p:cNvSpPr txBox="1"/>
          <p:nvPr/>
        </p:nvSpPr>
        <p:spPr>
          <a:xfrm>
            <a:off x="6133038" y="1817512"/>
            <a:ext cx="1771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Venus</a:t>
            </a:r>
            <a:endParaRPr sz="1800">
              <a:solidFill>
                <a:schemeClr val="lt1"/>
              </a:solidFill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3687" name="Google Shape;3687;p45"/>
          <p:cNvSpPr txBox="1"/>
          <p:nvPr/>
        </p:nvSpPr>
        <p:spPr>
          <a:xfrm>
            <a:off x="6133038" y="2118698"/>
            <a:ext cx="17718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Venus is the second planet from the Sun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88" name="Google Shape;3688;p45"/>
          <p:cNvSpPr/>
          <p:nvPr/>
        </p:nvSpPr>
        <p:spPr>
          <a:xfrm>
            <a:off x="5415388" y="2728225"/>
            <a:ext cx="2847900" cy="942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9" name="Google Shape;3689;p45"/>
          <p:cNvSpPr txBox="1"/>
          <p:nvPr/>
        </p:nvSpPr>
        <p:spPr>
          <a:xfrm>
            <a:off x="6138063" y="2837275"/>
            <a:ext cx="1771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Mars</a:t>
            </a:r>
            <a:endParaRPr sz="1800">
              <a:solidFill>
                <a:schemeClr val="lt1"/>
              </a:solidFill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3690" name="Google Shape;3690;p45"/>
          <p:cNvSpPr txBox="1"/>
          <p:nvPr/>
        </p:nvSpPr>
        <p:spPr>
          <a:xfrm>
            <a:off x="6138063" y="3138460"/>
            <a:ext cx="17718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Despite being red, Mars is a cold place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91" name="Google Shape;3691;p45"/>
          <p:cNvSpPr/>
          <p:nvPr/>
        </p:nvSpPr>
        <p:spPr>
          <a:xfrm>
            <a:off x="5415388" y="3748000"/>
            <a:ext cx="2847900" cy="9429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2" name="Google Shape;3692;p45"/>
          <p:cNvSpPr txBox="1"/>
          <p:nvPr/>
        </p:nvSpPr>
        <p:spPr>
          <a:xfrm>
            <a:off x="6139288" y="3857037"/>
            <a:ext cx="1771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Mercury</a:t>
            </a:r>
            <a:endParaRPr sz="1800">
              <a:solidFill>
                <a:schemeClr val="lt1"/>
              </a:solidFill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3693" name="Google Shape;3693;p45"/>
          <p:cNvSpPr txBox="1"/>
          <p:nvPr/>
        </p:nvSpPr>
        <p:spPr>
          <a:xfrm>
            <a:off x="6139288" y="4158223"/>
            <a:ext cx="17718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It’s the closest planet to the Sun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94" name="Google Shape;3694;p45"/>
          <p:cNvSpPr/>
          <p:nvPr/>
        </p:nvSpPr>
        <p:spPr>
          <a:xfrm>
            <a:off x="1328425" y="1708475"/>
            <a:ext cx="2982300" cy="2982300"/>
          </a:xfrm>
          <a:prstGeom prst="blockArc">
            <a:avLst>
              <a:gd name="adj1" fmla="val 2812051"/>
              <a:gd name="adj2" fmla="val 10885183"/>
              <a:gd name="adj3" fmla="val 2113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5" name="Google Shape;3695;p45"/>
          <p:cNvSpPr txBox="1"/>
          <p:nvPr/>
        </p:nvSpPr>
        <p:spPr>
          <a:xfrm>
            <a:off x="2490187" y="1262975"/>
            <a:ext cx="6588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50%</a:t>
            </a:r>
            <a:endParaRPr sz="2000">
              <a:solidFill>
                <a:schemeClr val="accent3"/>
              </a:solidFill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3696" name="Google Shape;3696;p45"/>
          <p:cNvSpPr txBox="1"/>
          <p:nvPr/>
        </p:nvSpPr>
        <p:spPr>
          <a:xfrm>
            <a:off x="880697" y="4000900"/>
            <a:ext cx="6588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30%</a:t>
            </a:r>
            <a:endParaRPr sz="2000">
              <a:solidFill>
                <a:schemeClr val="accent4"/>
              </a:solidFill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3697" name="Google Shape;3697;p45"/>
          <p:cNvSpPr txBox="1"/>
          <p:nvPr/>
        </p:nvSpPr>
        <p:spPr>
          <a:xfrm>
            <a:off x="4242597" y="3671125"/>
            <a:ext cx="6588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20%</a:t>
            </a:r>
            <a:endParaRPr sz="2000">
              <a:solidFill>
                <a:schemeClr val="accent2"/>
              </a:solidFill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3698" name="Google Shape;3698;p45"/>
          <p:cNvSpPr/>
          <p:nvPr/>
        </p:nvSpPr>
        <p:spPr>
          <a:xfrm>
            <a:off x="1328425" y="1708475"/>
            <a:ext cx="2982300" cy="2982300"/>
          </a:xfrm>
          <a:prstGeom prst="blockArc">
            <a:avLst>
              <a:gd name="adj1" fmla="val 19772714"/>
              <a:gd name="adj2" fmla="val 3422554"/>
              <a:gd name="adj3" fmla="val 2116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9" name="Google Shape;3699;p45"/>
          <p:cNvSpPr/>
          <p:nvPr/>
        </p:nvSpPr>
        <p:spPr>
          <a:xfrm>
            <a:off x="1328425" y="1708475"/>
            <a:ext cx="2982300" cy="2982300"/>
          </a:xfrm>
          <a:prstGeom prst="blockArc">
            <a:avLst>
              <a:gd name="adj1" fmla="val 10800000"/>
              <a:gd name="adj2" fmla="val 21585164"/>
              <a:gd name="adj3" fmla="val 2125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00" name="Google Shape;3700;p45"/>
          <p:cNvGrpSpPr/>
          <p:nvPr/>
        </p:nvGrpSpPr>
        <p:grpSpPr>
          <a:xfrm>
            <a:off x="2237773" y="2694811"/>
            <a:ext cx="1163600" cy="1009634"/>
            <a:chOff x="2237773" y="2694811"/>
            <a:chExt cx="1163600" cy="1009634"/>
          </a:xfrm>
        </p:grpSpPr>
        <p:sp>
          <p:nvSpPr>
            <p:cNvPr id="3701" name="Google Shape;3701;p45"/>
            <p:cNvSpPr/>
            <p:nvPr/>
          </p:nvSpPr>
          <p:spPr>
            <a:xfrm>
              <a:off x="2272978" y="2694811"/>
              <a:ext cx="1128395" cy="989380"/>
            </a:xfrm>
            <a:custGeom>
              <a:avLst/>
              <a:gdLst/>
              <a:ahLst/>
              <a:cxnLst/>
              <a:rect l="l" t="t" r="r" b="b"/>
              <a:pathLst>
                <a:path w="25961" h="22764" extrusionOk="0">
                  <a:moveTo>
                    <a:pt x="8104" y="1"/>
                  </a:moveTo>
                  <a:lnTo>
                    <a:pt x="7864" y="16"/>
                  </a:lnTo>
                  <a:lnTo>
                    <a:pt x="7624" y="61"/>
                  </a:lnTo>
                  <a:lnTo>
                    <a:pt x="7399" y="106"/>
                  </a:lnTo>
                  <a:lnTo>
                    <a:pt x="7189" y="181"/>
                  </a:lnTo>
                  <a:lnTo>
                    <a:pt x="6978" y="271"/>
                  </a:lnTo>
                  <a:lnTo>
                    <a:pt x="6783" y="376"/>
                  </a:lnTo>
                  <a:lnTo>
                    <a:pt x="6588" y="496"/>
                  </a:lnTo>
                  <a:lnTo>
                    <a:pt x="6408" y="631"/>
                  </a:lnTo>
                  <a:lnTo>
                    <a:pt x="6243" y="781"/>
                  </a:lnTo>
                  <a:lnTo>
                    <a:pt x="6078" y="946"/>
                  </a:lnTo>
                  <a:lnTo>
                    <a:pt x="5928" y="1126"/>
                  </a:lnTo>
                  <a:lnTo>
                    <a:pt x="5793" y="1336"/>
                  </a:lnTo>
                  <a:lnTo>
                    <a:pt x="5658" y="1546"/>
                  </a:lnTo>
                  <a:lnTo>
                    <a:pt x="5553" y="1771"/>
                  </a:lnTo>
                  <a:lnTo>
                    <a:pt x="5448" y="2011"/>
                  </a:lnTo>
                  <a:lnTo>
                    <a:pt x="5358" y="2266"/>
                  </a:lnTo>
                  <a:lnTo>
                    <a:pt x="5283" y="2537"/>
                  </a:lnTo>
                  <a:lnTo>
                    <a:pt x="5208" y="2807"/>
                  </a:lnTo>
                  <a:lnTo>
                    <a:pt x="5163" y="3107"/>
                  </a:lnTo>
                  <a:lnTo>
                    <a:pt x="5133" y="3422"/>
                  </a:lnTo>
                  <a:lnTo>
                    <a:pt x="5103" y="3737"/>
                  </a:lnTo>
                  <a:lnTo>
                    <a:pt x="5103" y="4067"/>
                  </a:lnTo>
                  <a:lnTo>
                    <a:pt x="5103" y="4367"/>
                  </a:lnTo>
                  <a:lnTo>
                    <a:pt x="5118" y="4667"/>
                  </a:lnTo>
                  <a:lnTo>
                    <a:pt x="5148" y="4967"/>
                  </a:lnTo>
                  <a:lnTo>
                    <a:pt x="5193" y="5283"/>
                  </a:lnTo>
                  <a:lnTo>
                    <a:pt x="4998" y="5028"/>
                  </a:lnTo>
                  <a:lnTo>
                    <a:pt x="4788" y="4802"/>
                  </a:lnTo>
                  <a:lnTo>
                    <a:pt x="4578" y="4577"/>
                  </a:lnTo>
                  <a:lnTo>
                    <a:pt x="4352" y="4367"/>
                  </a:lnTo>
                  <a:lnTo>
                    <a:pt x="4127" y="4157"/>
                  </a:lnTo>
                  <a:lnTo>
                    <a:pt x="3887" y="3977"/>
                  </a:lnTo>
                  <a:lnTo>
                    <a:pt x="3647" y="3812"/>
                  </a:lnTo>
                  <a:lnTo>
                    <a:pt x="3407" y="3662"/>
                  </a:lnTo>
                  <a:lnTo>
                    <a:pt x="3242" y="3572"/>
                  </a:lnTo>
                  <a:lnTo>
                    <a:pt x="3062" y="3482"/>
                  </a:lnTo>
                  <a:lnTo>
                    <a:pt x="2897" y="3407"/>
                  </a:lnTo>
                  <a:lnTo>
                    <a:pt x="2732" y="3347"/>
                  </a:lnTo>
                  <a:lnTo>
                    <a:pt x="2567" y="3302"/>
                  </a:lnTo>
                  <a:lnTo>
                    <a:pt x="2402" y="3257"/>
                  </a:lnTo>
                  <a:lnTo>
                    <a:pt x="2237" y="3227"/>
                  </a:lnTo>
                  <a:lnTo>
                    <a:pt x="2087" y="3212"/>
                  </a:lnTo>
                  <a:lnTo>
                    <a:pt x="1937" y="3197"/>
                  </a:lnTo>
                  <a:lnTo>
                    <a:pt x="1787" y="3212"/>
                  </a:lnTo>
                  <a:lnTo>
                    <a:pt x="1636" y="3212"/>
                  </a:lnTo>
                  <a:lnTo>
                    <a:pt x="1501" y="3242"/>
                  </a:lnTo>
                  <a:lnTo>
                    <a:pt x="1366" y="3272"/>
                  </a:lnTo>
                  <a:lnTo>
                    <a:pt x="1246" y="3317"/>
                  </a:lnTo>
                  <a:lnTo>
                    <a:pt x="1111" y="3377"/>
                  </a:lnTo>
                  <a:lnTo>
                    <a:pt x="1006" y="3437"/>
                  </a:lnTo>
                  <a:lnTo>
                    <a:pt x="886" y="3497"/>
                  </a:lnTo>
                  <a:lnTo>
                    <a:pt x="781" y="3587"/>
                  </a:lnTo>
                  <a:lnTo>
                    <a:pt x="676" y="3677"/>
                  </a:lnTo>
                  <a:lnTo>
                    <a:pt x="586" y="3767"/>
                  </a:lnTo>
                  <a:lnTo>
                    <a:pt x="496" y="3887"/>
                  </a:lnTo>
                  <a:lnTo>
                    <a:pt x="406" y="3992"/>
                  </a:lnTo>
                  <a:lnTo>
                    <a:pt x="331" y="4127"/>
                  </a:lnTo>
                  <a:lnTo>
                    <a:pt x="271" y="4262"/>
                  </a:lnTo>
                  <a:lnTo>
                    <a:pt x="211" y="4397"/>
                  </a:lnTo>
                  <a:lnTo>
                    <a:pt x="151" y="4562"/>
                  </a:lnTo>
                  <a:lnTo>
                    <a:pt x="106" y="4712"/>
                  </a:lnTo>
                  <a:lnTo>
                    <a:pt x="61" y="4877"/>
                  </a:lnTo>
                  <a:lnTo>
                    <a:pt x="31" y="5058"/>
                  </a:lnTo>
                  <a:lnTo>
                    <a:pt x="16" y="5238"/>
                  </a:lnTo>
                  <a:lnTo>
                    <a:pt x="1" y="5433"/>
                  </a:lnTo>
                  <a:lnTo>
                    <a:pt x="1" y="5628"/>
                  </a:lnTo>
                  <a:lnTo>
                    <a:pt x="16" y="6048"/>
                  </a:lnTo>
                  <a:lnTo>
                    <a:pt x="61" y="6468"/>
                  </a:lnTo>
                  <a:lnTo>
                    <a:pt x="151" y="6888"/>
                  </a:lnTo>
                  <a:lnTo>
                    <a:pt x="271" y="7323"/>
                  </a:lnTo>
                  <a:lnTo>
                    <a:pt x="406" y="7743"/>
                  </a:lnTo>
                  <a:lnTo>
                    <a:pt x="586" y="8164"/>
                  </a:lnTo>
                  <a:lnTo>
                    <a:pt x="781" y="8584"/>
                  </a:lnTo>
                  <a:lnTo>
                    <a:pt x="1006" y="8989"/>
                  </a:lnTo>
                  <a:lnTo>
                    <a:pt x="1246" y="9379"/>
                  </a:lnTo>
                  <a:lnTo>
                    <a:pt x="1501" y="9769"/>
                  </a:lnTo>
                  <a:lnTo>
                    <a:pt x="1787" y="10129"/>
                  </a:lnTo>
                  <a:lnTo>
                    <a:pt x="2087" y="10459"/>
                  </a:lnTo>
                  <a:lnTo>
                    <a:pt x="2402" y="10775"/>
                  </a:lnTo>
                  <a:lnTo>
                    <a:pt x="2732" y="11060"/>
                  </a:lnTo>
                  <a:lnTo>
                    <a:pt x="3062" y="11315"/>
                  </a:lnTo>
                  <a:lnTo>
                    <a:pt x="3407" y="11540"/>
                  </a:lnTo>
                  <a:lnTo>
                    <a:pt x="22209" y="22254"/>
                  </a:lnTo>
                  <a:lnTo>
                    <a:pt x="22404" y="22359"/>
                  </a:lnTo>
                  <a:lnTo>
                    <a:pt x="22599" y="22449"/>
                  </a:lnTo>
                  <a:lnTo>
                    <a:pt x="22779" y="22524"/>
                  </a:lnTo>
                  <a:lnTo>
                    <a:pt x="22959" y="22599"/>
                  </a:lnTo>
                  <a:lnTo>
                    <a:pt x="23139" y="22659"/>
                  </a:lnTo>
                  <a:lnTo>
                    <a:pt x="23319" y="22704"/>
                  </a:lnTo>
                  <a:lnTo>
                    <a:pt x="23499" y="22734"/>
                  </a:lnTo>
                  <a:lnTo>
                    <a:pt x="23665" y="22749"/>
                  </a:lnTo>
                  <a:lnTo>
                    <a:pt x="23830" y="22764"/>
                  </a:lnTo>
                  <a:lnTo>
                    <a:pt x="23995" y="22764"/>
                  </a:lnTo>
                  <a:lnTo>
                    <a:pt x="24145" y="22749"/>
                  </a:lnTo>
                  <a:lnTo>
                    <a:pt x="24295" y="22719"/>
                  </a:lnTo>
                  <a:lnTo>
                    <a:pt x="24445" y="22689"/>
                  </a:lnTo>
                  <a:lnTo>
                    <a:pt x="24595" y="22629"/>
                  </a:lnTo>
                  <a:lnTo>
                    <a:pt x="24730" y="22584"/>
                  </a:lnTo>
                  <a:lnTo>
                    <a:pt x="24850" y="22509"/>
                  </a:lnTo>
                  <a:lnTo>
                    <a:pt x="24985" y="22434"/>
                  </a:lnTo>
                  <a:lnTo>
                    <a:pt x="25105" y="22344"/>
                  </a:lnTo>
                  <a:lnTo>
                    <a:pt x="25210" y="22239"/>
                  </a:lnTo>
                  <a:lnTo>
                    <a:pt x="25315" y="22134"/>
                  </a:lnTo>
                  <a:lnTo>
                    <a:pt x="25405" y="22014"/>
                  </a:lnTo>
                  <a:lnTo>
                    <a:pt x="25495" y="21894"/>
                  </a:lnTo>
                  <a:lnTo>
                    <a:pt x="25585" y="21744"/>
                  </a:lnTo>
                  <a:lnTo>
                    <a:pt x="25660" y="21594"/>
                  </a:lnTo>
                  <a:lnTo>
                    <a:pt x="25735" y="21443"/>
                  </a:lnTo>
                  <a:lnTo>
                    <a:pt x="25780" y="21278"/>
                  </a:lnTo>
                  <a:lnTo>
                    <a:pt x="25840" y="21098"/>
                  </a:lnTo>
                  <a:lnTo>
                    <a:pt x="25885" y="20918"/>
                  </a:lnTo>
                  <a:lnTo>
                    <a:pt x="25915" y="20723"/>
                  </a:lnTo>
                  <a:lnTo>
                    <a:pt x="25930" y="20528"/>
                  </a:lnTo>
                  <a:lnTo>
                    <a:pt x="25945" y="20318"/>
                  </a:lnTo>
                  <a:lnTo>
                    <a:pt x="25960" y="20093"/>
                  </a:lnTo>
                  <a:lnTo>
                    <a:pt x="25945" y="19868"/>
                  </a:lnTo>
                  <a:lnTo>
                    <a:pt x="25930" y="19643"/>
                  </a:lnTo>
                  <a:lnTo>
                    <a:pt x="25885" y="19178"/>
                  </a:lnTo>
                  <a:lnTo>
                    <a:pt x="25780" y="18712"/>
                  </a:lnTo>
                  <a:lnTo>
                    <a:pt x="25660" y="18247"/>
                  </a:lnTo>
                  <a:lnTo>
                    <a:pt x="25510" y="17782"/>
                  </a:lnTo>
                  <a:lnTo>
                    <a:pt x="25315" y="17317"/>
                  </a:lnTo>
                  <a:lnTo>
                    <a:pt x="25105" y="16852"/>
                  </a:lnTo>
                  <a:lnTo>
                    <a:pt x="24850" y="16417"/>
                  </a:lnTo>
                  <a:lnTo>
                    <a:pt x="24595" y="15981"/>
                  </a:lnTo>
                  <a:lnTo>
                    <a:pt x="24295" y="15561"/>
                  </a:lnTo>
                  <a:lnTo>
                    <a:pt x="23995" y="15171"/>
                  </a:lnTo>
                  <a:lnTo>
                    <a:pt x="23665" y="14796"/>
                  </a:lnTo>
                  <a:lnTo>
                    <a:pt x="23319" y="14451"/>
                  </a:lnTo>
                  <a:lnTo>
                    <a:pt x="22959" y="14136"/>
                  </a:lnTo>
                  <a:lnTo>
                    <a:pt x="22599" y="13866"/>
                  </a:lnTo>
                  <a:lnTo>
                    <a:pt x="22404" y="13731"/>
                  </a:lnTo>
                  <a:lnTo>
                    <a:pt x="22209" y="13626"/>
                  </a:lnTo>
                  <a:lnTo>
                    <a:pt x="22179" y="13596"/>
                  </a:lnTo>
                  <a:lnTo>
                    <a:pt x="22209" y="13371"/>
                  </a:lnTo>
                  <a:lnTo>
                    <a:pt x="22209" y="13115"/>
                  </a:lnTo>
                  <a:lnTo>
                    <a:pt x="22194" y="12695"/>
                  </a:lnTo>
                  <a:lnTo>
                    <a:pt x="22149" y="12275"/>
                  </a:lnTo>
                  <a:lnTo>
                    <a:pt x="22059" y="11855"/>
                  </a:lnTo>
                  <a:lnTo>
                    <a:pt x="21939" y="11435"/>
                  </a:lnTo>
                  <a:lnTo>
                    <a:pt x="21804" y="11000"/>
                  </a:lnTo>
                  <a:lnTo>
                    <a:pt x="21624" y="10580"/>
                  </a:lnTo>
                  <a:lnTo>
                    <a:pt x="21429" y="10159"/>
                  </a:lnTo>
                  <a:lnTo>
                    <a:pt x="21204" y="9754"/>
                  </a:lnTo>
                  <a:lnTo>
                    <a:pt x="20964" y="9364"/>
                  </a:lnTo>
                  <a:lnTo>
                    <a:pt x="20708" y="8974"/>
                  </a:lnTo>
                  <a:lnTo>
                    <a:pt x="20423" y="8629"/>
                  </a:lnTo>
                  <a:lnTo>
                    <a:pt x="20123" y="8284"/>
                  </a:lnTo>
                  <a:lnTo>
                    <a:pt x="19808" y="7969"/>
                  </a:lnTo>
                  <a:lnTo>
                    <a:pt x="19478" y="7683"/>
                  </a:lnTo>
                  <a:lnTo>
                    <a:pt x="19148" y="7428"/>
                  </a:lnTo>
                  <a:lnTo>
                    <a:pt x="18803" y="7203"/>
                  </a:lnTo>
                  <a:lnTo>
                    <a:pt x="18578" y="7083"/>
                  </a:lnTo>
                  <a:lnTo>
                    <a:pt x="18353" y="6993"/>
                  </a:lnTo>
                  <a:lnTo>
                    <a:pt x="18143" y="6903"/>
                  </a:lnTo>
                  <a:lnTo>
                    <a:pt x="17932" y="6843"/>
                  </a:lnTo>
                  <a:lnTo>
                    <a:pt x="17722" y="6798"/>
                  </a:lnTo>
                  <a:lnTo>
                    <a:pt x="17527" y="6768"/>
                  </a:lnTo>
                  <a:lnTo>
                    <a:pt x="17332" y="6753"/>
                  </a:lnTo>
                  <a:lnTo>
                    <a:pt x="17152" y="6753"/>
                  </a:lnTo>
                  <a:lnTo>
                    <a:pt x="16972" y="6768"/>
                  </a:lnTo>
                  <a:lnTo>
                    <a:pt x="16792" y="6813"/>
                  </a:lnTo>
                  <a:lnTo>
                    <a:pt x="16627" y="6858"/>
                  </a:lnTo>
                  <a:lnTo>
                    <a:pt x="16477" y="6933"/>
                  </a:lnTo>
                  <a:lnTo>
                    <a:pt x="16327" y="7008"/>
                  </a:lnTo>
                  <a:lnTo>
                    <a:pt x="16192" y="7113"/>
                  </a:lnTo>
                  <a:lnTo>
                    <a:pt x="16057" y="7218"/>
                  </a:lnTo>
                  <a:lnTo>
                    <a:pt x="15937" y="7353"/>
                  </a:lnTo>
                  <a:lnTo>
                    <a:pt x="15757" y="6843"/>
                  </a:lnTo>
                  <a:lnTo>
                    <a:pt x="15547" y="6348"/>
                  </a:lnTo>
                  <a:lnTo>
                    <a:pt x="15306" y="5853"/>
                  </a:lnTo>
                  <a:lnTo>
                    <a:pt x="15051" y="5373"/>
                  </a:lnTo>
                  <a:lnTo>
                    <a:pt x="14781" y="4892"/>
                  </a:lnTo>
                  <a:lnTo>
                    <a:pt x="14496" y="4427"/>
                  </a:lnTo>
                  <a:lnTo>
                    <a:pt x="14181" y="3962"/>
                  </a:lnTo>
                  <a:lnTo>
                    <a:pt x="13866" y="3527"/>
                  </a:lnTo>
                  <a:lnTo>
                    <a:pt x="13521" y="3107"/>
                  </a:lnTo>
                  <a:lnTo>
                    <a:pt x="13176" y="2702"/>
                  </a:lnTo>
                  <a:lnTo>
                    <a:pt x="12816" y="2327"/>
                  </a:lnTo>
                  <a:lnTo>
                    <a:pt x="12440" y="1966"/>
                  </a:lnTo>
                  <a:lnTo>
                    <a:pt x="12050" y="1621"/>
                  </a:lnTo>
                  <a:lnTo>
                    <a:pt x="11645" y="1306"/>
                  </a:lnTo>
                  <a:lnTo>
                    <a:pt x="11240" y="1021"/>
                  </a:lnTo>
                  <a:lnTo>
                    <a:pt x="10835" y="766"/>
                  </a:lnTo>
                  <a:lnTo>
                    <a:pt x="10535" y="616"/>
                  </a:lnTo>
                  <a:lnTo>
                    <a:pt x="10250" y="466"/>
                  </a:lnTo>
                  <a:lnTo>
                    <a:pt x="9965" y="346"/>
                  </a:lnTo>
                  <a:lnTo>
                    <a:pt x="9679" y="241"/>
                  </a:lnTo>
                  <a:lnTo>
                    <a:pt x="9394" y="151"/>
                  </a:lnTo>
                  <a:lnTo>
                    <a:pt x="9124" y="91"/>
                  </a:lnTo>
                  <a:lnTo>
                    <a:pt x="8869" y="46"/>
                  </a:lnTo>
                  <a:lnTo>
                    <a:pt x="8599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5"/>
            <p:cNvSpPr/>
            <p:nvPr/>
          </p:nvSpPr>
          <p:spPr>
            <a:xfrm>
              <a:off x="2237773" y="2714369"/>
              <a:ext cx="1128395" cy="990076"/>
            </a:xfrm>
            <a:custGeom>
              <a:avLst/>
              <a:gdLst/>
              <a:ahLst/>
              <a:cxnLst/>
              <a:rect l="l" t="t" r="r" b="b"/>
              <a:pathLst>
                <a:path w="25961" h="22780" extrusionOk="0">
                  <a:moveTo>
                    <a:pt x="8359" y="1"/>
                  </a:moveTo>
                  <a:lnTo>
                    <a:pt x="8104" y="16"/>
                  </a:lnTo>
                  <a:lnTo>
                    <a:pt x="7863" y="31"/>
                  </a:lnTo>
                  <a:lnTo>
                    <a:pt x="7638" y="76"/>
                  </a:lnTo>
                  <a:lnTo>
                    <a:pt x="7413" y="121"/>
                  </a:lnTo>
                  <a:lnTo>
                    <a:pt x="7188" y="196"/>
                  </a:lnTo>
                  <a:lnTo>
                    <a:pt x="6978" y="286"/>
                  </a:lnTo>
                  <a:lnTo>
                    <a:pt x="6783" y="391"/>
                  </a:lnTo>
                  <a:lnTo>
                    <a:pt x="6588" y="511"/>
                  </a:lnTo>
                  <a:lnTo>
                    <a:pt x="6408" y="646"/>
                  </a:lnTo>
                  <a:lnTo>
                    <a:pt x="6243" y="796"/>
                  </a:lnTo>
                  <a:lnTo>
                    <a:pt x="6078" y="961"/>
                  </a:lnTo>
                  <a:lnTo>
                    <a:pt x="5928" y="1141"/>
                  </a:lnTo>
                  <a:lnTo>
                    <a:pt x="5793" y="1336"/>
                  </a:lnTo>
                  <a:lnTo>
                    <a:pt x="5673" y="1561"/>
                  </a:lnTo>
                  <a:lnTo>
                    <a:pt x="5553" y="1786"/>
                  </a:lnTo>
                  <a:lnTo>
                    <a:pt x="5448" y="2027"/>
                  </a:lnTo>
                  <a:lnTo>
                    <a:pt x="5358" y="2282"/>
                  </a:lnTo>
                  <a:lnTo>
                    <a:pt x="5283" y="2552"/>
                  </a:lnTo>
                  <a:lnTo>
                    <a:pt x="5222" y="2822"/>
                  </a:lnTo>
                  <a:lnTo>
                    <a:pt x="5162" y="3122"/>
                  </a:lnTo>
                  <a:lnTo>
                    <a:pt x="5132" y="3437"/>
                  </a:lnTo>
                  <a:lnTo>
                    <a:pt x="5102" y="3752"/>
                  </a:lnTo>
                  <a:lnTo>
                    <a:pt x="5102" y="4082"/>
                  </a:lnTo>
                  <a:lnTo>
                    <a:pt x="5102" y="4382"/>
                  </a:lnTo>
                  <a:lnTo>
                    <a:pt x="5117" y="4683"/>
                  </a:lnTo>
                  <a:lnTo>
                    <a:pt x="5147" y="4983"/>
                  </a:lnTo>
                  <a:lnTo>
                    <a:pt x="5192" y="5298"/>
                  </a:lnTo>
                  <a:lnTo>
                    <a:pt x="4997" y="5043"/>
                  </a:lnTo>
                  <a:lnTo>
                    <a:pt x="4787" y="4803"/>
                  </a:lnTo>
                  <a:lnTo>
                    <a:pt x="4577" y="4593"/>
                  </a:lnTo>
                  <a:lnTo>
                    <a:pt x="4352" y="4382"/>
                  </a:lnTo>
                  <a:lnTo>
                    <a:pt x="4127" y="4172"/>
                  </a:lnTo>
                  <a:lnTo>
                    <a:pt x="3887" y="3992"/>
                  </a:lnTo>
                  <a:lnTo>
                    <a:pt x="3662" y="3827"/>
                  </a:lnTo>
                  <a:lnTo>
                    <a:pt x="3407" y="3677"/>
                  </a:lnTo>
                  <a:lnTo>
                    <a:pt x="3242" y="3587"/>
                  </a:lnTo>
                  <a:lnTo>
                    <a:pt x="3062" y="3497"/>
                  </a:lnTo>
                  <a:lnTo>
                    <a:pt x="2897" y="3422"/>
                  </a:lnTo>
                  <a:lnTo>
                    <a:pt x="2732" y="3362"/>
                  </a:lnTo>
                  <a:lnTo>
                    <a:pt x="2567" y="3317"/>
                  </a:lnTo>
                  <a:lnTo>
                    <a:pt x="2401" y="3272"/>
                  </a:lnTo>
                  <a:lnTo>
                    <a:pt x="2236" y="3242"/>
                  </a:lnTo>
                  <a:lnTo>
                    <a:pt x="2086" y="3227"/>
                  </a:lnTo>
                  <a:lnTo>
                    <a:pt x="1936" y="3212"/>
                  </a:lnTo>
                  <a:lnTo>
                    <a:pt x="1786" y="3227"/>
                  </a:lnTo>
                  <a:lnTo>
                    <a:pt x="1651" y="3227"/>
                  </a:lnTo>
                  <a:lnTo>
                    <a:pt x="1501" y="3257"/>
                  </a:lnTo>
                  <a:lnTo>
                    <a:pt x="1366" y="3287"/>
                  </a:lnTo>
                  <a:lnTo>
                    <a:pt x="1246" y="3332"/>
                  </a:lnTo>
                  <a:lnTo>
                    <a:pt x="1126" y="3377"/>
                  </a:lnTo>
                  <a:lnTo>
                    <a:pt x="1006" y="3452"/>
                  </a:lnTo>
                  <a:lnTo>
                    <a:pt x="886" y="3512"/>
                  </a:lnTo>
                  <a:lnTo>
                    <a:pt x="781" y="3602"/>
                  </a:lnTo>
                  <a:lnTo>
                    <a:pt x="676" y="3692"/>
                  </a:lnTo>
                  <a:lnTo>
                    <a:pt x="586" y="3782"/>
                  </a:lnTo>
                  <a:lnTo>
                    <a:pt x="496" y="3902"/>
                  </a:lnTo>
                  <a:lnTo>
                    <a:pt x="406" y="4007"/>
                  </a:lnTo>
                  <a:lnTo>
                    <a:pt x="331" y="4142"/>
                  </a:lnTo>
                  <a:lnTo>
                    <a:pt x="271" y="4277"/>
                  </a:lnTo>
                  <a:lnTo>
                    <a:pt x="211" y="4412"/>
                  </a:lnTo>
                  <a:lnTo>
                    <a:pt x="151" y="4562"/>
                  </a:lnTo>
                  <a:lnTo>
                    <a:pt x="106" y="4728"/>
                  </a:lnTo>
                  <a:lnTo>
                    <a:pt x="61" y="4893"/>
                  </a:lnTo>
                  <a:lnTo>
                    <a:pt x="31" y="5073"/>
                  </a:lnTo>
                  <a:lnTo>
                    <a:pt x="16" y="5253"/>
                  </a:lnTo>
                  <a:lnTo>
                    <a:pt x="1" y="5448"/>
                  </a:lnTo>
                  <a:lnTo>
                    <a:pt x="1" y="5643"/>
                  </a:lnTo>
                  <a:lnTo>
                    <a:pt x="16" y="6063"/>
                  </a:lnTo>
                  <a:lnTo>
                    <a:pt x="61" y="6483"/>
                  </a:lnTo>
                  <a:lnTo>
                    <a:pt x="151" y="6903"/>
                  </a:lnTo>
                  <a:lnTo>
                    <a:pt x="271" y="7323"/>
                  </a:lnTo>
                  <a:lnTo>
                    <a:pt x="406" y="7759"/>
                  </a:lnTo>
                  <a:lnTo>
                    <a:pt x="586" y="8179"/>
                  </a:lnTo>
                  <a:lnTo>
                    <a:pt x="781" y="8599"/>
                  </a:lnTo>
                  <a:lnTo>
                    <a:pt x="1006" y="9004"/>
                  </a:lnTo>
                  <a:lnTo>
                    <a:pt x="1246" y="9394"/>
                  </a:lnTo>
                  <a:lnTo>
                    <a:pt x="1501" y="9784"/>
                  </a:lnTo>
                  <a:lnTo>
                    <a:pt x="1786" y="10145"/>
                  </a:lnTo>
                  <a:lnTo>
                    <a:pt x="2086" y="10475"/>
                  </a:lnTo>
                  <a:lnTo>
                    <a:pt x="2401" y="10790"/>
                  </a:lnTo>
                  <a:lnTo>
                    <a:pt x="2732" y="11075"/>
                  </a:lnTo>
                  <a:lnTo>
                    <a:pt x="3062" y="11330"/>
                  </a:lnTo>
                  <a:lnTo>
                    <a:pt x="3407" y="11555"/>
                  </a:lnTo>
                  <a:lnTo>
                    <a:pt x="22209" y="22269"/>
                  </a:lnTo>
                  <a:lnTo>
                    <a:pt x="22404" y="22374"/>
                  </a:lnTo>
                  <a:lnTo>
                    <a:pt x="22599" y="22464"/>
                  </a:lnTo>
                  <a:lnTo>
                    <a:pt x="22779" y="22539"/>
                  </a:lnTo>
                  <a:lnTo>
                    <a:pt x="22959" y="22614"/>
                  </a:lnTo>
                  <a:lnTo>
                    <a:pt x="23154" y="22674"/>
                  </a:lnTo>
                  <a:lnTo>
                    <a:pt x="23319" y="22719"/>
                  </a:lnTo>
                  <a:lnTo>
                    <a:pt x="23499" y="22749"/>
                  </a:lnTo>
                  <a:lnTo>
                    <a:pt x="23664" y="22764"/>
                  </a:lnTo>
                  <a:lnTo>
                    <a:pt x="23829" y="22779"/>
                  </a:lnTo>
                  <a:lnTo>
                    <a:pt x="23994" y="22764"/>
                  </a:lnTo>
                  <a:lnTo>
                    <a:pt x="24159" y="22764"/>
                  </a:lnTo>
                  <a:lnTo>
                    <a:pt x="24309" y="22734"/>
                  </a:lnTo>
                  <a:lnTo>
                    <a:pt x="24445" y="22689"/>
                  </a:lnTo>
                  <a:lnTo>
                    <a:pt x="24595" y="22644"/>
                  </a:lnTo>
                  <a:lnTo>
                    <a:pt x="24730" y="22584"/>
                  </a:lnTo>
                  <a:lnTo>
                    <a:pt x="24865" y="22524"/>
                  </a:lnTo>
                  <a:lnTo>
                    <a:pt x="24985" y="22449"/>
                  </a:lnTo>
                  <a:lnTo>
                    <a:pt x="25105" y="22359"/>
                  </a:lnTo>
                  <a:lnTo>
                    <a:pt x="25210" y="22254"/>
                  </a:lnTo>
                  <a:lnTo>
                    <a:pt x="25315" y="22149"/>
                  </a:lnTo>
                  <a:lnTo>
                    <a:pt x="25420" y="22029"/>
                  </a:lnTo>
                  <a:lnTo>
                    <a:pt x="25510" y="21894"/>
                  </a:lnTo>
                  <a:lnTo>
                    <a:pt x="25585" y="21759"/>
                  </a:lnTo>
                  <a:lnTo>
                    <a:pt x="25660" y="21609"/>
                  </a:lnTo>
                  <a:lnTo>
                    <a:pt x="25735" y="21459"/>
                  </a:lnTo>
                  <a:lnTo>
                    <a:pt x="25795" y="21294"/>
                  </a:lnTo>
                  <a:lnTo>
                    <a:pt x="25840" y="21114"/>
                  </a:lnTo>
                  <a:lnTo>
                    <a:pt x="25885" y="20933"/>
                  </a:lnTo>
                  <a:lnTo>
                    <a:pt x="25915" y="20738"/>
                  </a:lnTo>
                  <a:lnTo>
                    <a:pt x="25945" y="20543"/>
                  </a:lnTo>
                  <a:lnTo>
                    <a:pt x="25960" y="20333"/>
                  </a:lnTo>
                  <a:lnTo>
                    <a:pt x="25960" y="20108"/>
                  </a:lnTo>
                  <a:lnTo>
                    <a:pt x="25960" y="19883"/>
                  </a:lnTo>
                  <a:lnTo>
                    <a:pt x="25945" y="19658"/>
                  </a:lnTo>
                  <a:lnTo>
                    <a:pt x="25885" y="19193"/>
                  </a:lnTo>
                  <a:lnTo>
                    <a:pt x="25795" y="18728"/>
                  </a:lnTo>
                  <a:lnTo>
                    <a:pt x="25660" y="18262"/>
                  </a:lnTo>
                  <a:lnTo>
                    <a:pt x="25510" y="17797"/>
                  </a:lnTo>
                  <a:lnTo>
                    <a:pt x="25315" y="17332"/>
                  </a:lnTo>
                  <a:lnTo>
                    <a:pt x="25105" y="16867"/>
                  </a:lnTo>
                  <a:lnTo>
                    <a:pt x="24865" y="16432"/>
                  </a:lnTo>
                  <a:lnTo>
                    <a:pt x="24595" y="15997"/>
                  </a:lnTo>
                  <a:lnTo>
                    <a:pt x="24309" y="15577"/>
                  </a:lnTo>
                  <a:lnTo>
                    <a:pt x="23994" y="15186"/>
                  </a:lnTo>
                  <a:lnTo>
                    <a:pt x="23664" y="14811"/>
                  </a:lnTo>
                  <a:lnTo>
                    <a:pt x="23319" y="14466"/>
                  </a:lnTo>
                  <a:lnTo>
                    <a:pt x="22959" y="14151"/>
                  </a:lnTo>
                  <a:lnTo>
                    <a:pt x="22599" y="13881"/>
                  </a:lnTo>
                  <a:lnTo>
                    <a:pt x="22404" y="13746"/>
                  </a:lnTo>
                  <a:lnTo>
                    <a:pt x="22209" y="13626"/>
                  </a:lnTo>
                  <a:lnTo>
                    <a:pt x="22179" y="13611"/>
                  </a:lnTo>
                  <a:lnTo>
                    <a:pt x="22209" y="13371"/>
                  </a:lnTo>
                  <a:lnTo>
                    <a:pt x="22209" y="13131"/>
                  </a:lnTo>
                  <a:lnTo>
                    <a:pt x="22194" y="12710"/>
                  </a:lnTo>
                  <a:lnTo>
                    <a:pt x="22149" y="12290"/>
                  </a:lnTo>
                  <a:lnTo>
                    <a:pt x="22059" y="11870"/>
                  </a:lnTo>
                  <a:lnTo>
                    <a:pt x="21939" y="11435"/>
                  </a:lnTo>
                  <a:lnTo>
                    <a:pt x="21804" y="11015"/>
                  </a:lnTo>
                  <a:lnTo>
                    <a:pt x="21624" y="10595"/>
                  </a:lnTo>
                  <a:lnTo>
                    <a:pt x="21428" y="10175"/>
                  </a:lnTo>
                  <a:lnTo>
                    <a:pt x="21203" y="9769"/>
                  </a:lnTo>
                  <a:lnTo>
                    <a:pt x="20963" y="9379"/>
                  </a:lnTo>
                  <a:lnTo>
                    <a:pt x="20708" y="8989"/>
                  </a:lnTo>
                  <a:lnTo>
                    <a:pt x="20423" y="8629"/>
                  </a:lnTo>
                  <a:lnTo>
                    <a:pt x="20123" y="8299"/>
                  </a:lnTo>
                  <a:lnTo>
                    <a:pt x="19808" y="7984"/>
                  </a:lnTo>
                  <a:lnTo>
                    <a:pt x="19478" y="7699"/>
                  </a:lnTo>
                  <a:lnTo>
                    <a:pt x="19148" y="7444"/>
                  </a:lnTo>
                  <a:lnTo>
                    <a:pt x="18802" y="7218"/>
                  </a:lnTo>
                  <a:lnTo>
                    <a:pt x="18577" y="7098"/>
                  </a:lnTo>
                  <a:lnTo>
                    <a:pt x="18352" y="7008"/>
                  </a:lnTo>
                  <a:lnTo>
                    <a:pt x="18142" y="6918"/>
                  </a:lnTo>
                  <a:lnTo>
                    <a:pt x="17932" y="6858"/>
                  </a:lnTo>
                  <a:lnTo>
                    <a:pt x="17737" y="6798"/>
                  </a:lnTo>
                  <a:lnTo>
                    <a:pt x="17527" y="6768"/>
                  </a:lnTo>
                  <a:lnTo>
                    <a:pt x="17152" y="6768"/>
                  </a:lnTo>
                  <a:lnTo>
                    <a:pt x="16972" y="6783"/>
                  </a:lnTo>
                  <a:lnTo>
                    <a:pt x="16807" y="6828"/>
                  </a:lnTo>
                  <a:lnTo>
                    <a:pt x="16642" y="6873"/>
                  </a:lnTo>
                  <a:lnTo>
                    <a:pt x="16477" y="6948"/>
                  </a:lnTo>
                  <a:lnTo>
                    <a:pt x="16327" y="7023"/>
                  </a:lnTo>
                  <a:lnTo>
                    <a:pt x="16192" y="7128"/>
                  </a:lnTo>
                  <a:lnTo>
                    <a:pt x="16056" y="7233"/>
                  </a:lnTo>
                  <a:lnTo>
                    <a:pt x="15936" y="7369"/>
                  </a:lnTo>
                  <a:lnTo>
                    <a:pt x="15756" y="6858"/>
                  </a:lnTo>
                  <a:lnTo>
                    <a:pt x="15546" y="6363"/>
                  </a:lnTo>
                  <a:lnTo>
                    <a:pt x="15306" y="5868"/>
                  </a:lnTo>
                  <a:lnTo>
                    <a:pt x="15051" y="5373"/>
                  </a:lnTo>
                  <a:lnTo>
                    <a:pt x="14781" y="4908"/>
                  </a:lnTo>
                  <a:lnTo>
                    <a:pt x="14496" y="4442"/>
                  </a:lnTo>
                  <a:lnTo>
                    <a:pt x="14196" y="3977"/>
                  </a:lnTo>
                  <a:lnTo>
                    <a:pt x="13866" y="3542"/>
                  </a:lnTo>
                  <a:lnTo>
                    <a:pt x="13536" y="3122"/>
                  </a:lnTo>
                  <a:lnTo>
                    <a:pt x="13175" y="2717"/>
                  </a:lnTo>
                  <a:lnTo>
                    <a:pt x="12815" y="2342"/>
                  </a:lnTo>
                  <a:lnTo>
                    <a:pt x="12440" y="1967"/>
                  </a:lnTo>
                  <a:lnTo>
                    <a:pt x="12050" y="1636"/>
                  </a:lnTo>
                  <a:lnTo>
                    <a:pt x="11645" y="1321"/>
                  </a:lnTo>
                  <a:lnTo>
                    <a:pt x="11240" y="1036"/>
                  </a:lnTo>
                  <a:lnTo>
                    <a:pt x="10835" y="781"/>
                  </a:lnTo>
                  <a:lnTo>
                    <a:pt x="10534" y="616"/>
                  </a:lnTo>
                  <a:lnTo>
                    <a:pt x="10249" y="481"/>
                  </a:lnTo>
                  <a:lnTo>
                    <a:pt x="9964" y="361"/>
                  </a:lnTo>
                  <a:lnTo>
                    <a:pt x="9679" y="256"/>
                  </a:lnTo>
                  <a:lnTo>
                    <a:pt x="9409" y="166"/>
                  </a:lnTo>
                  <a:lnTo>
                    <a:pt x="9139" y="106"/>
                  </a:lnTo>
                  <a:lnTo>
                    <a:pt x="8869" y="46"/>
                  </a:lnTo>
                  <a:lnTo>
                    <a:pt x="8599" y="16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5"/>
            <p:cNvSpPr/>
            <p:nvPr/>
          </p:nvSpPr>
          <p:spPr>
            <a:xfrm>
              <a:off x="2739290" y="2981140"/>
              <a:ext cx="16995" cy="345657"/>
            </a:xfrm>
            <a:custGeom>
              <a:avLst/>
              <a:gdLst/>
              <a:ahLst/>
              <a:cxnLst/>
              <a:rect l="l" t="t" r="r" b="b"/>
              <a:pathLst>
                <a:path w="391" h="7953" extrusionOk="0">
                  <a:moveTo>
                    <a:pt x="196" y="0"/>
                  </a:moveTo>
                  <a:lnTo>
                    <a:pt x="121" y="15"/>
                  </a:lnTo>
                  <a:lnTo>
                    <a:pt x="61" y="60"/>
                  </a:lnTo>
                  <a:lnTo>
                    <a:pt x="16" y="120"/>
                  </a:lnTo>
                  <a:lnTo>
                    <a:pt x="1" y="195"/>
                  </a:lnTo>
                  <a:lnTo>
                    <a:pt x="1" y="7758"/>
                  </a:lnTo>
                  <a:lnTo>
                    <a:pt x="16" y="7833"/>
                  </a:lnTo>
                  <a:lnTo>
                    <a:pt x="61" y="7893"/>
                  </a:lnTo>
                  <a:lnTo>
                    <a:pt x="121" y="7938"/>
                  </a:lnTo>
                  <a:lnTo>
                    <a:pt x="196" y="7953"/>
                  </a:lnTo>
                  <a:lnTo>
                    <a:pt x="271" y="7938"/>
                  </a:lnTo>
                  <a:lnTo>
                    <a:pt x="331" y="7893"/>
                  </a:lnTo>
                  <a:lnTo>
                    <a:pt x="376" y="7833"/>
                  </a:lnTo>
                  <a:lnTo>
                    <a:pt x="391" y="7758"/>
                  </a:lnTo>
                  <a:lnTo>
                    <a:pt x="391" y="195"/>
                  </a:lnTo>
                  <a:lnTo>
                    <a:pt x="376" y="120"/>
                  </a:lnTo>
                  <a:lnTo>
                    <a:pt x="331" y="60"/>
                  </a:lnTo>
                  <a:lnTo>
                    <a:pt x="271" y="15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5"/>
            <p:cNvSpPr/>
            <p:nvPr/>
          </p:nvSpPr>
          <p:spPr>
            <a:xfrm>
              <a:off x="2646062" y="2975273"/>
              <a:ext cx="217847" cy="165027"/>
            </a:xfrm>
            <a:custGeom>
              <a:avLst/>
              <a:gdLst/>
              <a:ahLst/>
              <a:cxnLst/>
              <a:rect l="l" t="t" r="r" b="b"/>
              <a:pathLst>
                <a:path w="5012" h="3797" extrusionOk="0">
                  <a:moveTo>
                    <a:pt x="2296" y="0"/>
                  </a:moveTo>
                  <a:lnTo>
                    <a:pt x="2221" y="45"/>
                  </a:lnTo>
                  <a:lnTo>
                    <a:pt x="75" y="1756"/>
                  </a:lnTo>
                  <a:lnTo>
                    <a:pt x="15" y="1816"/>
                  </a:lnTo>
                  <a:lnTo>
                    <a:pt x="0" y="1891"/>
                  </a:lnTo>
                  <a:lnTo>
                    <a:pt x="0" y="1966"/>
                  </a:lnTo>
                  <a:lnTo>
                    <a:pt x="30" y="2041"/>
                  </a:lnTo>
                  <a:lnTo>
                    <a:pt x="90" y="2086"/>
                  </a:lnTo>
                  <a:lnTo>
                    <a:pt x="165" y="2101"/>
                  </a:lnTo>
                  <a:lnTo>
                    <a:pt x="240" y="2101"/>
                  </a:lnTo>
                  <a:lnTo>
                    <a:pt x="315" y="2071"/>
                  </a:lnTo>
                  <a:lnTo>
                    <a:pt x="2311" y="465"/>
                  </a:lnTo>
                  <a:lnTo>
                    <a:pt x="4667" y="3721"/>
                  </a:lnTo>
                  <a:lnTo>
                    <a:pt x="4697" y="3751"/>
                  </a:lnTo>
                  <a:lnTo>
                    <a:pt x="4742" y="3781"/>
                  </a:lnTo>
                  <a:lnTo>
                    <a:pt x="4787" y="3796"/>
                  </a:lnTo>
                  <a:lnTo>
                    <a:pt x="4892" y="3796"/>
                  </a:lnTo>
                  <a:lnTo>
                    <a:pt x="4937" y="3766"/>
                  </a:lnTo>
                  <a:lnTo>
                    <a:pt x="4997" y="3706"/>
                  </a:lnTo>
                  <a:lnTo>
                    <a:pt x="5012" y="3631"/>
                  </a:lnTo>
                  <a:lnTo>
                    <a:pt x="5012" y="3556"/>
                  </a:lnTo>
                  <a:lnTo>
                    <a:pt x="4982" y="3496"/>
                  </a:lnTo>
                  <a:lnTo>
                    <a:pt x="2506" y="75"/>
                  </a:lnTo>
                  <a:lnTo>
                    <a:pt x="2446" y="30"/>
                  </a:lnTo>
                  <a:lnTo>
                    <a:pt x="2371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5" name="Google Shape;3705;p45"/>
          <p:cNvGrpSpPr/>
          <p:nvPr/>
        </p:nvGrpSpPr>
        <p:grpSpPr>
          <a:xfrm>
            <a:off x="5732414" y="2002144"/>
            <a:ext cx="354586" cy="355557"/>
            <a:chOff x="-33645475" y="3944800"/>
            <a:chExt cx="292225" cy="293025"/>
          </a:xfrm>
        </p:grpSpPr>
        <p:sp>
          <p:nvSpPr>
            <p:cNvPr id="3706" name="Google Shape;3706;p45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5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5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5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5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5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5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5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5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5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6" name="Google Shape;3716;p45"/>
          <p:cNvGrpSpPr/>
          <p:nvPr/>
        </p:nvGrpSpPr>
        <p:grpSpPr>
          <a:xfrm>
            <a:off x="5732869" y="3022396"/>
            <a:ext cx="353645" cy="354586"/>
            <a:chOff x="-30345325" y="3918800"/>
            <a:chExt cx="291450" cy="292225"/>
          </a:xfrm>
        </p:grpSpPr>
        <p:sp>
          <p:nvSpPr>
            <p:cNvPr id="3717" name="Google Shape;3717;p45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5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5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5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5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2" name="Google Shape;3722;p45"/>
          <p:cNvGrpSpPr/>
          <p:nvPr/>
        </p:nvGrpSpPr>
        <p:grpSpPr>
          <a:xfrm>
            <a:off x="5732419" y="4046362"/>
            <a:ext cx="354586" cy="354586"/>
            <a:chOff x="-32927950" y="3227275"/>
            <a:chExt cx="292225" cy="292225"/>
          </a:xfrm>
        </p:grpSpPr>
        <p:sp>
          <p:nvSpPr>
            <p:cNvPr id="3723" name="Google Shape;3723;p45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5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5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5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5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2" name="Google Shape;3732;p46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3" name="Google Shape;3733;p46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4" name="Google Shape;3734;p46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9" name="Google Shape;3739;p47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0" name="Google Shape;3740;p47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1" name="Google Shape;3741;p47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6" name="Google Shape;3746;p48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7" name="Google Shape;3747;p48"/>
          <p:cNvSpPr txBox="1">
            <a:spLocks noGrp="1"/>
          </p:cNvSpPr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8" name="Google Shape;3748;p48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3749" name="Google Shape;3749;p48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3750" name="Google Shape;3750;p48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3751" name="Google Shape;3751;p48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3752" name="Google Shape;3752;p48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3" name="Google Shape;3753;p48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54" name="Google Shape;3754;p48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55" name="Google Shape;3755;p48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3756" name="Google Shape;3756;p48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3757" name="Google Shape;3757;p48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8" name="Google Shape;3758;p48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59" name="Google Shape;3759;p48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3760" name="Google Shape;3760;p48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1" name="Google Shape;3761;p48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2" name="Google Shape;3762;p48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3" name="Google Shape;3763;p48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64" name="Google Shape;3764;p48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3765" name="Google Shape;3765;p48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3766" name="Google Shape;3766;p48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7" name="Google Shape;3767;p48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8" name="Google Shape;3768;p48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3769" name="Google Shape;3769;p48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0" name="Google Shape;3770;p48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1" name="Google Shape;3771;p48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2" name="Google Shape;3772;p48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73" name="Google Shape;3773;p48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3774" name="Google Shape;3774;p48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3775" name="Google Shape;3775;p48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6" name="Google Shape;3776;p48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77" name="Google Shape;3777;p48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3778" name="Google Shape;3778;p48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9" name="Google Shape;3779;p48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80" name="Google Shape;3780;p48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3781" name="Google Shape;3781;p48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3782" name="Google Shape;3782;p48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3" name="Google Shape;3783;p48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84" name="Google Shape;3784;p48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3785" name="Google Shape;3785;p48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6" name="Google Shape;3786;p48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7" name="Google Shape;3787;p48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8" name="Google Shape;3788;p48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9" name="Google Shape;3789;p48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/>
          <p:nvPr/>
        </p:nvSpPr>
        <p:spPr>
          <a:xfrm>
            <a:off x="2191523" y="1465376"/>
            <a:ext cx="16227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Git</a:t>
            </a:r>
            <a:endParaRPr sz="32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5171108" y="1515440"/>
            <a:ext cx="1622700" cy="493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GitHub</a:t>
            </a:r>
            <a:endParaRPr sz="32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3760650" y="2749588"/>
            <a:ext cx="1622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VS.</a:t>
            </a:r>
            <a:endParaRPr sz="3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026" name="Picture 2" descr="Git - Logo Downloads">
            <a:extLst>
              <a:ext uri="{FF2B5EF4-FFF2-40B4-BE49-F238E27FC236}">
                <a16:creationId xmlns:a16="http://schemas.microsoft.com/office/drawing/2014/main" id="{30810E10-D503-5792-808C-875BEF1CD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1523" y="2297200"/>
            <a:ext cx="1574449" cy="1574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 Logo PNG Vectors Free Download">
            <a:extLst>
              <a:ext uri="{FF2B5EF4-FFF2-40B4-BE49-F238E27FC236}">
                <a16:creationId xmlns:a16="http://schemas.microsoft.com/office/drawing/2014/main" id="{BE882D54-23BC-92F3-D6B8-734A441CD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743" y="2301128"/>
            <a:ext cx="1612065" cy="157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93;p16">
            <a:extLst>
              <a:ext uri="{FF2B5EF4-FFF2-40B4-BE49-F238E27FC236}">
                <a16:creationId xmlns:a16="http://schemas.microsoft.com/office/drawing/2014/main" id="{6356224D-C751-334E-C2F6-B57580F16C9D}"/>
              </a:ext>
            </a:extLst>
          </p:cNvPr>
          <p:cNvSpPr txBox="1">
            <a:spLocks/>
          </p:cNvSpPr>
          <p:nvPr/>
        </p:nvSpPr>
        <p:spPr>
          <a:xfrm>
            <a:off x="457200" y="582933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Apa itu Git &amp; GitHub?</a:t>
            </a:r>
            <a:endParaRPr lang="fi-FI" dirty="0">
              <a:solidFill>
                <a:schemeClr val="dk1"/>
              </a:solidFill>
            </a:endParaRPr>
          </a:p>
        </p:txBody>
      </p:sp>
      <p:pic>
        <p:nvPicPr>
          <p:cNvPr id="3" name="Picture 2" descr="Logo Unpam | UNIVERSITAS PAMULANG">
            <a:extLst>
              <a:ext uri="{FF2B5EF4-FFF2-40B4-BE49-F238E27FC236}">
                <a16:creationId xmlns:a16="http://schemas.microsoft.com/office/drawing/2014/main" id="{EA2B4737-EDE7-EBC4-1675-AF9EAD401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Al Amanah Al Bantani – Lembaga Pendidikan Islam">
            <a:extLst>
              <a:ext uri="{FF2B5EF4-FFF2-40B4-BE49-F238E27FC236}">
                <a16:creationId xmlns:a16="http://schemas.microsoft.com/office/drawing/2014/main" id="{2E316957-A6E8-CCCF-F088-B3AFAACBE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 Unpam | UNIVERSITAS PAMULANG">
            <a:extLst>
              <a:ext uri="{FF2B5EF4-FFF2-40B4-BE49-F238E27FC236}">
                <a16:creationId xmlns:a16="http://schemas.microsoft.com/office/drawing/2014/main" id="{3AA1BE7F-3FD7-57E1-24BE-14210F271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l Amanah Al Bantani – Lembaga Pendidikan Islam">
            <a:extLst>
              <a:ext uri="{FF2B5EF4-FFF2-40B4-BE49-F238E27FC236}">
                <a16:creationId xmlns:a16="http://schemas.microsoft.com/office/drawing/2014/main" id="{FBE8D631-CE01-4CFA-6F46-093B5C0D0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93;p16">
            <a:extLst>
              <a:ext uri="{FF2B5EF4-FFF2-40B4-BE49-F238E27FC236}">
                <a16:creationId xmlns:a16="http://schemas.microsoft.com/office/drawing/2014/main" id="{AA4A72C9-1C06-A3FF-C6C1-23A53C11012D}"/>
              </a:ext>
            </a:extLst>
          </p:cNvPr>
          <p:cNvSpPr txBox="1">
            <a:spLocks/>
          </p:cNvSpPr>
          <p:nvPr/>
        </p:nvSpPr>
        <p:spPr>
          <a:xfrm>
            <a:off x="457200" y="582933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Version Control System (VCS)</a:t>
            </a:r>
            <a:endParaRPr lang="fi-FI" dirty="0">
              <a:solidFill>
                <a:schemeClr val="dk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7CF497-240C-3B7B-88ED-6F8D90110197}"/>
              </a:ext>
            </a:extLst>
          </p:cNvPr>
          <p:cNvSpPr txBox="1"/>
          <p:nvPr/>
        </p:nvSpPr>
        <p:spPr>
          <a:xfrm>
            <a:off x="1377244" y="1214458"/>
            <a:ext cx="6423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Version Control System (VCS)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adalah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sistem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mengelola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perubahan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dari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sebuah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dokumen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, website, dan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jenis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file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lainnya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9"/>
          <p:cNvSpPr/>
          <p:nvPr/>
        </p:nvSpPr>
        <p:spPr>
          <a:xfrm>
            <a:off x="682575" y="3208725"/>
            <a:ext cx="7732200" cy="1146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>
            <a:off x="682575" y="1721650"/>
            <a:ext cx="7732200" cy="11460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/>
          <p:nvPr/>
        </p:nvSpPr>
        <p:spPr>
          <a:xfrm>
            <a:off x="2966100" y="1425300"/>
            <a:ext cx="3211800" cy="32118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19"/>
          <p:cNvGrpSpPr/>
          <p:nvPr/>
        </p:nvGrpSpPr>
        <p:grpSpPr>
          <a:xfrm>
            <a:off x="3323531" y="1922765"/>
            <a:ext cx="2495334" cy="2217106"/>
            <a:chOff x="2021150" y="1299575"/>
            <a:chExt cx="3505175" cy="3114350"/>
          </a:xfrm>
        </p:grpSpPr>
        <p:sp>
          <p:nvSpPr>
            <p:cNvPr id="297" name="Google Shape;297;p19"/>
            <p:cNvSpPr/>
            <p:nvPr/>
          </p:nvSpPr>
          <p:spPr>
            <a:xfrm>
              <a:off x="2021550" y="1299600"/>
              <a:ext cx="3504775" cy="3114325"/>
            </a:xfrm>
            <a:custGeom>
              <a:avLst/>
              <a:gdLst/>
              <a:ahLst/>
              <a:cxnLst/>
              <a:rect l="l" t="t" r="r" b="b"/>
              <a:pathLst>
                <a:path w="140191" h="124573" extrusionOk="0">
                  <a:moveTo>
                    <a:pt x="110004" y="123373"/>
                  </a:moveTo>
                  <a:lnTo>
                    <a:pt x="109823" y="123478"/>
                  </a:lnTo>
                  <a:cubicBezTo>
                    <a:pt x="109890" y="123445"/>
                    <a:pt x="109948" y="123412"/>
                    <a:pt x="110004" y="123373"/>
                  </a:cubicBezTo>
                  <a:close/>
                  <a:moveTo>
                    <a:pt x="65818" y="1"/>
                  </a:moveTo>
                  <a:cubicBezTo>
                    <a:pt x="62507" y="1"/>
                    <a:pt x="59503" y="783"/>
                    <a:pt x="56920" y="2286"/>
                  </a:cubicBezTo>
                  <a:lnTo>
                    <a:pt x="38960" y="12724"/>
                  </a:lnTo>
                  <a:cubicBezTo>
                    <a:pt x="38300" y="12632"/>
                    <a:pt x="37655" y="12586"/>
                    <a:pt x="37028" y="12586"/>
                  </a:cubicBezTo>
                  <a:cubicBezTo>
                    <a:pt x="35021" y="12586"/>
                    <a:pt x="33200" y="13055"/>
                    <a:pt x="31640" y="13965"/>
                  </a:cubicBezTo>
                  <a:lnTo>
                    <a:pt x="6003" y="28854"/>
                  </a:lnTo>
                  <a:lnTo>
                    <a:pt x="6049" y="28839"/>
                  </a:lnTo>
                  <a:lnTo>
                    <a:pt x="6049" y="28839"/>
                  </a:lnTo>
                  <a:cubicBezTo>
                    <a:pt x="2342" y="30963"/>
                    <a:pt x="47" y="35523"/>
                    <a:pt x="31" y="42006"/>
                  </a:cubicBezTo>
                  <a:cubicBezTo>
                    <a:pt x="0" y="55019"/>
                    <a:pt x="9151" y="70870"/>
                    <a:pt x="20473" y="77415"/>
                  </a:cubicBezTo>
                  <a:lnTo>
                    <a:pt x="98315" y="122361"/>
                  </a:lnTo>
                  <a:cubicBezTo>
                    <a:pt x="100916" y="123862"/>
                    <a:pt x="103379" y="124573"/>
                    <a:pt x="105561" y="124573"/>
                  </a:cubicBezTo>
                  <a:cubicBezTo>
                    <a:pt x="107257" y="124573"/>
                    <a:pt x="108783" y="124144"/>
                    <a:pt x="110071" y="123323"/>
                  </a:cubicBezTo>
                  <a:lnTo>
                    <a:pt x="110071" y="123323"/>
                  </a:lnTo>
                  <a:cubicBezTo>
                    <a:pt x="110049" y="123341"/>
                    <a:pt x="110027" y="123357"/>
                    <a:pt x="110004" y="123373"/>
                  </a:cubicBezTo>
                  <a:lnTo>
                    <a:pt x="110004" y="123373"/>
                  </a:lnTo>
                  <a:lnTo>
                    <a:pt x="135461" y="108589"/>
                  </a:lnTo>
                  <a:cubicBezTo>
                    <a:pt x="138361" y="106914"/>
                    <a:pt x="140160" y="103316"/>
                    <a:pt x="140175" y="98213"/>
                  </a:cubicBezTo>
                  <a:cubicBezTo>
                    <a:pt x="140191" y="89590"/>
                    <a:pt x="135088" y="79369"/>
                    <a:pt x="128156" y="73289"/>
                  </a:cubicBezTo>
                  <a:cubicBezTo>
                    <a:pt x="129102" y="72002"/>
                    <a:pt x="129644" y="70203"/>
                    <a:pt x="129644" y="67938"/>
                  </a:cubicBezTo>
                  <a:cubicBezTo>
                    <a:pt x="129675" y="61207"/>
                    <a:pt x="124945" y="53002"/>
                    <a:pt x="119082" y="49621"/>
                  </a:cubicBezTo>
                  <a:cubicBezTo>
                    <a:pt x="117374" y="48639"/>
                    <a:pt x="115762" y="48171"/>
                    <a:pt x="114334" y="48171"/>
                  </a:cubicBezTo>
                  <a:cubicBezTo>
                    <a:pt x="113778" y="48171"/>
                    <a:pt x="113250" y="48242"/>
                    <a:pt x="112755" y="48381"/>
                  </a:cubicBezTo>
                  <a:cubicBezTo>
                    <a:pt x="107993" y="30777"/>
                    <a:pt x="95601" y="13065"/>
                    <a:pt x="81038" y="4659"/>
                  </a:cubicBezTo>
                  <a:cubicBezTo>
                    <a:pt x="75573" y="1499"/>
                    <a:pt x="70400" y="1"/>
                    <a:pt x="65818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2171600" y="1613950"/>
              <a:ext cx="1044200" cy="467125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2804000" y="1299575"/>
              <a:ext cx="1243500" cy="488750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4584875" y="3131825"/>
              <a:ext cx="941450" cy="1254750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3406925" y="1416075"/>
              <a:ext cx="1433500" cy="1465275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4199850" y="2503850"/>
              <a:ext cx="1063600" cy="999825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2021150" y="1671875"/>
              <a:ext cx="2864650" cy="2741950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2655100" y="2317950"/>
              <a:ext cx="1276475" cy="1773925"/>
            </a:xfrm>
            <a:custGeom>
              <a:avLst/>
              <a:gdLst/>
              <a:ahLst/>
              <a:cxnLst/>
              <a:rect l="l" t="t" r="r" b="b"/>
              <a:pathLst>
                <a:path w="51059" h="70957" extrusionOk="0">
                  <a:moveTo>
                    <a:pt x="30648" y="0"/>
                  </a:moveTo>
                  <a:lnTo>
                    <a:pt x="20567" y="5848"/>
                  </a:lnTo>
                  <a:lnTo>
                    <a:pt x="1" y="22288"/>
                  </a:lnTo>
                  <a:lnTo>
                    <a:pt x="11835" y="29127"/>
                  </a:lnTo>
                  <a:lnTo>
                    <a:pt x="11742" y="60953"/>
                  </a:lnTo>
                  <a:lnTo>
                    <a:pt x="29066" y="70957"/>
                  </a:lnTo>
                  <a:lnTo>
                    <a:pt x="39131" y="65094"/>
                  </a:lnTo>
                  <a:lnTo>
                    <a:pt x="39193" y="44916"/>
                  </a:lnTo>
                  <a:lnTo>
                    <a:pt x="40977" y="45955"/>
                  </a:lnTo>
                  <a:lnTo>
                    <a:pt x="51058" y="40093"/>
                  </a:lnTo>
                  <a:lnTo>
                    <a:pt x="30648" y="0"/>
                  </a:lnTo>
                  <a:close/>
                </a:path>
              </a:pathLst>
            </a:custGeom>
            <a:solidFill>
              <a:srgbClr val="29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3381725" y="3149650"/>
              <a:ext cx="254000" cy="942225"/>
            </a:xfrm>
            <a:custGeom>
              <a:avLst/>
              <a:gdLst/>
              <a:ahLst/>
              <a:cxnLst/>
              <a:rect l="l" t="t" r="r" b="b"/>
              <a:pathLst>
                <a:path w="10160" h="37689" extrusionOk="0">
                  <a:moveTo>
                    <a:pt x="10159" y="0"/>
                  </a:moveTo>
                  <a:lnTo>
                    <a:pt x="78" y="5848"/>
                  </a:lnTo>
                  <a:lnTo>
                    <a:pt x="1" y="37689"/>
                  </a:lnTo>
                  <a:lnTo>
                    <a:pt x="10066" y="31826"/>
                  </a:lnTo>
                  <a:lnTo>
                    <a:pt x="10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3169250" y="2317950"/>
              <a:ext cx="762325" cy="1148900"/>
            </a:xfrm>
            <a:custGeom>
              <a:avLst/>
              <a:gdLst/>
              <a:ahLst/>
              <a:cxnLst/>
              <a:rect l="l" t="t" r="r" b="b"/>
              <a:pathLst>
                <a:path w="30493" h="45956" extrusionOk="0">
                  <a:moveTo>
                    <a:pt x="10082" y="0"/>
                  </a:moveTo>
                  <a:lnTo>
                    <a:pt x="1" y="5848"/>
                  </a:lnTo>
                  <a:lnTo>
                    <a:pt x="20411" y="45955"/>
                  </a:lnTo>
                  <a:lnTo>
                    <a:pt x="30492" y="40093"/>
                  </a:lnTo>
                  <a:lnTo>
                    <a:pt x="10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2655100" y="2464125"/>
              <a:ext cx="1024450" cy="1627750"/>
            </a:xfrm>
            <a:custGeom>
              <a:avLst/>
              <a:gdLst/>
              <a:ahLst/>
              <a:cxnLst/>
              <a:rect l="l" t="t" r="r" b="b"/>
              <a:pathLst>
                <a:path w="40978" h="65110" extrusionOk="0">
                  <a:moveTo>
                    <a:pt x="20567" y="1"/>
                  </a:moveTo>
                  <a:lnTo>
                    <a:pt x="1" y="16441"/>
                  </a:lnTo>
                  <a:lnTo>
                    <a:pt x="11835" y="23280"/>
                  </a:lnTo>
                  <a:lnTo>
                    <a:pt x="11742" y="55106"/>
                  </a:lnTo>
                  <a:lnTo>
                    <a:pt x="29066" y="65110"/>
                  </a:lnTo>
                  <a:lnTo>
                    <a:pt x="29143" y="33269"/>
                  </a:lnTo>
                  <a:lnTo>
                    <a:pt x="40977" y="40108"/>
                  </a:lnTo>
                  <a:lnTo>
                    <a:pt x="205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19"/>
          <p:cNvSpPr/>
          <p:nvPr/>
        </p:nvSpPr>
        <p:spPr>
          <a:xfrm>
            <a:off x="457188" y="1960175"/>
            <a:ext cx="669300" cy="669275"/>
          </a:xfrm>
          <a:custGeom>
            <a:avLst/>
            <a:gdLst/>
            <a:ahLst/>
            <a:cxnLst/>
            <a:rect l="l" t="t" r="r" b="b"/>
            <a:pathLst>
              <a:path w="26772" h="26771" extrusionOk="0">
                <a:moveTo>
                  <a:pt x="13349" y="1"/>
                </a:moveTo>
                <a:cubicBezTo>
                  <a:pt x="5950" y="1"/>
                  <a:pt x="1" y="6050"/>
                  <a:pt x="1" y="13448"/>
                </a:cubicBezTo>
                <a:cubicBezTo>
                  <a:pt x="1" y="20847"/>
                  <a:pt x="5950" y="26771"/>
                  <a:pt x="13349" y="26771"/>
                </a:cubicBezTo>
                <a:cubicBezTo>
                  <a:pt x="20722" y="26771"/>
                  <a:pt x="26771" y="20847"/>
                  <a:pt x="26771" y="13448"/>
                </a:cubicBezTo>
                <a:cubicBezTo>
                  <a:pt x="26771" y="6050"/>
                  <a:pt x="20722" y="1"/>
                  <a:pt x="1334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9"/>
          <p:cNvSpPr/>
          <p:nvPr/>
        </p:nvSpPr>
        <p:spPr>
          <a:xfrm>
            <a:off x="8014988" y="1960175"/>
            <a:ext cx="671800" cy="669275"/>
          </a:xfrm>
          <a:custGeom>
            <a:avLst/>
            <a:gdLst/>
            <a:ahLst/>
            <a:cxnLst/>
            <a:rect l="l" t="t" r="r" b="b"/>
            <a:pathLst>
              <a:path w="26872" h="26771" extrusionOk="0">
                <a:moveTo>
                  <a:pt x="13424" y="1"/>
                </a:moveTo>
                <a:cubicBezTo>
                  <a:pt x="6050" y="1"/>
                  <a:pt x="1" y="6050"/>
                  <a:pt x="1" y="13448"/>
                </a:cubicBezTo>
                <a:cubicBezTo>
                  <a:pt x="1" y="20847"/>
                  <a:pt x="6050" y="26771"/>
                  <a:pt x="13424" y="26771"/>
                </a:cubicBezTo>
                <a:cubicBezTo>
                  <a:pt x="20822" y="26771"/>
                  <a:pt x="26871" y="20847"/>
                  <a:pt x="26871" y="13448"/>
                </a:cubicBezTo>
                <a:cubicBezTo>
                  <a:pt x="26871" y="6050"/>
                  <a:pt x="20822" y="1"/>
                  <a:pt x="13424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9"/>
          <p:cNvSpPr/>
          <p:nvPr/>
        </p:nvSpPr>
        <p:spPr>
          <a:xfrm>
            <a:off x="457188" y="3447088"/>
            <a:ext cx="669300" cy="669275"/>
          </a:xfrm>
          <a:custGeom>
            <a:avLst/>
            <a:gdLst/>
            <a:ahLst/>
            <a:cxnLst/>
            <a:rect l="l" t="t" r="r" b="b"/>
            <a:pathLst>
              <a:path w="26772" h="26771" extrusionOk="0">
                <a:moveTo>
                  <a:pt x="13349" y="1"/>
                </a:moveTo>
                <a:cubicBezTo>
                  <a:pt x="5950" y="1"/>
                  <a:pt x="1" y="6025"/>
                  <a:pt x="1" y="13423"/>
                </a:cubicBezTo>
                <a:cubicBezTo>
                  <a:pt x="1" y="20822"/>
                  <a:pt x="5950" y="26771"/>
                  <a:pt x="13349" y="26771"/>
                </a:cubicBezTo>
                <a:cubicBezTo>
                  <a:pt x="20722" y="26771"/>
                  <a:pt x="26771" y="20822"/>
                  <a:pt x="26771" y="13423"/>
                </a:cubicBezTo>
                <a:cubicBezTo>
                  <a:pt x="26771" y="6025"/>
                  <a:pt x="20722" y="1"/>
                  <a:pt x="1334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9"/>
          <p:cNvSpPr/>
          <p:nvPr/>
        </p:nvSpPr>
        <p:spPr>
          <a:xfrm>
            <a:off x="8014988" y="3447088"/>
            <a:ext cx="671800" cy="669275"/>
          </a:xfrm>
          <a:custGeom>
            <a:avLst/>
            <a:gdLst/>
            <a:ahLst/>
            <a:cxnLst/>
            <a:rect l="l" t="t" r="r" b="b"/>
            <a:pathLst>
              <a:path w="26872" h="26771" extrusionOk="0">
                <a:moveTo>
                  <a:pt x="13424" y="1"/>
                </a:moveTo>
                <a:cubicBezTo>
                  <a:pt x="6050" y="1"/>
                  <a:pt x="1" y="6025"/>
                  <a:pt x="1" y="13423"/>
                </a:cubicBezTo>
                <a:cubicBezTo>
                  <a:pt x="1" y="20822"/>
                  <a:pt x="6050" y="26771"/>
                  <a:pt x="13424" y="26771"/>
                </a:cubicBezTo>
                <a:cubicBezTo>
                  <a:pt x="20822" y="26771"/>
                  <a:pt x="26871" y="20822"/>
                  <a:pt x="26871" y="13423"/>
                </a:cubicBezTo>
                <a:cubicBezTo>
                  <a:pt x="26871" y="6025"/>
                  <a:pt x="20822" y="1"/>
                  <a:pt x="13424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9"/>
          <p:cNvSpPr txBox="1"/>
          <p:nvPr/>
        </p:nvSpPr>
        <p:spPr>
          <a:xfrm>
            <a:off x="6370688" y="3315048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80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3" name="Google Shape;313;p19"/>
          <p:cNvSpPr txBox="1"/>
          <p:nvPr/>
        </p:nvSpPr>
        <p:spPr>
          <a:xfrm>
            <a:off x="6177800" y="3579100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it is actually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19"/>
          <p:cNvSpPr txBox="1"/>
          <p:nvPr/>
        </p:nvSpPr>
        <p:spPr>
          <a:xfrm>
            <a:off x="6370688" y="1843025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8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5" name="Google Shape;315;p19"/>
          <p:cNvSpPr txBox="1"/>
          <p:nvPr/>
        </p:nvSpPr>
        <p:spPr>
          <a:xfrm>
            <a:off x="6177800" y="2107038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19"/>
          <p:cNvSpPr txBox="1"/>
          <p:nvPr/>
        </p:nvSpPr>
        <p:spPr>
          <a:xfrm>
            <a:off x="1202700" y="2107038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19"/>
          <p:cNvSpPr txBox="1"/>
          <p:nvPr/>
        </p:nvSpPr>
        <p:spPr>
          <a:xfrm>
            <a:off x="1202700" y="1843025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8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8" name="Google Shape;318;p19"/>
          <p:cNvSpPr txBox="1"/>
          <p:nvPr/>
        </p:nvSpPr>
        <p:spPr>
          <a:xfrm>
            <a:off x="1202700" y="3315048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8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9" name="Google Shape;319;p19"/>
          <p:cNvSpPr txBox="1"/>
          <p:nvPr/>
        </p:nvSpPr>
        <p:spPr>
          <a:xfrm>
            <a:off x="1202700" y="3579100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19"/>
          <p:cNvSpPr txBox="1"/>
          <p:nvPr/>
        </p:nvSpPr>
        <p:spPr>
          <a:xfrm>
            <a:off x="514188" y="20759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30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1" name="Google Shape;321;p19"/>
          <p:cNvSpPr txBox="1"/>
          <p:nvPr/>
        </p:nvSpPr>
        <p:spPr>
          <a:xfrm>
            <a:off x="8074388" y="20759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2" name="Google Shape;322;p19"/>
          <p:cNvSpPr txBox="1"/>
          <p:nvPr/>
        </p:nvSpPr>
        <p:spPr>
          <a:xfrm>
            <a:off x="514188" y="35628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3" name="Google Shape;323;p19"/>
          <p:cNvSpPr txBox="1"/>
          <p:nvPr/>
        </p:nvSpPr>
        <p:spPr>
          <a:xfrm>
            <a:off x="8074388" y="35628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" name="Google Shape;93;p16">
            <a:extLst>
              <a:ext uri="{FF2B5EF4-FFF2-40B4-BE49-F238E27FC236}">
                <a16:creationId xmlns:a16="http://schemas.microsoft.com/office/drawing/2014/main" id="{71210CB8-3E93-38A1-A2C5-FEF5ACFA356C}"/>
              </a:ext>
            </a:extLst>
          </p:cNvPr>
          <p:cNvSpPr txBox="1">
            <a:spLocks/>
          </p:cNvSpPr>
          <p:nvPr/>
        </p:nvSpPr>
        <p:spPr>
          <a:xfrm>
            <a:off x="457200" y="582933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Version Control System (VCS)</a:t>
            </a:r>
            <a:endParaRPr lang="fi-FI" dirty="0">
              <a:solidFill>
                <a:schemeClr val="dk1"/>
              </a:solidFill>
            </a:endParaRPr>
          </a:p>
        </p:txBody>
      </p:sp>
      <p:pic>
        <p:nvPicPr>
          <p:cNvPr id="5" name="Picture 2" descr="Logo Unpam | UNIVERSITAS PAMULANG">
            <a:extLst>
              <a:ext uri="{FF2B5EF4-FFF2-40B4-BE49-F238E27FC236}">
                <a16:creationId xmlns:a16="http://schemas.microsoft.com/office/drawing/2014/main" id="{DBBE493E-988C-158B-1007-2361AB4BC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Al Amanah Al Bantani – Lembaga Pendidikan Islam">
            <a:extLst>
              <a:ext uri="{FF2B5EF4-FFF2-40B4-BE49-F238E27FC236}">
                <a16:creationId xmlns:a16="http://schemas.microsoft.com/office/drawing/2014/main" id="{E9D4EC24-CAC8-EDB1-5749-68D9D5591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0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7008" t="9909" r="17015" b="9917"/>
          <a:stretch/>
        </p:blipFill>
        <p:spPr>
          <a:xfrm>
            <a:off x="2835425" y="2249275"/>
            <a:ext cx="3473152" cy="260687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0" name="Google Shape;330;p20"/>
          <p:cNvSpPr txBox="1"/>
          <p:nvPr/>
        </p:nvSpPr>
        <p:spPr>
          <a:xfrm>
            <a:off x="6704400" y="14502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1" name="Google Shape;331;p20"/>
          <p:cNvSpPr txBox="1"/>
          <p:nvPr/>
        </p:nvSpPr>
        <p:spPr>
          <a:xfrm>
            <a:off x="6481500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the smallest and innermost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20"/>
          <p:cNvSpPr txBox="1"/>
          <p:nvPr/>
        </p:nvSpPr>
        <p:spPr>
          <a:xfrm>
            <a:off x="6704400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30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3" name="Google Shape;333;p20"/>
          <p:cNvSpPr txBox="1"/>
          <p:nvPr/>
        </p:nvSpPr>
        <p:spPr>
          <a:xfrm>
            <a:off x="6704400" y="19921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4" name="Google Shape;334;p20"/>
          <p:cNvSpPr txBox="1"/>
          <p:nvPr/>
        </p:nvSpPr>
        <p:spPr>
          <a:xfrm>
            <a:off x="6551700" y="22263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20"/>
          <p:cNvSpPr txBox="1"/>
          <p:nvPr/>
        </p:nvSpPr>
        <p:spPr>
          <a:xfrm>
            <a:off x="6704400" y="3884602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6" name="Google Shape;336;p20"/>
          <p:cNvSpPr txBox="1"/>
          <p:nvPr/>
        </p:nvSpPr>
        <p:spPr>
          <a:xfrm>
            <a:off x="685800" y="19921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7" name="Google Shape;337;p20"/>
          <p:cNvSpPr txBox="1"/>
          <p:nvPr/>
        </p:nvSpPr>
        <p:spPr>
          <a:xfrm>
            <a:off x="685800" y="22263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20"/>
          <p:cNvSpPr txBox="1"/>
          <p:nvPr/>
        </p:nvSpPr>
        <p:spPr>
          <a:xfrm>
            <a:off x="685800" y="14502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9" name="Google Shape;339;p20"/>
          <p:cNvSpPr txBox="1"/>
          <p:nvPr/>
        </p:nvSpPr>
        <p:spPr>
          <a:xfrm>
            <a:off x="685800" y="3884602"/>
            <a:ext cx="1702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0" name="Google Shape;340;p20"/>
          <p:cNvSpPr txBox="1"/>
          <p:nvPr/>
        </p:nvSpPr>
        <p:spPr>
          <a:xfrm>
            <a:off x="685800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fifth planet from the Sun and the 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20"/>
          <p:cNvSpPr txBox="1"/>
          <p:nvPr/>
        </p:nvSpPr>
        <p:spPr>
          <a:xfrm>
            <a:off x="685800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42" name="Google Shape;342;p20"/>
          <p:cNvGrpSpPr/>
          <p:nvPr/>
        </p:nvGrpSpPr>
        <p:grpSpPr>
          <a:xfrm>
            <a:off x="4117461" y="1128432"/>
            <a:ext cx="737384" cy="797230"/>
            <a:chOff x="3827598" y="1429169"/>
            <a:chExt cx="737384" cy="797230"/>
          </a:xfrm>
        </p:grpSpPr>
        <p:sp>
          <p:nvSpPr>
            <p:cNvPr id="343" name="Google Shape;343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20"/>
          <p:cNvGrpSpPr/>
          <p:nvPr/>
        </p:nvGrpSpPr>
        <p:grpSpPr>
          <a:xfrm>
            <a:off x="5693386" y="1861407"/>
            <a:ext cx="737384" cy="797230"/>
            <a:chOff x="3827598" y="1429169"/>
            <a:chExt cx="737384" cy="797230"/>
          </a:xfrm>
        </p:grpSpPr>
        <p:sp>
          <p:nvSpPr>
            <p:cNvPr id="346" name="Google Shape;346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20"/>
          <p:cNvGrpSpPr/>
          <p:nvPr/>
        </p:nvGrpSpPr>
        <p:grpSpPr>
          <a:xfrm>
            <a:off x="4250469" y="1560292"/>
            <a:ext cx="616158" cy="666086"/>
            <a:chOff x="3827598" y="1429169"/>
            <a:chExt cx="737384" cy="797230"/>
          </a:xfrm>
        </p:grpSpPr>
        <p:sp>
          <p:nvSpPr>
            <p:cNvPr id="349" name="Google Shape;349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" name="Google Shape;351;p20"/>
          <p:cNvGrpSpPr/>
          <p:nvPr/>
        </p:nvGrpSpPr>
        <p:grpSpPr>
          <a:xfrm>
            <a:off x="2861769" y="1926967"/>
            <a:ext cx="616158" cy="666086"/>
            <a:chOff x="3827598" y="1429169"/>
            <a:chExt cx="737384" cy="797230"/>
          </a:xfrm>
        </p:grpSpPr>
        <p:sp>
          <p:nvSpPr>
            <p:cNvPr id="352" name="Google Shape;352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1"/>
          <p:cNvSpPr/>
          <p:nvPr/>
        </p:nvSpPr>
        <p:spPr>
          <a:xfrm>
            <a:off x="4587150" y="2639800"/>
            <a:ext cx="635100" cy="6351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1"/>
          <p:cNvSpPr/>
          <p:nvPr/>
        </p:nvSpPr>
        <p:spPr>
          <a:xfrm>
            <a:off x="4587150" y="3854850"/>
            <a:ext cx="635100" cy="635100"/>
          </a:xfrm>
          <a:prstGeom prst="ellipse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0" name="Google Shape;360;p21"/>
          <p:cNvCxnSpPr>
            <a:stCxn id="359" idx="2"/>
          </p:cNvCxnSpPr>
          <p:nvPr/>
        </p:nvCxnSpPr>
        <p:spPr>
          <a:xfrm flipH="1">
            <a:off x="3661950" y="4172400"/>
            <a:ext cx="9252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61" name="Google Shape;361;p21"/>
          <p:cNvSpPr/>
          <p:nvPr/>
        </p:nvSpPr>
        <p:spPr>
          <a:xfrm flipH="1">
            <a:off x="-4019225" y="1371600"/>
            <a:ext cx="8005800" cy="8005800"/>
          </a:xfrm>
          <a:prstGeom prst="pie">
            <a:avLst>
              <a:gd name="adj1" fmla="val 10796357"/>
              <a:gd name="adj2" fmla="val 1620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2" name="Google Shape;362;p21"/>
          <p:cNvCxnSpPr>
            <a:stCxn id="363" idx="2"/>
          </p:cNvCxnSpPr>
          <p:nvPr/>
        </p:nvCxnSpPr>
        <p:spPr>
          <a:xfrm flipH="1">
            <a:off x="1174350" y="1742300"/>
            <a:ext cx="34128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64" name="Google Shape;364;p21"/>
          <p:cNvCxnSpPr>
            <a:stCxn id="358" idx="2"/>
          </p:cNvCxnSpPr>
          <p:nvPr/>
        </p:nvCxnSpPr>
        <p:spPr>
          <a:xfrm flipH="1">
            <a:off x="3084750" y="2957350"/>
            <a:ext cx="15024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63" name="Google Shape;363;p21"/>
          <p:cNvSpPr/>
          <p:nvPr/>
        </p:nvSpPr>
        <p:spPr>
          <a:xfrm>
            <a:off x="4587150" y="1424750"/>
            <a:ext cx="635100" cy="6351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6" name="Google Shape;366;p21"/>
          <p:cNvSpPr txBox="1"/>
          <p:nvPr/>
        </p:nvSpPr>
        <p:spPr>
          <a:xfrm>
            <a:off x="5505825" y="1371600"/>
            <a:ext cx="252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67" name="Google Shape;367;p21"/>
          <p:cNvSpPr txBox="1"/>
          <p:nvPr/>
        </p:nvSpPr>
        <p:spPr>
          <a:xfrm>
            <a:off x="5505829" y="1737275"/>
            <a:ext cx="252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21"/>
          <p:cNvSpPr txBox="1"/>
          <p:nvPr/>
        </p:nvSpPr>
        <p:spPr>
          <a:xfrm>
            <a:off x="4587150" y="1532850"/>
            <a:ext cx="6351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26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69" name="Google Shape;369;p21"/>
          <p:cNvSpPr txBox="1"/>
          <p:nvPr/>
        </p:nvSpPr>
        <p:spPr>
          <a:xfrm>
            <a:off x="5505825" y="2591650"/>
            <a:ext cx="252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70" name="Google Shape;370;p21"/>
          <p:cNvSpPr txBox="1"/>
          <p:nvPr/>
        </p:nvSpPr>
        <p:spPr>
          <a:xfrm>
            <a:off x="5505829" y="2957338"/>
            <a:ext cx="252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21"/>
          <p:cNvSpPr txBox="1"/>
          <p:nvPr/>
        </p:nvSpPr>
        <p:spPr>
          <a:xfrm>
            <a:off x="4587150" y="2752902"/>
            <a:ext cx="6351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72" name="Google Shape;372;p21"/>
          <p:cNvSpPr txBox="1"/>
          <p:nvPr/>
        </p:nvSpPr>
        <p:spPr>
          <a:xfrm>
            <a:off x="5505825" y="3811725"/>
            <a:ext cx="252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73" name="Google Shape;373;p21"/>
          <p:cNvSpPr txBox="1"/>
          <p:nvPr/>
        </p:nvSpPr>
        <p:spPr>
          <a:xfrm>
            <a:off x="5505829" y="4177400"/>
            <a:ext cx="252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21"/>
          <p:cNvSpPr txBox="1"/>
          <p:nvPr/>
        </p:nvSpPr>
        <p:spPr>
          <a:xfrm>
            <a:off x="4587150" y="3972949"/>
            <a:ext cx="6351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75" name="Google Shape;375;p21"/>
          <p:cNvGrpSpPr/>
          <p:nvPr/>
        </p:nvGrpSpPr>
        <p:grpSpPr>
          <a:xfrm>
            <a:off x="3133616" y="3528466"/>
            <a:ext cx="910250" cy="932210"/>
            <a:chOff x="2346241" y="2755279"/>
            <a:chExt cx="910250" cy="932210"/>
          </a:xfrm>
        </p:grpSpPr>
        <p:sp>
          <p:nvSpPr>
            <p:cNvPr id="376" name="Google Shape;376;p21"/>
            <p:cNvSpPr/>
            <p:nvPr/>
          </p:nvSpPr>
          <p:spPr>
            <a:xfrm>
              <a:off x="2346241" y="3155570"/>
              <a:ext cx="910250" cy="526424"/>
            </a:xfrm>
            <a:custGeom>
              <a:avLst/>
              <a:gdLst/>
              <a:ahLst/>
              <a:cxnLst/>
              <a:rect l="l" t="t" r="r" b="b"/>
              <a:pathLst>
                <a:path w="55835" h="32291" extrusionOk="0">
                  <a:moveTo>
                    <a:pt x="22368" y="1"/>
                  </a:moveTo>
                  <a:lnTo>
                    <a:pt x="0" y="12950"/>
                  </a:lnTo>
                  <a:lnTo>
                    <a:pt x="33636" y="32291"/>
                  </a:lnTo>
                  <a:lnTo>
                    <a:pt x="55835" y="19341"/>
                  </a:lnTo>
                  <a:lnTo>
                    <a:pt x="22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2894576" y="3470877"/>
              <a:ext cx="361915" cy="216611"/>
            </a:xfrm>
            <a:custGeom>
              <a:avLst/>
              <a:gdLst/>
              <a:ahLst/>
              <a:cxnLst/>
              <a:rect l="l" t="t" r="r" b="b"/>
              <a:pathLst>
                <a:path w="22200" h="13287" extrusionOk="0">
                  <a:moveTo>
                    <a:pt x="22200" y="0"/>
                  </a:moveTo>
                  <a:lnTo>
                    <a:pt x="1" y="12950"/>
                  </a:lnTo>
                  <a:lnTo>
                    <a:pt x="1" y="13286"/>
                  </a:lnTo>
                  <a:lnTo>
                    <a:pt x="22200" y="505"/>
                  </a:lnTo>
                  <a:lnTo>
                    <a:pt x="222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2710879" y="2755279"/>
              <a:ext cx="545612" cy="721092"/>
            </a:xfrm>
            <a:custGeom>
              <a:avLst/>
              <a:gdLst/>
              <a:ahLst/>
              <a:cxnLst/>
              <a:rect l="l" t="t" r="r" b="b"/>
              <a:pathLst>
                <a:path w="33468" h="44232" extrusionOk="0">
                  <a:moveTo>
                    <a:pt x="1683" y="1"/>
                  </a:moveTo>
                  <a:lnTo>
                    <a:pt x="1178" y="169"/>
                  </a:lnTo>
                  <a:lnTo>
                    <a:pt x="842" y="337"/>
                  </a:lnTo>
                  <a:lnTo>
                    <a:pt x="505" y="505"/>
                  </a:lnTo>
                  <a:lnTo>
                    <a:pt x="169" y="841"/>
                  </a:lnTo>
                  <a:lnTo>
                    <a:pt x="1" y="1346"/>
                  </a:lnTo>
                  <a:lnTo>
                    <a:pt x="1" y="1851"/>
                  </a:lnTo>
                  <a:lnTo>
                    <a:pt x="1" y="24723"/>
                  </a:lnTo>
                  <a:lnTo>
                    <a:pt x="32963" y="43727"/>
                  </a:lnTo>
                  <a:lnTo>
                    <a:pt x="33132" y="44231"/>
                  </a:lnTo>
                  <a:lnTo>
                    <a:pt x="33468" y="44063"/>
                  </a:lnTo>
                  <a:lnTo>
                    <a:pt x="33468" y="20014"/>
                  </a:lnTo>
                  <a:lnTo>
                    <a:pt x="33468" y="19173"/>
                  </a:lnTo>
                  <a:lnTo>
                    <a:pt x="33132" y="18500"/>
                  </a:lnTo>
                  <a:lnTo>
                    <a:pt x="32627" y="17827"/>
                  </a:lnTo>
                  <a:lnTo>
                    <a:pt x="31954" y="17155"/>
                  </a:lnTo>
                  <a:lnTo>
                    <a:pt x="2523" y="337"/>
                  </a:lnTo>
                  <a:lnTo>
                    <a:pt x="2019" y="169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2346241" y="3363949"/>
              <a:ext cx="548351" cy="323539"/>
            </a:xfrm>
            <a:custGeom>
              <a:avLst/>
              <a:gdLst/>
              <a:ahLst/>
              <a:cxnLst/>
              <a:rect l="l" t="t" r="r" b="b"/>
              <a:pathLst>
                <a:path w="33636" h="19846" extrusionOk="0">
                  <a:moveTo>
                    <a:pt x="0" y="0"/>
                  </a:moveTo>
                  <a:lnTo>
                    <a:pt x="0" y="505"/>
                  </a:lnTo>
                  <a:lnTo>
                    <a:pt x="33636" y="19845"/>
                  </a:lnTo>
                  <a:lnTo>
                    <a:pt x="33636" y="19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2702663" y="2760757"/>
              <a:ext cx="548351" cy="715615"/>
            </a:xfrm>
            <a:custGeom>
              <a:avLst/>
              <a:gdLst/>
              <a:ahLst/>
              <a:cxnLst/>
              <a:rect l="l" t="t" r="r" b="b"/>
              <a:pathLst>
                <a:path w="33636" h="43896" extrusionOk="0">
                  <a:moveTo>
                    <a:pt x="1346" y="1"/>
                  </a:moveTo>
                  <a:lnTo>
                    <a:pt x="1009" y="169"/>
                  </a:lnTo>
                  <a:lnTo>
                    <a:pt x="673" y="505"/>
                  </a:lnTo>
                  <a:lnTo>
                    <a:pt x="337" y="842"/>
                  </a:lnTo>
                  <a:lnTo>
                    <a:pt x="168" y="1178"/>
                  </a:lnTo>
                  <a:lnTo>
                    <a:pt x="0" y="1683"/>
                  </a:lnTo>
                  <a:lnTo>
                    <a:pt x="0" y="24555"/>
                  </a:lnTo>
                  <a:lnTo>
                    <a:pt x="33636" y="43895"/>
                  </a:lnTo>
                  <a:lnTo>
                    <a:pt x="33636" y="19846"/>
                  </a:lnTo>
                  <a:lnTo>
                    <a:pt x="33467" y="19005"/>
                  </a:lnTo>
                  <a:lnTo>
                    <a:pt x="33131" y="18332"/>
                  </a:lnTo>
                  <a:lnTo>
                    <a:pt x="32627" y="17660"/>
                  </a:lnTo>
                  <a:lnTo>
                    <a:pt x="31954" y="17155"/>
                  </a:lnTo>
                  <a:lnTo>
                    <a:pt x="2691" y="169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2724590" y="2777206"/>
              <a:ext cx="507236" cy="671745"/>
            </a:xfrm>
            <a:custGeom>
              <a:avLst/>
              <a:gdLst/>
              <a:ahLst/>
              <a:cxnLst/>
              <a:rect l="l" t="t" r="r" b="b"/>
              <a:pathLst>
                <a:path w="31114" h="41205" extrusionOk="0">
                  <a:moveTo>
                    <a:pt x="1" y="1"/>
                  </a:moveTo>
                  <a:lnTo>
                    <a:pt x="1" y="23378"/>
                  </a:lnTo>
                  <a:lnTo>
                    <a:pt x="31113" y="41205"/>
                  </a:lnTo>
                  <a:lnTo>
                    <a:pt x="31113" y="179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2699924" y="3196702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345" y="0"/>
                  </a:moveTo>
                  <a:lnTo>
                    <a:pt x="1009" y="168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8"/>
                  </a:lnTo>
                  <a:lnTo>
                    <a:pt x="2523" y="2018"/>
                  </a:lnTo>
                  <a:lnTo>
                    <a:pt x="3364" y="1514"/>
                  </a:lnTo>
                  <a:lnTo>
                    <a:pt x="3532" y="1346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2743778" y="3221367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346" y="1"/>
                  </a:moveTo>
                  <a:lnTo>
                    <a:pt x="1010" y="169"/>
                  </a:lnTo>
                  <a:lnTo>
                    <a:pt x="1" y="674"/>
                  </a:lnTo>
                  <a:lnTo>
                    <a:pt x="1" y="842"/>
                  </a:lnTo>
                  <a:lnTo>
                    <a:pt x="2019" y="2019"/>
                  </a:lnTo>
                  <a:lnTo>
                    <a:pt x="2524" y="2019"/>
                  </a:lnTo>
                  <a:lnTo>
                    <a:pt x="3364" y="1514"/>
                  </a:lnTo>
                  <a:lnTo>
                    <a:pt x="3533" y="134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2784909" y="3248788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10" y="1"/>
                  </a:moveTo>
                  <a:lnTo>
                    <a:pt x="169" y="505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1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8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2828779" y="3273470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2187" y="2018"/>
                  </a:lnTo>
                  <a:lnTo>
                    <a:pt x="2523" y="2018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2872649" y="3298136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4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1"/>
            <p:cNvSpPr/>
            <p:nvPr/>
          </p:nvSpPr>
          <p:spPr>
            <a:xfrm>
              <a:off x="2916519" y="332281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0" y="505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2960373" y="3347500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010" y="0"/>
                  </a:moveTo>
                  <a:lnTo>
                    <a:pt x="1" y="673"/>
                  </a:lnTo>
                  <a:lnTo>
                    <a:pt x="1" y="841"/>
                  </a:lnTo>
                  <a:lnTo>
                    <a:pt x="2187" y="2018"/>
                  </a:lnTo>
                  <a:lnTo>
                    <a:pt x="2524" y="2018"/>
                  </a:lnTo>
                  <a:lnTo>
                    <a:pt x="3364" y="1514"/>
                  </a:lnTo>
                  <a:lnTo>
                    <a:pt x="3533" y="1345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3001504" y="3372165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514" y="1"/>
                  </a:moveTo>
                  <a:lnTo>
                    <a:pt x="1178" y="169"/>
                  </a:lnTo>
                  <a:lnTo>
                    <a:pt x="169" y="673"/>
                  </a:lnTo>
                  <a:lnTo>
                    <a:pt x="1" y="673"/>
                  </a:lnTo>
                  <a:lnTo>
                    <a:pt x="169" y="842"/>
                  </a:lnTo>
                  <a:lnTo>
                    <a:pt x="2187" y="2019"/>
                  </a:lnTo>
                  <a:lnTo>
                    <a:pt x="2691" y="2019"/>
                  </a:lnTo>
                  <a:lnTo>
                    <a:pt x="3532" y="1514"/>
                  </a:lnTo>
                  <a:lnTo>
                    <a:pt x="3700" y="1346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3045374" y="3399586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0"/>
                  </a:lnTo>
                  <a:lnTo>
                    <a:pt x="3532" y="1346"/>
                  </a:lnTo>
                  <a:lnTo>
                    <a:pt x="3700" y="1178"/>
                  </a:lnTo>
                  <a:lnTo>
                    <a:pt x="3532" y="1178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3089244" y="342426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2186" y="2018"/>
                  </a:lnTo>
                  <a:lnTo>
                    <a:pt x="2523" y="1850"/>
                  </a:lnTo>
                  <a:lnTo>
                    <a:pt x="3532" y="1345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3133114" y="3448934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2661532" y="3213151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2705402" y="323781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2749272" y="326249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2790387" y="3287181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2834257" y="3311846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2878127" y="333926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2921997" y="3363949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2965867" y="338861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3006982" y="341329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3050852" y="343796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355" y="2524"/>
                  </a:lnTo>
                  <a:lnTo>
                    <a:pt x="2692" y="2355"/>
                  </a:lnTo>
                  <a:lnTo>
                    <a:pt x="4205" y="1515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3094722" y="346264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2623155" y="323507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4" y="1514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2667009" y="325976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2710879" y="328442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187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2752010" y="3309107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2795880" y="3333789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2839751" y="336119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4" y="1515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2883604" y="3385876"/>
              <a:ext cx="68568" cy="38409"/>
            </a:xfrm>
            <a:custGeom>
              <a:avLst/>
              <a:gdLst/>
              <a:ahLst/>
              <a:cxnLst/>
              <a:rect l="l" t="t" r="r" b="b"/>
              <a:pathLst>
                <a:path w="4206" h="2356" extrusionOk="0">
                  <a:moveTo>
                    <a:pt x="1683" y="1"/>
                  </a:moveTo>
                  <a:lnTo>
                    <a:pt x="169" y="1010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2927474" y="3410558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2968605" y="3435224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3012475" y="345990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9"/>
                  </a:lnTo>
                  <a:lnTo>
                    <a:pt x="168" y="1009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3056346" y="348457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186" y="2524"/>
                  </a:lnTo>
                  <a:lnTo>
                    <a:pt x="2691" y="2524"/>
                  </a:lnTo>
                  <a:lnTo>
                    <a:pt x="4204" y="1515"/>
                  </a:lnTo>
                  <a:lnTo>
                    <a:pt x="4373" y="1346"/>
                  </a:lnTo>
                  <a:lnTo>
                    <a:pt x="4204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2584763" y="3257021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2628633" y="328168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2672503" y="330636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0"/>
                  </a:moveTo>
                  <a:lnTo>
                    <a:pt x="1682" y="169"/>
                  </a:lnTo>
                  <a:lnTo>
                    <a:pt x="0" y="1009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2713618" y="333103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692" y="2524"/>
                  </a:lnTo>
                  <a:lnTo>
                    <a:pt x="4205" y="1515"/>
                  </a:lnTo>
                  <a:lnTo>
                    <a:pt x="4374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2757488" y="3358455"/>
              <a:ext cx="71307" cy="38409"/>
            </a:xfrm>
            <a:custGeom>
              <a:avLst/>
              <a:gdLst/>
              <a:ahLst/>
              <a:cxnLst/>
              <a:rect l="l" t="t" r="r" b="b"/>
              <a:pathLst>
                <a:path w="4374" h="2356" extrusionOk="0">
                  <a:moveTo>
                    <a:pt x="1683" y="1"/>
                  </a:moveTo>
                  <a:lnTo>
                    <a:pt x="169" y="842"/>
                  </a:lnTo>
                  <a:lnTo>
                    <a:pt x="1" y="1010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2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2801358" y="338313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2845228" y="3407803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9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2889098" y="343248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2930213" y="345716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4" y="1346"/>
                  </a:lnTo>
                  <a:lnTo>
                    <a:pt x="4374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2974083" y="348183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3017953" y="350651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2546387" y="327894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2590241" y="330363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851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2634111" y="332829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019" y="169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2675242" y="3352977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2719112" y="3380398"/>
              <a:ext cx="71291" cy="38392"/>
            </a:xfrm>
            <a:custGeom>
              <a:avLst/>
              <a:gdLst/>
              <a:ahLst/>
              <a:cxnLst/>
              <a:rect l="l" t="t" r="r" b="b"/>
              <a:pathLst>
                <a:path w="4373" h="2355" extrusionOk="0">
                  <a:moveTo>
                    <a:pt x="1682" y="0"/>
                  </a:moveTo>
                  <a:lnTo>
                    <a:pt x="168" y="841"/>
                  </a:lnTo>
                  <a:lnTo>
                    <a:pt x="0" y="1009"/>
                  </a:lnTo>
                  <a:lnTo>
                    <a:pt x="168" y="1177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2762982" y="340506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2806836" y="3429746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2850706" y="3454412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1"/>
                  </a:move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2891837" y="347909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850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2935707" y="350377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2979577" y="352844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6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514"/>
                  </a:lnTo>
                  <a:lnTo>
                    <a:pt x="4205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2507995" y="3300891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1" y="1345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4"/>
                  </a:lnTo>
                  <a:lnTo>
                    <a:pt x="4205" y="1514"/>
                  </a:lnTo>
                  <a:lnTo>
                    <a:pt x="4205" y="1345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2551865" y="332555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2595735" y="3350239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850" y="0"/>
                  </a:moveTo>
                  <a:lnTo>
                    <a:pt x="1682" y="168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2639605" y="3377643"/>
              <a:ext cx="285147" cy="164525"/>
            </a:xfrm>
            <a:custGeom>
              <a:avLst/>
              <a:gdLst/>
              <a:ahLst/>
              <a:cxnLst/>
              <a:rect l="l" t="t" r="r" b="b"/>
              <a:pathLst>
                <a:path w="17491" h="10092" extrusionOk="0">
                  <a:moveTo>
                    <a:pt x="1514" y="1"/>
                  </a:moveTo>
                  <a:lnTo>
                    <a:pt x="0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15304" y="10092"/>
                  </a:lnTo>
                  <a:lnTo>
                    <a:pt x="15472" y="10092"/>
                  </a:lnTo>
                  <a:lnTo>
                    <a:pt x="15809" y="9924"/>
                  </a:lnTo>
                  <a:lnTo>
                    <a:pt x="17322" y="9083"/>
                  </a:lnTo>
                  <a:lnTo>
                    <a:pt x="17491" y="8914"/>
                  </a:lnTo>
                  <a:lnTo>
                    <a:pt x="17322" y="8746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2897315" y="352570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2941185" y="3553123"/>
              <a:ext cx="71307" cy="38392"/>
            </a:xfrm>
            <a:custGeom>
              <a:avLst/>
              <a:gdLst/>
              <a:ahLst/>
              <a:cxnLst/>
              <a:rect l="l" t="t" r="r" b="b"/>
              <a:pathLst>
                <a:path w="4374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21"/>
          <p:cNvGrpSpPr/>
          <p:nvPr/>
        </p:nvGrpSpPr>
        <p:grpSpPr>
          <a:xfrm>
            <a:off x="929518" y="1256132"/>
            <a:ext cx="485293" cy="962353"/>
            <a:chOff x="457205" y="1315882"/>
            <a:chExt cx="485293" cy="962353"/>
          </a:xfrm>
        </p:grpSpPr>
        <p:sp>
          <p:nvSpPr>
            <p:cNvPr id="444" name="Google Shape;444;p21"/>
            <p:cNvSpPr/>
            <p:nvPr/>
          </p:nvSpPr>
          <p:spPr>
            <a:xfrm>
              <a:off x="462683" y="1315882"/>
              <a:ext cx="479815" cy="959614"/>
            </a:xfrm>
            <a:custGeom>
              <a:avLst/>
              <a:gdLst/>
              <a:ahLst/>
              <a:cxnLst/>
              <a:rect l="l" t="t" r="r" b="b"/>
              <a:pathLst>
                <a:path w="29432" h="58863" extrusionOk="0">
                  <a:moveTo>
                    <a:pt x="2018" y="0"/>
                  </a:moveTo>
                  <a:lnTo>
                    <a:pt x="1682" y="168"/>
                  </a:lnTo>
                  <a:lnTo>
                    <a:pt x="505" y="841"/>
                  </a:lnTo>
                  <a:lnTo>
                    <a:pt x="673" y="1177"/>
                  </a:lnTo>
                  <a:lnTo>
                    <a:pt x="1009" y="1009"/>
                  </a:lnTo>
                  <a:lnTo>
                    <a:pt x="1009" y="1514"/>
                  </a:lnTo>
                  <a:lnTo>
                    <a:pt x="1009" y="6895"/>
                  </a:lnTo>
                  <a:lnTo>
                    <a:pt x="0" y="41372"/>
                  </a:lnTo>
                  <a:lnTo>
                    <a:pt x="0" y="42213"/>
                  </a:lnTo>
                  <a:lnTo>
                    <a:pt x="337" y="43054"/>
                  </a:lnTo>
                  <a:lnTo>
                    <a:pt x="1009" y="43726"/>
                  </a:lnTo>
                  <a:lnTo>
                    <a:pt x="1682" y="44399"/>
                  </a:lnTo>
                  <a:lnTo>
                    <a:pt x="27581" y="58862"/>
                  </a:lnTo>
                  <a:lnTo>
                    <a:pt x="28759" y="58021"/>
                  </a:lnTo>
                  <a:lnTo>
                    <a:pt x="29263" y="57685"/>
                  </a:lnTo>
                  <a:lnTo>
                    <a:pt x="29431" y="57012"/>
                  </a:lnTo>
                  <a:lnTo>
                    <a:pt x="29431" y="23377"/>
                  </a:lnTo>
                  <a:lnTo>
                    <a:pt x="29431" y="16650"/>
                  </a:lnTo>
                  <a:lnTo>
                    <a:pt x="29263" y="15977"/>
                  </a:lnTo>
                  <a:lnTo>
                    <a:pt x="29095" y="15472"/>
                  </a:lnTo>
                  <a:lnTo>
                    <a:pt x="28590" y="14968"/>
                  </a:lnTo>
                  <a:lnTo>
                    <a:pt x="28086" y="14632"/>
                  </a:lnTo>
                  <a:lnTo>
                    <a:pt x="3196" y="168"/>
                  </a:lnTo>
                  <a:lnTo>
                    <a:pt x="28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457205" y="1326838"/>
              <a:ext cx="463350" cy="951398"/>
            </a:xfrm>
            <a:custGeom>
              <a:avLst/>
              <a:gdLst/>
              <a:ahLst/>
              <a:cxnLst/>
              <a:rect l="l" t="t" r="r" b="b"/>
              <a:pathLst>
                <a:path w="28422" h="58359" extrusionOk="0">
                  <a:moveTo>
                    <a:pt x="1514" y="1"/>
                  </a:moveTo>
                  <a:lnTo>
                    <a:pt x="841" y="169"/>
                  </a:lnTo>
                  <a:lnTo>
                    <a:pt x="336" y="673"/>
                  </a:lnTo>
                  <a:lnTo>
                    <a:pt x="168" y="1178"/>
                  </a:lnTo>
                  <a:lnTo>
                    <a:pt x="0" y="1514"/>
                  </a:lnTo>
                  <a:lnTo>
                    <a:pt x="0" y="41036"/>
                  </a:lnTo>
                  <a:lnTo>
                    <a:pt x="168" y="41877"/>
                  </a:lnTo>
                  <a:lnTo>
                    <a:pt x="505" y="42550"/>
                  </a:lnTo>
                  <a:lnTo>
                    <a:pt x="1009" y="43054"/>
                  </a:lnTo>
                  <a:lnTo>
                    <a:pt x="1514" y="43559"/>
                  </a:lnTo>
                  <a:lnTo>
                    <a:pt x="26740" y="58190"/>
                  </a:lnTo>
                  <a:lnTo>
                    <a:pt x="27245" y="58359"/>
                  </a:lnTo>
                  <a:lnTo>
                    <a:pt x="27917" y="58190"/>
                  </a:lnTo>
                  <a:lnTo>
                    <a:pt x="28254" y="57686"/>
                  </a:lnTo>
                  <a:lnTo>
                    <a:pt x="28422" y="57013"/>
                  </a:lnTo>
                  <a:lnTo>
                    <a:pt x="28422" y="16650"/>
                  </a:lnTo>
                  <a:lnTo>
                    <a:pt x="28422" y="15978"/>
                  </a:lnTo>
                  <a:lnTo>
                    <a:pt x="28086" y="15473"/>
                  </a:lnTo>
                  <a:lnTo>
                    <a:pt x="27749" y="14969"/>
                  </a:lnTo>
                  <a:lnTo>
                    <a:pt x="27245" y="14632"/>
                  </a:lnTo>
                  <a:lnTo>
                    <a:pt x="2354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487349" y="1359736"/>
              <a:ext cx="397569" cy="877368"/>
            </a:xfrm>
            <a:custGeom>
              <a:avLst/>
              <a:gdLst/>
              <a:ahLst/>
              <a:cxnLst/>
              <a:rect l="l" t="t" r="r" b="b"/>
              <a:pathLst>
                <a:path w="24387" h="53818" extrusionOk="0">
                  <a:moveTo>
                    <a:pt x="1" y="1"/>
                  </a:moveTo>
                  <a:lnTo>
                    <a:pt x="1" y="39859"/>
                  </a:lnTo>
                  <a:lnTo>
                    <a:pt x="24387" y="53818"/>
                  </a:lnTo>
                  <a:lnTo>
                    <a:pt x="24387" y="13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21"/>
          <p:cNvGrpSpPr/>
          <p:nvPr/>
        </p:nvGrpSpPr>
        <p:grpSpPr>
          <a:xfrm>
            <a:off x="2455766" y="1941748"/>
            <a:ext cx="849947" cy="1170731"/>
            <a:chOff x="1589528" y="1441998"/>
            <a:chExt cx="849947" cy="1170731"/>
          </a:xfrm>
        </p:grpSpPr>
        <p:sp>
          <p:nvSpPr>
            <p:cNvPr id="448" name="Google Shape;448;p21"/>
            <p:cNvSpPr/>
            <p:nvPr/>
          </p:nvSpPr>
          <p:spPr>
            <a:xfrm>
              <a:off x="1745804" y="2239843"/>
              <a:ext cx="315307" cy="372887"/>
            </a:xfrm>
            <a:custGeom>
              <a:avLst/>
              <a:gdLst/>
              <a:ahLst/>
              <a:cxnLst/>
              <a:rect l="l" t="t" r="r" b="b"/>
              <a:pathLst>
                <a:path w="19341" h="22873" extrusionOk="0">
                  <a:moveTo>
                    <a:pt x="10091" y="0"/>
                  </a:moveTo>
                  <a:lnTo>
                    <a:pt x="9250" y="8913"/>
                  </a:lnTo>
                  <a:lnTo>
                    <a:pt x="9082" y="10427"/>
                  </a:lnTo>
                  <a:lnTo>
                    <a:pt x="8409" y="11773"/>
                  </a:lnTo>
                  <a:lnTo>
                    <a:pt x="7568" y="12950"/>
                  </a:lnTo>
                  <a:lnTo>
                    <a:pt x="6391" y="13959"/>
                  </a:lnTo>
                  <a:lnTo>
                    <a:pt x="0" y="17659"/>
                  </a:lnTo>
                  <a:lnTo>
                    <a:pt x="9250" y="22872"/>
                  </a:lnTo>
                  <a:lnTo>
                    <a:pt x="16482" y="18836"/>
                  </a:lnTo>
                  <a:lnTo>
                    <a:pt x="17659" y="17827"/>
                  </a:lnTo>
                  <a:lnTo>
                    <a:pt x="18668" y="16650"/>
                  </a:lnTo>
                  <a:lnTo>
                    <a:pt x="19173" y="15304"/>
                  </a:lnTo>
                  <a:lnTo>
                    <a:pt x="19341" y="13791"/>
                  </a:lnTo>
                  <a:lnTo>
                    <a:pt x="19341" y="5382"/>
                  </a:lnTo>
                  <a:lnTo>
                    <a:pt x="100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1745804" y="2248059"/>
              <a:ext cx="301596" cy="348221"/>
            </a:xfrm>
            <a:custGeom>
              <a:avLst/>
              <a:gdLst/>
              <a:ahLst/>
              <a:cxnLst/>
              <a:rect l="l" t="t" r="r" b="b"/>
              <a:pathLst>
                <a:path w="18500" h="21360" extrusionOk="0">
                  <a:moveTo>
                    <a:pt x="9250" y="1"/>
                  </a:moveTo>
                  <a:lnTo>
                    <a:pt x="9250" y="7400"/>
                  </a:lnTo>
                  <a:lnTo>
                    <a:pt x="9082" y="8914"/>
                  </a:lnTo>
                  <a:lnTo>
                    <a:pt x="8409" y="10259"/>
                  </a:lnTo>
                  <a:lnTo>
                    <a:pt x="7568" y="11437"/>
                  </a:lnTo>
                  <a:lnTo>
                    <a:pt x="6391" y="12446"/>
                  </a:lnTo>
                  <a:lnTo>
                    <a:pt x="0" y="16146"/>
                  </a:lnTo>
                  <a:lnTo>
                    <a:pt x="9250" y="21359"/>
                  </a:lnTo>
                  <a:lnTo>
                    <a:pt x="15641" y="17659"/>
                  </a:lnTo>
                  <a:lnTo>
                    <a:pt x="16818" y="16818"/>
                  </a:lnTo>
                  <a:lnTo>
                    <a:pt x="17659" y="15641"/>
                  </a:lnTo>
                  <a:lnTo>
                    <a:pt x="18332" y="14296"/>
                  </a:lnTo>
                  <a:lnTo>
                    <a:pt x="18500" y="12782"/>
                  </a:lnTo>
                  <a:lnTo>
                    <a:pt x="18500" y="5382"/>
                  </a:lnTo>
                  <a:lnTo>
                    <a:pt x="92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1896602" y="2239843"/>
              <a:ext cx="164509" cy="95973"/>
            </a:xfrm>
            <a:custGeom>
              <a:avLst/>
              <a:gdLst/>
              <a:ahLst/>
              <a:cxnLst/>
              <a:rect l="l" t="t" r="r" b="b"/>
              <a:pathLst>
                <a:path w="10091" h="5887" extrusionOk="0">
                  <a:moveTo>
                    <a:pt x="841" y="0"/>
                  </a:moveTo>
                  <a:lnTo>
                    <a:pt x="0" y="505"/>
                  </a:lnTo>
                  <a:lnTo>
                    <a:pt x="9250" y="5886"/>
                  </a:lnTo>
                  <a:lnTo>
                    <a:pt x="10091" y="5382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1745804" y="2511263"/>
              <a:ext cx="150814" cy="101467"/>
            </a:xfrm>
            <a:custGeom>
              <a:avLst/>
              <a:gdLst/>
              <a:ahLst/>
              <a:cxnLst/>
              <a:rect l="l" t="t" r="r" b="b"/>
              <a:pathLst>
                <a:path w="9251" h="6224" extrusionOk="0">
                  <a:moveTo>
                    <a:pt x="0" y="1"/>
                  </a:moveTo>
                  <a:lnTo>
                    <a:pt x="0" y="1010"/>
                  </a:lnTo>
                  <a:lnTo>
                    <a:pt x="9250" y="6223"/>
                  </a:lnTo>
                  <a:lnTo>
                    <a:pt x="9250" y="52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1605977" y="2080812"/>
              <a:ext cx="833498" cy="523685"/>
            </a:xfrm>
            <a:custGeom>
              <a:avLst/>
              <a:gdLst/>
              <a:ahLst/>
              <a:cxnLst/>
              <a:rect l="l" t="t" r="r" b="b"/>
              <a:pathLst>
                <a:path w="51127" h="32123" extrusionOk="0">
                  <a:moveTo>
                    <a:pt x="0" y="1"/>
                  </a:moveTo>
                  <a:lnTo>
                    <a:pt x="0" y="1851"/>
                  </a:lnTo>
                  <a:lnTo>
                    <a:pt x="0" y="2355"/>
                  </a:lnTo>
                  <a:lnTo>
                    <a:pt x="168" y="2692"/>
                  </a:lnTo>
                  <a:lnTo>
                    <a:pt x="505" y="3028"/>
                  </a:lnTo>
                  <a:lnTo>
                    <a:pt x="841" y="3196"/>
                  </a:lnTo>
                  <a:lnTo>
                    <a:pt x="49276" y="31114"/>
                  </a:lnTo>
                  <a:lnTo>
                    <a:pt x="49108" y="31786"/>
                  </a:lnTo>
                  <a:lnTo>
                    <a:pt x="49444" y="32123"/>
                  </a:lnTo>
                  <a:lnTo>
                    <a:pt x="50622" y="31450"/>
                  </a:lnTo>
                  <a:lnTo>
                    <a:pt x="50958" y="31114"/>
                  </a:lnTo>
                  <a:lnTo>
                    <a:pt x="51126" y="30609"/>
                  </a:lnTo>
                  <a:lnTo>
                    <a:pt x="51126" y="24555"/>
                  </a:lnTo>
                  <a:lnTo>
                    <a:pt x="50117" y="25059"/>
                  </a:lnTo>
                  <a:lnTo>
                    <a:pt x="43054" y="24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1600483" y="1441998"/>
              <a:ext cx="838992" cy="1047354"/>
            </a:xfrm>
            <a:custGeom>
              <a:avLst/>
              <a:gdLst/>
              <a:ahLst/>
              <a:cxnLst/>
              <a:rect l="l" t="t" r="r" b="b"/>
              <a:pathLst>
                <a:path w="51464" h="64245" extrusionOk="0">
                  <a:moveTo>
                    <a:pt x="1515" y="0"/>
                  </a:moveTo>
                  <a:lnTo>
                    <a:pt x="1010" y="168"/>
                  </a:lnTo>
                  <a:lnTo>
                    <a:pt x="1" y="673"/>
                  </a:lnTo>
                  <a:lnTo>
                    <a:pt x="169" y="1009"/>
                  </a:lnTo>
                  <a:lnTo>
                    <a:pt x="337" y="841"/>
                  </a:lnTo>
                  <a:lnTo>
                    <a:pt x="337" y="1177"/>
                  </a:lnTo>
                  <a:lnTo>
                    <a:pt x="337" y="5550"/>
                  </a:lnTo>
                  <a:lnTo>
                    <a:pt x="337" y="34309"/>
                  </a:lnTo>
                  <a:lnTo>
                    <a:pt x="337" y="39186"/>
                  </a:lnTo>
                  <a:lnTo>
                    <a:pt x="43391" y="63403"/>
                  </a:lnTo>
                  <a:lnTo>
                    <a:pt x="50454" y="64244"/>
                  </a:lnTo>
                  <a:lnTo>
                    <a:pt x="51463" y="63740"/>
                  </a:lnTo>
                  <a:lnTo>
                    <a:pt x="51463" y="35149"/>
                  </a:lnTo>
                  <a:lnTo>
                    <a:pt x="51463" y="29768"/>
                  </a:lnTo>
                  <a:lnTo>
                    <a:pt x="51295" y="29263"/>
                  </a:lnTo>
                  <a:lnTo>
                    <a:pt x="51127" y="28759"/>
                  </a:lnTo>
                  <a:lnTo>
                    <a:pt x="50790" y="28422"/>
                  </a:lnTo>
                  <a:lnTo>
                    <a:pt x="50454" y="28086"/>
                  </a:lnTo>
                  <a:lnTo>
                    <a:pt x="2187" y="168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1589528" y="2009537"/>
              <a:ext cx="833498" cy="594960"/>
            </a:xfrm>
            <a:custGeom>
              <a:avLst/>
              <a:gdLst/>
              <a:ahLst/>
              <a:cxnLst/>
              <a:rect l="l" t="t" r="r" b="b"/>
              <a:pathLst>
                <a:path w="51127" h="36495" extrusionOk="0">
                  <a:moveTo>
                    <a:pt x="0" y="0"/>
                  </a:moveTo>
                  <a:lnTo>
                    <a:pt x="0" y="6895"/>
                  </a:lnTo>
                  <a:lnTo>
                    <a:pt x="168" y="7232"/>
                  </a:lnTo>
                  <a:lnTo>
                    <a:pt x="337" y="7568"/>
                  </a:lnTo>
                  <a:lnTo>
                    <a:pt x="505" y="7904"/>
                  </a:lnTo>
                  <a:lnTo>
                    <a:pt x="841" y="8241"/>
                  </a:lnTo>
                  <a:lnTo>
                    <a:pt x="49781" y="36495"/>
                  </a:lnTo>
                  <a:lnTo>
                    <a:pt x="50622" y="36495"/>
                  </a:lnTo>
                  <a:lnTo>
                    <a:pt x="50958" y="36158"/>
                  </a:lnTo>
                  <a:lnTo>
                    <a:pt x="51126" y="35654"/>
                  </a:lnTo>
                  <a:lnTo>
                    <a:pt x="51126" y="294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>
              <a:off x="1589528" y="1452954"/>
              <a:ext cx="833498" cy="1036399"/>
            </a:xfrm>
            <a:custGeom>
              <a:avLst/>
              <a:gdLst/>
              <a:ahLst/>
              <a:cxnLst/>
              <a:rect l="l" t="t" r="r" b="b"/>
              <a:pathLst>
                <a:path w="51127" h="63573" extrusionOk="0">
                  <a:moveTo>
                    <a:pt x="673" y="1"/>
                  </a:moveTo>
                  <a:lnTo>
                    <a:pt x="168" y="505"/>
                  </a:lnTo>
                  <a:lnTo>
                    <a:pt x="0" y="1178"/>
                  </a:lnTo>
                  <a:lnTo>
                    <a:pt x="0" y="34141"/>
                  </a:lnTo>
                  <a:lnTo>
                    <a:pt x="51126" y="63572"/>
                  </a:lnTo>
                  <a:lnTo>
                    <a:pt x="51126" y="29600"/>
                  </a:lnTo>
                  <a:lnTo>
                    <a:pt x="50958" y="29096"/>
                  </a:lnTo>
                  <a:lnTo>
                    <a:pt x="50790" y="28591"/>
                  </a:lnTo>
                  <a:lnTo>
                    <a:pt x="50453" y="28255"/>
                  </a:lnTo>
                  <a:lnTo>
                    <a:pt x="50117" y="2791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1614194" y="1477636"/>
              <a:ext cx="778673" cy="970586"/>
            </a:xfrm>
            <a:custGeom>
              <a:avLst/>
              <a:gdLst/>
              <a:ahLst/>
              <a:cxnLst/>
              <a:rect l="l" t="t" r="r" b="b"/>
              <a:pathLst>
                <a:path w="47764" h="59536" extrusionOk="0">
                  <a:moveTo>
                    <a:pt x="1" y="1"/>
                  </a:moveTo>
                  <a:lnTo>
                    <a:pt x="1" y="31954"/>
                  </a:lnTo>
                  <a:lnTo>
                    <a:pt x="47763" y="59536"/>
                  </a:lnTo>
                  <a:lnTo>
                    <a:pt x="47763" y="275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7" name="Google Shape;457;p21"/>
          <p:cNvSpPr/>
          <p:nvPr/>
        </p:nvSpPr>
        <p:spPr>
          <a:xfrm>
            <a:off x="583321" y="3045904"/>
            <a:ext cx="474321" cy="227583"/>
          </a:xfrm>
          <a:custGeom>
            <a:avLst/>
            <a:gdLst/>
            <a:ahLst/>
            <a:cxnLst/>
            <a:rect l="l" t="t" r="r" b="b"/>
            <a:pathLst>
              <a:path w="29095" h="13960" extrusionOk="0">
                <a:moveTo>
                  <a:pt x="26909" y="0"/>
                </a:moveTo>
                <a:lnTo>
                  <a:pt x="25899" y="169"/>
                </a:lnTo>
                <a:lnTo>
                  <a:pt x="24890" y="169"/>
                </a:lnTo>
                <a:lnTo>
                  <a:pt x="24554" y="337"/>
                </a:lnTo>
                <a:lnTo>
                  <a:pt x="23040" y="673"/>
                </a:lnTo>
                <a:lnTo>
                  <a:pt x="21359" y="1514"/>
                </a:lnTo>
                <a:lnTo>
                  <a:pt x="0" y="13959"/>
                </a:lnTo>
                <a:lnTo>
                  <a:pt x="0" y="13959"/>
                </a:lnTo>
                <a:lnTo>
                  <a:pt x="1850" y="13118"/>
                </a:lnTo>
                <a:lnTo>
                  <a:pt x="3532" y="12614"/>
                </a:lnTo>
                <a:lnTo>
                  <a:pt x="3868" y="12614"/>
                </a:lnTo>
                <a:lnTo>
                  <a:pt x="5718" y="12446"/>
                </a:lnTo>
                <a:lnTo>
                  <a:pt x="7904" y="12614"/>
                </a:lnTo>
                <a:lnTo>
                  <a:pt x="29095" y="169"/>
                </a:lnTo>
                <a:lnTo>
                  <a:pt x="28927" y="169"/>
                </a:lnTo>
                <a:lnTo>
                  <a:pt x="2808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Google Shape;458;p21"/>
          <p:cNvGrpSpPr/>
          <p:nvPr/>
        </p:nvGrpSpPr>
        <p:grpSpPr>
          <a:xfrm>
            <a:off x="457191" y="2504002"/>
            <a:ext cx="2067213" cy="2227945"/>
            <a:chOff x="479132" y="2527712"/>
            <a:chExt cx="2045328" cy="2204359"/>
          </a:xfrm>
        </p:grpSpPr>
        <p:sp>
          <p:nvSpPr>
            <p:cNvPr id="459" name="Google Shape;459;p21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2"/>
          <p:cNvSpPr/>
          <p:nvPr/>
        </p:nvSpPr>
        <p:spPr>
          <a:xfrm>
            <a:off x="562653" y="113800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2"/>
          <p:cNvSpPr/>
          <p:nvPr/>
        </p:nvSpPr>
        <p:spPr>
          <a:xfrm>
            <a:off x="562550" y="370815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2"/>
          <p:cNvSpPr/>
          <p:nvPr/>
        </p:nvSpPr>
        <p:spPr>
          <a:xfrm>
            <a:off x="6464050" y="113800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2"/>
          <p:cNvSpPr/>
          <p:nvPr/>
        </p:nvSpPr>
        <p:spPr>
          <a:xfrm>
            <a:off x="6464050" y="370810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9" name="Google Shape;469;p22"/>
          <p:cNvCxnSpPr>
            <a:stCxn id="465" idx="3"/>
          </p:cNvCxnSpPr>
          <p:nvPr/>
        </p:nvCxnSpPr>
        <p:spPr>
          <a:xfrm>
            <a:off x="2680053" y="1565650"/>
            <a:ext cx="843900" cy="871500"/>
          </a:xfrm>
          <a:prstGeom prst="bentConnector2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" name="Google Shape;470;p22"/>
          <p:cNvCxnSpPr>
            <a:stCxn id="466" idx="3"/>
          </p:cNvCxnSpPr>
          <p:nvPr/>
        </p:nvCxnSpPr>
        <p:spPr>
          <a:xfrm rot="10800000" flipH="1">
            <a:off x="2679950" y="3871500"/>
            <a:ext cx="1316100" cy="264300"/>
          </a:xfrm>
          <a:prstGeom prst="bentConnector3">
            <a:avLst>
              <a:gd name="adj1" fmla="val 86637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22"/>
          <p:cNvCxnSpPr>
            <a:stCxn id="467" idx="1"/>
          </p:cNvCxnSpPr>
          <p:nvPr/>
        </p:nvCxnSpPr>
        <p:spPr>
          <a:xfrm flipH="1">
            <a:off x="5671150" y="1565650"/>
            <a:ext cx="792900" cy="806700"/>
          </a:xfrm>
          <a:prstGeom prst="bent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22"/>
          <p:cNvCxnSpPr>
            <a:stCxn id="468" idx="1"/>
          </p:cNvCxnSpPr>
          <p:nvPr/>
        </p:nvCxnSpPr>
        <p:spPr>
          <a:xfrm rot="10800000">
            <a:off x="5699050" y="2927650"/>
            <a:ext cx="765000" cy="1208100"/>
          </a:xfrm>
          <a:prstGeom prst="bent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3" name="Google Shape;473;p22"/>
          <p:cNvSpPr/>
          <p:nvPr/>
        </p:nvSpPr>
        <p:spPr>
          <a:xfrm>
            <a:off x="6575275" y="1325047"/>
            <a:ext cx="481200" cy="481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4" name="Google Shape;474;p22"/>
          <p:cNvSpPr/>
          <p:nvPr/>
        </p:nvSpPr>
        <p:spPr>
          <a:xfrm>
            <a:off x="6575275" y="3895147"/>
            <a:ext cx="481200" cy="48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5" name="Google Shape;475;p22"/>
          <p:cNvSpPr/>
          <p:nvPr/>
        </p:nvSpPr>
        <p:spPr>
          <a:xfrm>
            <a:off x="2087425" y="1325047"/>
            <a:ext cx="481200" cy="48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6" name="Google Shape;476;p22"/>
          <p:cNvSpPr/>
          <p:nvPr/>
        </p:nvSpPr>
        <p:spPr>
          <a:xfrm>
            <a:off x="2087425" y="3895147"/>
            <a:ext cx="481200" cy="48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7" name="Google Shape;477;p22"/>
          <p:cNvSpPr txBox="1"/>
          <p:nvPr/>
        </p:nvSpPr>
        <p:spPr>
          <a:xfrm>
            <a:off x="562550" y="40294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8" name="Google Shape;478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9" name="Google Shape;479;p22"/>
          <p:cNvSpPr txBox="1"/>
          <p:nvPr/>
        </p:nvSpPr>
        <p:spPr>
          <a:xfrm>
            <a:off x="928000" y="38373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0" name="Google Shape;480;p22"/>
          <p:cNvSpPr txBox="1"/>
          <p:nvPr/>
        </p:nvSpPr>
        <p:spPr>
          <a:xfrm>
            <a:off x="593375" y="14593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p22"/>
          <p:cNvSpPr txBox="1"/>
          <p:nvPr/>
        </p:nvSpPr>
        <p:spPr>
          <a:xfrm>
            <a:off x="958825" y="12672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2" name="Google Shape;482;p22"/>
          <p:cNvSpPr txBox="1"/>
          <p:nvPr/>
        </p:nvSpPr>
        <p:spPr>
          <a:xfrm>
            <a:off x="7208775" y="14593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the ringed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22"/>
          <p:cNvSpPr txBox="1"/>
          <p:nvPr/>
        </p:nvSpPr>
        <p:spPr>
          <a:xfrm>
            <a:off x="7208775" y="12672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4" name="Google Shape;484;p22"/>
          <p:cNvSpPr txBox="1"/>
          <p:nvPr/>
        </p:nvSpPr>
        <p:spPr>
          <a:xfrm>
            <a:off x="7208775" y="40294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5" name="Google Shape;485;p22"/>
          <p:cNvSpPr txBox="1"/>
          <p:nvPr/>
        </p:nvSpPr>
        <p:spPr>
          <a:xfrm>
            <a:off x="7208775" y="38373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86" name="Google Shape;486;p22"/>
          <p:cNvGrpSpPr/>
          <p:nvPr/>
        </p:nvGrpSpPr>
        <p:grpSpPr>
          <a:xfrm>
            <a:off x="3123991" y="1690963"/>
            <a:ext cx="2896011" cy="2685383"/>
            <a:chOff x="987875" y="238125"/>
            <a:chExt cx="5649650" cy="5238750"/>
          </a:xfrm>
        </p:grpSpPr>
        <p:sp>
          <p:nvSpPr>
            <p:cNvPr id="487" name="Google Shape;487;p22"/>
            <p:cNvSpPr/>
            <p:nvPr/>
          </p:nvSpPr>
          <p:spPr>
            <a:xfrm>
              <a:off x="987875" y="627375"/>
              <a:ext cx="5649650" cy="4849500"/>
            </a:xfrm>
            <a:custGeom>
              <a:avLst/>
              <a:gdLst/>
              <a:ahLst/>
              <a:cxnLst/>
              <a:rect l="l" t="t" r="r" b="b"/>
              <a:pathLst>
                <a:path w="225986" h="193980" extrusionOk="0">
                  <a:moveTo>
                    <a:pt x="83474" y="0"/>
                  </a:moveTo>
                  <a:lnTo>
                    <a:pt x="77851" y="433"/>
                  </a:lnTo>
                  <a:lnTo>
                    <a:pt x="72445" y="1082"/>
                  </a:lnTo>
                  <a:lnTo>
                    <a:pt x="67255" y="2379"/>
                  </a:lnTo>
                  <a:lnTo>
                    <a:pt x="62065" y="4109"/>
                  </a:lnTo>
                  <a:lnTo>
                    <a:pt x="59686" y="5190"/>
                  </a:lnTo>
                  <a:lnTo>
                    <a:pt x="57307" y="6272"/>
                  </a:lnTo>
                  <a:lnTo>
                    <a:pt x="54929" y="7569"/>
                  </a:lnTo>
                  <a:lnTo>
                    <a:pt x="52766" y="9083"/>
                  </a:lnTo>
                  <a:lnTo>
                    <a:pt x="50604" y="10597"/>
                  </a:lnTo>
                  <a:lnTo>
                    <a:pt x="48657" y="12110"/>
                  </a:lnTo>
                  <a:lnTo>
                    <a:pt x="46495" y="13841"/>
                  </a:lnTo>
                  <a:lnTo>
                    <a:pt x="44548" y="15787"/>
                  </a:lnTo>
                  <a:lnTo>
                    <a:pt x="42818" y="17733"/>
                  </a:lnTo>
                  <a:lnTo>
                    <a:pt x="41305" y="19896"/>
                  </a:lnTo>
                  <a:lnTo>
                    <a:pt x="39791" y="21842"/>
                  </a:lnTo>
                  <a:lnTo>
                    <a:pt x="38493" y="24004"/>
                  </a:lnTo>
                  <a:lnTo>
                    <a:pt x="37412" y="26383"/>
                  </a:lnTo>
                  <a:lnTo>
                    <a:pt x="36331" y="28546"/>
                  </a:lnTo>
                  <a:lnTo>
                    <a:pt x="35466" y="30925"/>
                  </a:lnTo>
                  <a:lnTo>
                    <a:pt x="34601" y="33303"/>
                  </a:lnTo>
                  <a:lnTo>
                    <a:pt x="33952" y="35682"/>
                  </a:lnTo>
                  <a:lnTo>
                    <a:pt x="33520" y="38061"/>
                  </a:lnTo>
                  <a:lnTo>
                    <a:pt x="33087" y="40656"/>
                  </a:lnTo>
                  <a:lnTo>
                    <a:pt x="32871" y="43035"/>
                  </a:lnTo>
                  <a:lnTo>
                    <a:pt x="32871" y="45630"/>
                  </a:lnTo>
                  <a:lnTo>
                    <a:pt x="32871" y="48225"/>
                  </a:lnTo>
                  <a:lnTo>
                    <a:pt x="30276" y="48657"/>
                  </a:lnTo>
                  <a:lnTo>
                    <a:pt x="27897" y="49306"/>
                  </a:lnTo>
                  <a:lnTo>
                    <a:pt x="25302" y="50171"/>
                  </a:lnTo>
                  <a:lnTo>
                    <a:pt x="22923" y="51252"/>
                  </a:lnTo>
                  <a:lnTo>
                    <a:pt x="20761" y="52334"/>
                  </a:lnTo>
                  <a:lnTo>
                    <a:pt x="18382" y="53631"/>
                  </a:lnTo>
                  <a:lnTo>
                    <a:pt x="16219" y="55145"/>
                  </a:lnTo>
                  <a:lnTo>
                    <a:pt x="14273" y="56659"/>
                  </a:lnTo>
                  <a:lnTo>
                    <a:pt x="11029" y="59470"/>
                  </a:lnTo>
                  <a:lnTo>
                    <a:pt x="8434" y="62498"/>
                  </a:lnTo>
                  <a:lnTo>
                    <a:pt x="6055" y="65958"/>
                  </a:lnTo>
                  <a:lnTo>
                    <a:pt x="4109" y="69418"/>
                  </a:lnTo>
                  <a:lnTo>
                    <a:pt x="2379" y="73310"/>
                  </a:lnTo>
                  <a:lnTo>
                    <a:pt x="1298" y="77203"/>
                  </a:lnTo>
                  <a:lnTo>
                    <a:pt x="433" y="81312"/>
                  </a:lnTo>
                  <a:lnTo>
                    <a:pt x="0" y="85421"/>
                  </a:lnTo>
                  <a:lnTo>
                    <a:pt x="0" y="89746"/>
                  </a:lnTo>
                  <a:lnTo>
                    <a:pt x="217" y="94071"/>
                  </a:lnTo>
                  <a:lnTo>
                    <a:pt x="1082" y="98612"/>
                  </a:lnTo>
                  <a:lnTo>
                    <a:pt x="2163" y="102937"/>
                  </a:lnTo>
                  <a:lnTo>
                    <a:pt x="3677" y="107262"/>
                  </a:lnTo>
                  <a:lnTo>
                    <a:pt x="5407" y="111804"/>
                  </a:lnTo>
                  <a:lnTo>
                    <a:pt x="7785" y="116129"/>
                  </a:lnTo>
                  <a:lnTo>
                    <a:pt x="10380" y="120237"/>
                  </a:lnTo>
                  <a:lnTo>
                    <a:pt x="8434" y="122400"/>
                  </a:lnTo>
                  <a:lnTo>
                    <a:pt x="6488" y="124779"/>
                  </a:lnTo>
                  <a:lnTo>
                    <a:pt x="4974" y="127374"/>
                  </a:lnTo>
                  <a:lnTo>
                    <a:pt x="3677" y="130185"/>
                  </a:lnTo>
                  <a:lnTo>
                    <a:pt x="2812" y="132996"/>
                  </a:lnTo>
                  <a:lnTo>
                    <a:pt x="1947" y="136240"/>
                  </a:lnTo>
                  <a:lnTo>
                    <a:pt x="1730" y="139268"/>
                  </a:lnTo>
                  <a:lnTo>
                    <a:pt x="1514" y="142728"/>
                  </a:lnTo>
                  <a:lnTo>
                    <a:pt x="1730" y="145972"/>
                  </a:lnTo>
                  <a:lnTo>
                    <a:pt x="2163" y="149432"/>
                  </a:lnTo>
                  <a:lnTo>
                    <a:pt x="3028" y="152892"/>
                  </a:lnTo>
                  <a:lnTo>
                    <a:pt x="4109" y="156352"/>
                  </a:lnTo>
                  <a:lnTo>
                    <a:pt x="5407" y="160028"/>
                  </a:lnTo>
                  <a:lnTo>
                    <a:pt x="7137" y="163488"/>
                  </a:lnTo>
                  <a:lnTo>
                    <a:pt x="9083" y="166948"/>
                  </a:lnTo>
                  <a:lnTo>
                    <a:pt x="11245" y="170192"/>
                  </a:lnTo>
                  <a:lnTo>
                    <a:pt x="14057" y="173868"/>
                  </a:lnTo>
                  <a:lnTo>
                    <a:pt x="17084" y="177328"/>
                  </a:lnTo>
                  <a:lnTo>
                    <a:pt x="20328" y="180356"/>
                  </a:lnTo>
                  <a:lnTo>
                    <a:pt x="23788" y="183167"/>
                  </a:lnTo>
                  <a:lnTo>
                    <a:pt x="27248" y="185762"/>
                  </a:lnTo>
                  <a:lnTo>
                    <a:pt x="30924" y="187925"/>
                  </a:lnTo>
                  <a:lnTo>
                    <a:pt x="34817" y="189655"/>
                  </a:lnTo>
                  <a:lnTo>
                    <a:pt x="38493" y="191385"/>
                  </a:lnTo>
                  <a:lnTo>
                    <a:pt x="42386" y="192466"/>
                  </a:lnTo>
                  <a:lnTo>
                    <a:pt x="46278" y="193331"/>
                  </a:lnTo>
                  <a:lnTo>
                    <a:pt x="50171" y="193764"/>
                  </a:lnTo>
                  <a:lnTo>
                    <a:pt x="53847" y="193980"/>
                  </a:lnTo>
                  <a:lnTo>
                    <a:pt x="57524" y="193548"/>
                  </a:lnTo>
                  <a:lnTo>
                    <a:pt x="61200" y="192899"/>
                  </a:lnTo>
                  <a:lnTo>
                    <a:pt x="64660" y="191817"/>
                  </a:lnTo>
                  <a:lnTo>
                    <a:pt x="67904" y="190087"/>
                  </a:lnTo>
                  <a:lnTo>
                    <a:pt x="203062" y="114399"/>
                  </a:lnTo>
                  <a:lnTo>
                    <a:pt x="203927" y="113966"/>
                  </a:lnTo>
                  <a:lnTo>
                    <a:pt x="206522" y="112452"/>
                  </a:lnTo>
                  <a:lnTo>
                    <a:pt x="209117" y="110722"/>
                  </a:lnTo>
                  <a:lnTo>
                    <a:pt x="211280" y="108992"/>
                  </a:lnTo>
                  <a:lnTo>
                    <a:pt x="213442" y="107046"/>
                  </a:lnTo>
                  <a:lnTo>
                    <a:pt x="215605" y="105100"/>
                  </a:lnTo>
                  <a:lnTo>
                    <a:pt x="217335" y="102937"/>
                  </a:lnTo>
                  <a:lnTo>
                    <a:pt x="218849" y="100775"/>
                  </a:lnTo>
                  <a:lnTo>
                    <a:pt x="220362" y="98612"/>
                  </a:lnTo>
                  <a:lnTo>
                    <a:pt x="221660" y="96233"/>
                  </a:lnTo>
                  <a:lnTo>
                    <a:pt x="222741" y="93854"/>
                  </a:lnTo>
                  <a:lnTo>
                    <a:pt x="223822" y="91476"/>
                  </a:lnTo>
                  <a:lnTo>
                    <a:pt x="224471" y="89097"/>
                  </a:lnTo>
                  <a:lnTo>
                    <a:pt x="225120" y="86502"/>
                  </a:lnTo>
                  <a:lnTo>
                    <a:pt x="225553" y="83907"/>
                  </a:lnTo>
                  <a:lnTo>
                    <a:pt x="225985" y="81312"/>
                  </a:lnTo>
                  <a:lnTo>
                    <a:pt x="225985" y="78717"/>
                  </a:lnTo>
                  <a:lnTo>
                    <a:pt x="225985" y="76122"/>
                  </a:lnTo>
                  <a:lnTo>
                    <a:pt x="225769" y="73310"/>
                  </a:lnTo>
                  <a:lnTo>
                    <a:pt x="225336" y="70715"/>
                  </a:lnTo>
                  <a:lnTo>
                    <a:pt x="224687" y="68120"/>
                  </a:lnTo>
                  <a:lnTo>
                    <a:pt x="223822" y="65309"/>
                  </a:lnTo>
                  <a:lnTo>
                    <a:pt x="222957" y="62714"/>
                  </a:lnTo>
                  <a:lnTo>
                    <a:pt x="221876" y="60119"/>
                  </a:lnTo>
                  <a:lnTo>
                    <a:pt x="220579" y="57308"/>
                  </a:lnTo>
                  <a:lnTo>
                    <a:pt x="219065" y="54713"/>
                  </a:lnTo>
                  <a:lnTo>
                    <a:pt x="217551" y="52117"/>
                  </a:lnTo>
                  <a:lnTo>
                    <a:pt x="215821" y="49522"/>
                  </a:lnTo>
                  <a:lnTo>
                    <a:pt x="213875" y="46927"/>
                  </a:lnTo>
                  <a:lnTo>
                    <a:pt x="211712" y="44549"/>
                  </a:lnTo>
                  <a:lnTo>
                    <a:pt x="209334" y="41954"/>
                  </a:lnTo>
                  <a:lnTo>
                    <a:pt x="206955" y="39575"/>
                  </a:lnTo>
                  <a:lnTo>
                    <a:pt x="204360" y="37412"/>
                  </a:lnTo>
                  <a:lnTo>
                    <a:pt x="200467" y="34168"/>
                  </a:lnTo>
                  <a:lnTo>
                    <a:pt x="196358" y="31357"/>
                  </a:lnTo>
                  <a:lnTo>
                    <a:pt x="192033" y="28762"/>
                  </a:lnTo>
                  <a:lnTo>
                    <a:pt x="187708" y="26383"/>
                  </a:lnTo>
                  <a:lnTo>
                    <a:pt x="183167" y="24437"/>
                  </a:lnTo>
                  <a:lnTo>
                    <a:pt x="178626" y="22707"/>
                  </a:lnTo>
                  <a:lnTo>
                    <a:pt x="174084" y="21193"/>
                  </a:lnTo>
                  <a:lnTo>
                    <a:pt x="169543" y="19896"/>
                  </a:lnTo>
                  <a:lnTo>
                    <a:pt x="164785" y="19031"/>
                  </a:lnTo>
                  <a:lnTo>
                    <a:pt x="160244" y="18382"/>
                  </a:lnTo>
                  <a:lnTo>
                    <a:pt x="155486" y="17949"/>
                  </a:lnTo>
                  <a:lnTo>
                    <a:pt x="150945" y="17733"/>
                  </a:lnTo>
                  <a:lnTo>
                    <a:pt x="146404" y="17949"/>
                  </a:lnTo>
                  <a:lnTo>
                    <a:pt x="141862" y="18382"/>
                  </a:lnTo>
                  <a:lnTo>
                    <a:pt x="137537" y="19031"/>
                  </a:lnTo>
                  <a:lnTo>
                    <a:pt x="133212" y="19896"/>
                  </a:lnTo>
                  <a:lnTo>
                    <a:pt x="132131" y="18814"/>
                  </a:lnTo>
                  <a:lnTo>
                    <a:pt x="129752" y="16652"/>
                  </a:lnTo>
                  <a:lnTo>
                    <a:pt x="127157" y="14706"/>
                  </a:lnTo>
                  <a:lnTo>
                    <a:pt x="124778" y="12976"/>
                  </a:lnTo>
                  <a:lnTo>
                    <a:pt x="122183" y="11245"/>
                  </a:lnTo>
                  <a:lnTo>
                    <a:pt x="116993" y="8218"/>
                  </a:lnTo>
                  <a:lnTo>
                    <a:pt x="111587" y="5623"/>
                  </a:lnTo>
                  <a:lnTo>
                    <a:pt x="105964" y="3460"/>
                  </a:lnTo>
                  <a:lnTo>
                    <a:pt x="100342" y="1947"/>
                  </a:lnTo>
                  <a:lnTo>
                    <a:pt x="94719" y="865"/>
                  </a:lnTo>
                  <a:lnTo>
                    <a:pt x="89097" y="217"/>
                  </a:lnTo>
                  <a:lnTo>
                    <a:pt x="834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987875" y="2638525"/>
              <a:ext cx="1605700" cy="2838350"/>
            </a:xfrm>
            <a:custGeom>
              <a:avLst/>
              <a:gdLst/>
              <a:ahLst/>
              <a:cxnLst/>
              <a:rect l="l" t="t" r="r" b="b"/>
              <a:pathLst>
                <a:path w="64228" h="113534" extrusionOk="0">
                  <a:moveTo>
                    <a:pt x="433" y="1"/>
                  </a:moveTo>
                  <a:lnTo>
                    <a:pt x="217" y="2380"/>
                  </a:lnTo>
                  <a:lnTo>
                    <a:pt x="0" y="4975"/>
                  </a:lnTo>
                  <a:lnTo>
                    <a:pt x="0" y="9732"/>
                  </a:lnTo>
                  <a:lnTo>
                    <a:pt x="433" y="14922"/>
                  </a:lnTo>
                  <a:lnTo>
                    <a:pt x="1298" y="19896"/>
                  </a:lnTo>
                  <a:lnTo>
                    <a:pt x="2812" y="24870"/>
                  </a:lnTo>
                  <a:lnTo>
                    <a:pt x="4974" y="30060"/>
                  </a:lnTo>
                  <a:lnTo>
                    <a:pt x="7353" y="35034"/>
                  </a:lnTo>
                  <a:lnTo>
                    <a:pt x="10380" y="39791"/>
                  </a:lnTo>
                  <a:lnTo>
                    <a:pt x="8434" y="41954"/>
                  </a:lnTo>
                  <a:lnTo>
                    <a:pt x="6488" y="44333"/>
                  </a:lnTo>
                  <a:lnTo>
                    <a:pt x="4974" y="46928"/>
                  </a:lnTo>
                  <a:lnTo>
                    <a:pt x="3677" y="49739"/>
                  </a:lnTo>
                  <a:lnTo>
                    <a:pt x="2812" y="52550"/>
                  </a:lnTo>
                  <a:lnTo>
                    <a:pt x="1947" y="55794"/>
                  </a:lnTo>
                  <a:lnTo>
                    <a:pt x="1730" y="58822"/>
                  </a:lnTo>
                  <a:lnTo>
                    <a:pt x="1514" y="62282"/>
                  </a:lnTo>
                  <a:lnTo>
                    <a:pt x="1730" y="65526"/>
                  </a:lnTo>
                  <a:lnTo>
                    <a:pt x="2163" y="68986"/>
                  </a:lnTo>
                  <a:lnTo>
                    <a:pt x="3028" y="72446"/>
                  </a:lnTo>
                  <a:lnTo>
                    <a:pt x="4109" y="75906"/>
                  </a:lnTo>
                  <a:lnTo>
                    <a:pt x="5407" y="79582"/>
                  </a:lnTo>
                  <a:lnTo>
                    <a:pt x="7137" y="83042"/>
                  </a:lnTo>
                  <a:lnTo>
                    <a:pt x="9083" y="86502"/>
                  </a:lnTo>
                  <a:lnTo>
                    <a:pt x="11245" y="89746"/>
                  </a:lnTo>
                  <a:lnTo>
                    <a:pt x="13408" y="92557"/>
                  </a:lnTo>
                  <a:lnTo>
                    <a:pt x="15570" y="95152"/>
                  </a:lnTo>
                  <a:lnTo>
                    <a:pt x="17949" y="97747"/>
                  </a:lnTo>
                  <a:lnTo>
                    <a:pt x="20544" y="100126"/>
                  </a:lnTo>
                  <a:lnTo>
                    <a:pt x="23139" y="102289"/>
                  </a:lnTo>
                  <a:lnTo>
                    <a:pt x="25734" y="104235"/>
                  </a:lnTo>
                  <a:lnTo>
                    <a:pt x="28546" y="105965"/>
                  </a:lnTo>
                  <a:lnTo>
                    <a:pt x="31357" y="107695"/>
                  </a:lnTo>
                  <a:lnTo>
                    <a:pt x="34168" y="108993"/>
                  </a:lnTo>
                  <a:lnTo>
                    <a:pt x="37196" y="110290"/>
                  </a:lnTo>
                  <a:lnTo>
                    <a:pt x="40007" y="111371"/>
                  </a:lnTo>
                  <a:lnTo>
                    <a:pt x="43035" y="112236"/>
                  </a:lnTo>
                  <a:lnTo>
                    <a:pt x="46062" y="112885"/>
                  </a:lnTo>
                  <a:lnTo>
                    <a:pt x="48874" y="113318"/>
                  </a:lnTo>
                  <a:lnTo>
                    <a:pt x="51901" y="113534"/>
                  </a:lnTo>
                  <a:lnTo>
                    <a:pt x="54712" y="113534"/>
                  </a:lnTo>
                  <a:lnTo>
                    <a:pt x="54712" y="97747"/>
                  </a:lnTo>
                  <a:lnTo>
                    <a:pt x="56442" y="84988"/>
                  </a:lnTo>
                  <a:lnTo>
                    <a:pt x="60335" y="56875"/>
                  </a:lnTo>
                  <a:lnTo>
                    <a:pt x="62065" y="41738"/>
                  </a:lnTo>
                  <a:lnTo>
                    <a:pt x="63579" y="28546"/>
                  </a:lnTo>
                  <a:lnTo>
                    <a:pt x="64228" y="19247"/>
                  </a:lnTo>
                  <a:lnTo>
                    <a:pt x="64228" y="16652"/>
                  </a:lnTo>
                  <a:lnTo>
                    <a:pt x="64228" y="16004"/>
                  </a:lnTo>
                  <a:lnTo>
                    <a:pt x="64011" y="15787"/>
                  </a:lnTo>
                  <a:lnTo>
                    <a:pt x="60551" y="15138"/>
                  </a:lnTo>
                  <a:lnTo>
                    <a:pt x="53199" y="13408"/>
                  </a:lnTo>
                  <a:lnTo>
                    <a:pt x="31357" y="8002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987875" y="238125"/>
              <a:ext cx="5649650" cy="4849500"/>
            </a:xfrm>
            <a:custGeom>
              <a:avLst/>
              <a:gdLst/>
              <a:ahLst/>
              <a:cxnLst/>
              <a:rect l="l" t="t" r="r" b="b"/>
              <a:pathLst>
                <a:path w="225986" h="193980" extrusionOk="0">
                  <a:moveTo>
                    <a:pt x="83474" y="0"/>
                  </a:moveTo>
                  <a:lnTo>
                    <a:pt x="77851" y="433"/>
                  </a:lnTo>
                  <a:lnTo>
                    <a:pt x="72445" y="1081"/>
                  </a:lnTo>
                  <a:lnTo>
                    <a:pt x="67255" y="2379"/>
                  </a:lnTo>
                  <a:lnTo>
                    <a:pt x="62065" y="4109"/>
                  </a:lnTo>
                  <a:lnTo>
                    <a:pt x="59686" y="5190"/>
                  </a:lnTo>
                  <a:lnTo>
                    <a:pt x="57307" y="6271"/>
                  </a:lnTo>
                  <a:lnTo>
                    <a:pt x="54929" y="7569"/>
                  </a:lnTo>
                  <a:lnTo>
                    <a:pt x="52766" y="9083"/>
                  </a:lnTo>
                  <a:lnTo>
                    <a:pt x="50604" y="10596"/>
                  </a:lnTo>
                  <a:lnTo>
                    <a:pt x="48657" y="12110"/>
                  </a:lnTo>
                  <a:lnTo>
                    <a:pt x="46495" y="13840"/>
                  </a:lnTo>
                  <a:lnTo>
                    <a:pt x="44548" y="15787"/>
                  </a:lnTo>
                  <a:lnTo>
                    <a:pt x="42818" y="17733"/>
                  </a:lnTo>
                  <a:lnTo>
                    <a:pt x="41305" y="19895"/>
                  </a:lnTo>
                  <a:lnTo>
                    <a:pt x="39791" y="21842"/>
                  </a:lnTo>
                  <a:lnTo>
                    <a:pt x="38493" y="24004"/>
                  </a:lnTo>
                  <a:lnTo>
                    <a:pt x="37412" y="26383"/>
                  </a:lnTo>
                  <a:lnTo>
                    <a:pt x="36331" y="28546"/>
                  </a:lnTo>
                  <a:lnTo>
                    <a:pt x="35466" y="30924"/>
                  </a:lnTo>
                  <a:lnTo>
                    <a:pt x="34601" y="33303"/>
                  </a:lnTo>
                  <a:lnTo>
                    <a:pt x="33952" y="35682"/>
                  </a:lnTo>
                  <a:lnTo>
                    <a:pt x="33520" y="38061"/>
                  </a:lnTo>
                  <a:lnTo>
                    <a:pt x="33087" y="40656"/>
                  </a:lnTo>
                  <a:lnTo>
                    <a:pt x="32871" y="43035"/>
                  </a:lnTo>
                  <a:lnTo>
                    <a:pt x="32871" y="45630"/>
                  </a:lnTo>
                  <a:lnTo>
                    <a:pt x="32871" y="48225"/>
                  </a:lnTo>
                  <a:lnTo>
                    <a:pt x="30276" y="48657"/>
                  </a:lnTo>
                  <a:lnTo>
                    <a:pt x="27897" y="49522"/>
                  </a:lnTo>
                  <a:lnTo>
                    <a:pt x="25302" y="50171"/>
                  </a:lnTo>
                  <a:lnTo>
                    <a:pt x="22923" y="51252"/>
                  </a:lnTo>
                  <a:lnTo>
                    <a:pt x="20761" y="52333"/>
                  </a:lnTo>
                  <a:lnTo>
                    <a:pt x="18382" y="53631"/>
                  </a:lnTo>
                  <a:lnTo>
                    <a:pt x="16219" y="55145"/>
                  </a:lnTo>
                  <a:lnTo>
                    <a:pt x="14273" y="56659"/>
                  </a:lnTo>
                  <a:lnTo>
                    <a:pt x="11029" y="59470"/>
                  </a:lnTo>
                  <a:lnTo>
                    <a:pt x="8434" y="62497"/>
                  </a:lnTo>
                  <a:lnTo>
                    <a:pt x="6055" y="65957"/>
                  </a:lnTo>
                  <a:lnTo>
                    <a:pt x="4109" y="69417"/>
                  </a:lnTo>
                  <a:lnTo>
                    <a:pt x="2379" y="73310"/>
                  </a:lnTo>
                  <a:lnTo>
                    <a:pt x="1298" y="77203"/>
                  </a:lnTo>
                  <a:lnTo>
                    <a:pt x="433" y="81311"/>
                  </a:lnTo>
                  <a:lnTo>
                    <a:pt x="0" y="85420"/>
                  </a:lnTo>
                  <a:lnTo>
                    <a:pt x="0" y="89745"/>
                  </a:lnTo>
                  <a:lnTo>
                    <a:pt x="217" y="94070"/>
                  </a:lnTo>
                  <a:lnTo>
                    <a:pt x="1082" y="98612"/>
                  </a:lnTo>
                  <a:lnTo>
                    <a:pt x="2163" y="102937"/>
                  </a:lnTo>
                  <a:lnTo>
                    <a:pt x="3677" y="107478"/>
                  </a:lnTo>
                  <a:lnTo>
                    <a:pt x="5407" y="111803"/>
                  </a:lnTo>
                  <a:lnTo>
                    <a:pt x="7785" y="116128"/>
                  </a:lnTo>
                  <a:lnTo>
                    <a:pt x="10380" y="120237"/>
                  </a:lnTo>
                  <a:lnTo>
                    <a:pt x="8434" y="122400"/>
                  </a:lnTo>
                  <a:lnTo>
                    <a:pt x="6488" y="124778"/>
                  </a:lnTo>
                  <a:lnTo>
                    <a:pt x="4974" y="127374"/>
                  </a:lnTo>
                  <a:lnTo>
                    <a:pt x="3677" y="130185"/>
                  </a:lnTo>
                  <a:lnTo>
                    <a:pt x="2812" y="132996"/>
                  </a:lnTo>
                  <a:lnTo>
                    <a:pt x="1947" y="136240"/>
                  </a:lnTo>
                  <a:lnTo>
                    <a:pt x="1730" y="139268"/>
                  </a:lnTo>
                  <a:lnTo>
                    <a:pt x="1514" y="142728"/>
                  </a:lnTo>
                  <a:lnTo>
                    <a:pt x="1730" y="145971"/>
                  </a:lnTo>
                  <a:lnTo>
                    <a:pt x="2163" y="149431"/>
                  </a:lnTo>
                  <a:lnTo>
                    <a:pt x="3028" y="152891"/>
                  </a:lnTo>
                  <a:lnTo>
                    <a:pt x="4109" y="156352"/>
                  </a:lnTo>
                  <a:lnTo>
                    <a:pt x="5407" y="160028"/>
                  </a:lnTo>
                  <a:lnTo>
                    <a:pt x="7137" y="163488"/>
                  </a:lnTo>
                  <a:lnTo>
                    <a:pt x="9083" y="166948"/>
                  </a:lnTo>
                  <a:lnTo>
                    <a:pt x="11245" y="170192"/>
                  </a:lnTo>
                  <a:lnTo>
                    <a:pt x="14057" y="173868"/>
                  </a:lnTo>
                  <a:lnTo>
                    <a:pt x="17084" y="177328"/>
                  </a:lnTo>
                  <a:lnTo>
                    <a:pt x="20328" y="180356"/>
                  </a:lnTo>
                  <a:lnTo>
                    <a:pt x="23788" y="183167"/>
                  </a:lnTo>
                  <a:lnTo>
                    <a:pt x="27248" y="185762"/>
                  </a:lnTo>
                  <a:lnTo>
                    <a:pt x="30924" y="187925"/>
                  </a:lnTo>
                  <a:lnTo>
                    <a:pt x="34817" y="189871"/>
                  </a:lnTo>
                  <a:lnTo>
                    <a:pt x="38493" y="191385"/>
                  </a:lnTo>
                  <a:lnTo>
                    <a:pt x="42386" y="192466"/>
                  </a:lnTo>
                  <a:lnTo>
                    <a:pt x="46278" y="193331"/>
                  </a:lnTo>
                  <a:lnTo>
                    <a:pt x="50171" y="193763"/>
                  </a:lnTo>
                  <a:lnTo>
                    <a:pt x="53847" y="193980"/>
                  </a:lnTo>
                  <a:lnTo>
                    <a:pt x="57524" y="193547"/>
                  </a:lnTo>
                  <a:lnTo>
                    <a:pt x="61200" y="192898"/>
                  </a:lnTo>
                  <a:lnTo>
                    <a:pt x="64660" y="191817"/>
                  </a:lnTo>
                  <a:lnTo>
                    <a:pt x="67904" y="190303"/>
                  </a:lnTo>
                  <a:lnTo>
                    <a:pt x="203062" y="114398"/>
                  </a:lnTo>
                  <a:lnTo>
                    <a:pt x="203927" y="113966"/>
                  </a:lnTo>
                  <a:lnTo>
                    <a:pt x="206522" y="112452"/>
                  </a:lnTo>
                  <a:lnTo>
                    <a:pt x="209117" y="110722"/>
                  </a:lnTo>
                  <a:lnTo>
                    <a:pt x="211280" y="108992"/>
                  </a:lnTo>
                  <a:lnTo>
                    <a:pt x="213442" y="107046"/>
                  </a:lnTo>
                  <a:lnTo>
                    <a:pt x="215605" y="105099"/>
                  </a:lnTo>
                  <a:lnTo>
                    <a:pt x="217335" y="102937"/>
                  </a:lnTo>
                  <a:lnTo>
                    <a:pt x="218849" y="100774"/>
                  </a:lnTo>
                  <a:lnTo>
                    <a:pt x="220362" y="98612"/>
                  </a:lnTo>
                  <a:lnTo>
                    <a:pt x="221660" y="96233"/>
                  </a:lnTo>
                  <a:lnTo>
                    <a:pt x="222741" y="93854"/>
                  </a:lnTo>
                  <a:lnTo>
                    <a:pt x="223822" y="91475"/>
                  </a:lnTo>
                  <a:lnTo>
                    <a:pt x="224471" y="89097"/>
                  </a:lnTo>
                  <a:lnTo>
                    <a:pt x="225120" y="86502"/>
                  </a:lnTo>
                  <a:lnTo>
                    <a:pt x="225553" y="83907"/>
                  </a:lnTo>
                  <a:lnTo>
                    <a:pt x="225985" y="81311"/>
                  </a:lnTo>
                  <a:lnTo>
                    <a:pt x="225985" y="78716"/>
                  </a:lnTo>
                  <a:lnTo>
                    <a:pt x="225985" y="76121"/>
                  </a:lnTo>
                  <a:lnTo>
                    <a:pt x="225769" y="73526"/>
                  </a:lnTo>
                  <a:lnTo>
                    <a:pt x="225336" y="70715"/>
                  </a:lnTo>
                  <a:lnTo>
                    <a:pt x="224687" y="68120"/>
                  </a:lnTo>
                  <a:lnTo>
                    <a:pt x="223822" y="65309"/>
                  </a:lnTo>
                  <a:lnTo>
                    <a:pt x="222957" y="62714"/>
                  </a:lnTo>
                  <a:lnTo>
                    <a:pt x="221876" y="60119"/>
                  </a:lnTo>
                  <a:lnTo>
                    <a:pt x="220579" y="57307"/>
                  </a:lnTo>
                  <a:lnTo>
                    <a:pt x="219065" y="54712"/>
                  </a:lnTo>
                  <a:lnTo>
                    <a:pt x="217551" y="52117"/>
                  </a:lnTo>
                  <a:lnTo>
                    <a:pt x="215821" y="49522"/>
                  </a:lnTo>
                  <a:lnTo>
                    <a:pt x="213875" y="46927"/>
                  </a:lnTo>
                  <a:lnTo>
                    <a:pt x="211712" y="44548"/>
                  </a:lnTo>
                  <a:lnTo>
                    <a:pt x="209334" y="42170"/>
                  </a:lnTo>
                  <a:lnTo>
                    <a:pt x="206955" y="39791"/>
                  </a:lnTo>
                  <a:lnTo>
                    <a:pt x="204360" y="37412"/>
                  </a:lnTo>
                  <a:lnTo>
                    <a:pt x="200467" y="34168"/>
                  </a:lnTo>
                  <a:lnTo>
                    <a:pt x="196358" y="31357"/>
                  </a:lnTo>
                  <a:lnTo>
                    <a:pt x="192033" y="28762"/>
                  </a:lnTo>
                  <a:lnTo>
                    <a:pt x="187708" y="26599"/>
                  </a:lnTo>
                  <a:lnTo>
                    <a:pt x="183167" y="24437"/>
                  </a:lnTo>
                  <a:lnTo>
                    <a:pt x="178626" y="22707"/>
                  </a:lnTo>
                  <a:lnTo>
                    <a:pt x="174084" y="21193"/>
                  </a:lnTo>
                  <a:lnTo>
                    <a:pt x="169543" y="19895"/>
                  </a:lnTo>
                  <a:lnTo>
                    <a:pt x="164785" y="19030"/>
                  </a:lnTo>
                  <a:lnTo>
                    <a:pt x="160244" y="18382"/>
                  </a:lnTo>
                  <a:lnTo>
                    <a:pt x="155486" y="17949"/>
                  </a:lnTo>
                  <a:lnTo>
                    <a:pt x="150945" y="17733"/>
                  </a:lnTo>
                  <a:lnTo>
                    <a:pt x="146404" y="17949"/>
                  </a:lnTo>
                  <a:lnTo>
                    <a:pt x="141862" y="18382"/>
                  </a:lnTo>
                  <a:lnTo>
                    <a:pt x="137537" y="19030"/>
                  </a:lnTo>
                  <a:lnTo>
                    <a:pt x="133212" y="19895"/>
                  </a:lnTo>
                  <a:lnTo>
                    <a:pt x="132131" y="18814"/>
                  </a:lnTo>
                  <a:lnTo>
                    <a:pt x="129752" y="16652"/>
                  </a:lnTo>
                  <a:lnTo>
                    <a:pt x="127157" y="14705"/>
                  </a:lnTo>
                  <a:lnTo>
                    <a:pt x="124778" y="12975"/>
                  </a:lnTo>
                  <a:lnTo>
                    <a:pt x="122183" y="11245"/>
                  </a:lnTo>
                  <a:lnTo>
                    <a:pt x="116993" y="8218"/>
                  </a:lnTo>
                  <a:lnTo>
                    <a:pt x="111587" y="5623"/>
                  </a:lnTo>
                  <a:lnTo>
                    <a:pt x="105964" y="3676"/>
                  </a:lnTo>
                  <a:lnTo>
                    <a:pt x="100342" y="1946"/>
                  </a:lnTo>
                  <a:lnTo>
                    <a:pt x="94719" y="865"/>
                  </a:lnTo>
                  <a:lnTo>
                    <a:pt x="89097" y="216"/>
                  </a:lnTo>
                  <a:lnTo>
                    <a:pt x="834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Isometric Cloud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608B2"/>
      </a:accent1>
      <a:accent2>
        <a:srgbClr val="023FA1"/>
      </a:accent2>
      <a:accent3>
        <a:srgbClr val="0077B6"/>
      </a:accent3>
      <a:accent4>
        <a:srgbClr val="00B4D8"/>
      </a:accent4>
      <a:accent5>
        <a:srgbClr val="6CDCF1"/>
      </a:accent5>
      <a:accent6>
        <a:srgbClr val="AAE4F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2066</Words>
  <Application>Microsoft Office PowerPoint</Application>
  <PresentationFormat>On-screen Show (16:9)</PresentationFormat>
  <Paragraphs>347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9" baseType="lpstr">
      <vt:lpstr>Proxima Nova</vt:lpstr>
      <vt:lpstr>Fira Sans Extra Condensed Medium</vt:lpstr>
      <vt:lpstr>Proxima Nova Semibold</vt:lpstr>
      <vt:lpstr>Roboto</vt:lpstr>
      <vt:lpstr>Fira Sans Condensed ExtraBold</vt:lpstr>
      <vt:lpstr>Fira Sans</vt:lpstr>
      <vt:lpstr>Fira Sans Extra Condensed</vt:lpstr>
      <vt:lpstr>Fira Sans Extra Condensed SemiBold</vt:lpstr>
      <vt:lpstr>Fira Sans Extra Condensed ExtraBold</vt:lpstr>
      <vt:lpstr>Arial</vt:lpstr>
      <vt:lpstr>Roboto Medium</vt:lpstr>
      <vt:lpstr>Fira Sans Condensed SemiBold</vt:lpstr>
      <vt:lpstr>Fira Sans Condensed Medium</vt:lpstr>
      <vt:lpstr>Isometric Clouds Infographics by Slidesgo</vt:lpstr>
      <vt:lpstr>Slidesgo Final Pages</vt:lpstr>
      <vt:lpstr>Workshop</vt:lpstr>
      <vt:lpstr>Pengenalan</vt:lpstr>
      <vt:lpstr>Materi yang akan kita pelajari</vt:lpstr>
      <vt:lpstr>PowerPoint Presentation</vt:lpstr>
      <vt:lpstr>PowerPoint Presentation</vt:lpstr>
      <vt:lpstr>PowerPoint Presentation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</dc:title>
  <cp:lastModifiedBy>Andri Firman Saputra</cp:lastModifiedBy>
  <cp:revision>6</cp:revision>
  <dcterms:modified xsi:type="dcterms:W3CDTF">2022-09-19T10:06:54Z</dcterms:modified>
</cp:coreProperties>
</file>